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2" r:id="rId4"/>
    <p:sldMasterId id="214748369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embeddedFontLst>
    <p:embeddedFont>
      <p:font typeface="Proxima Nova"/>
      <p:regular r:id="rId34"/>
      <p:bold r:id="rId35"/>
      <p:italic r:id="rId36"/>
      <p:boldItalic r:id="rId37"/>
    </p:embeddedFont>
    <p:embeddedFont>
      <p:font typeface="Playfair Display"/>
      <p:regular r:id="rId38"/>
      <p:bold r:id="rId39"/>
      <p:italic r:id="rId40"/>
      <p:boldItalic r:id="rId41"/>
    </p:embeddedFont>
    <p:embeddedFont>
      <p:font typeface="Montserrat"/>
      <p:regular r:id="rId42"/>
      <p:bold r:id="rId43"/>
      <p:italic r:id="rId44"/>
      <p:boldItalic r:id="rId45"/>
    </p:embeddedFont>
    <p:embeddedFont>
      <p:font typeface="Poppins"/>
      <p:regular r:id="rId46"/>
      <p:bold r:id="rId47"/>
      <p:italic r:id="rId48"/>
      <p:boldItalic r:id="rId49"/>
    </p:embeddedFont>
    <p:embeddedFont>
      <p:font typeface="Lilita One"/>
      <p:regular r:id="rId50"/>
    </p:embeddedFont>
    <p:embeddedFont>
      <p:font typeface="Proxima Nova Semibold"/>
      <p:regular r:id="rId51"/>
      <p:bold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7C78895-ECBB-436D-A5D3-DAF4B3F21BF8}">
  <a:tblStyle styleId="{17C78895-ECBB-436D-A5D3-DAF4B3F21BF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PlayfairDisplay-italic.fntdata"/><Relationship Id="rId42" Type="http://schemas.openxmlformats.org/officeDocument/2006/relationships/font" Target="fonts/Montserrat-regular.fntdata"/><Relationship Id="rId41" Type="http://schemas.openxmlformats.org/officeDocument/2006/relationships/font" Target="fonts/PlayfairDisplay-boldItalic.fntdata"/><Relationship Id="rId44" Type="http://schemas.openxmlformats.org/officeDocument/2006/relationships/font" Target="fonts/Montserrat-italic.fntdata"/><Relationship Id="rId43" Type="http://schemas.openxmlformats.org/officeDocument/2006/relationships/font" Target="fonts/Montserrat-bold.fntdata"/><Relationship Id="rId46" Type="http://schemas.openxmlformats.org/officeDocument/2006/relationships/font" Target="fonts/Poppins-regular.fntdata"/><Relationship Id="rId45" Type="http://schemas.openxmlformats.org/officeDocument/2006/relationships/font" Target="fonts/Montserrat-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Poppins-italic.fntdata"/><Relationship Id="rId47" Type="http://schemas.openxmlformats.org/officeDocument/2006/relationships/font" Target="fonts/Poppins-bold.fntdata"/><Relationship Id="rId49" Type="http://schemas.openxmlformats.org/officeDocument/2006/relationships/font" Target="fonts/Poppins-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font" Target="fonts/ProximaNova-bold.fntdata"/><Relationship Id="rId34" Type="http://schemas.openxmlformats.org/officeDocument/2006/relationships/font" Target="fonts/ProximaNova-regular.fntdata"/><Relationship Id="rId37" Type="http://schemas.openxmlformats.org/officeDocument/2006/relationships/font" Target="fonts/ProximaNova-boldItalic.fntdata"/><Relationship Id="rId36" Type="http://schemas.openxmlformats.org/officeDocument/2006/relationships/font" Target="fonts/ProximaNova-italic.fntdata"/><Relationship Id="rId39" Type="http://schemas.openxmlformats.org/officeDocument/2006/relationships/font" Target="fonts/PlayfairDisplay-bold.fntdata"/><Relationship Id="rId38" Type="http://schemas.openxmlformats.org/officeDocument/2006/relationships/font" Target="fonts/PlayfairDisplay-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roximaNovaSemibold-regular.fntdata"/><Relationship Id="rId50" Type="http://schemas.openxmlformats.org/officeDocument/2006/relationships/font" Target="fonts/LilitaOne-regular.fntdata"/><Relationship Id="rId53" Type="http://schemas.openxmlformats.org/officeDocument/2006/relationships/font" Target="fonts/ProximaNovaSemibold-boldItalic.fntdata"/><Relationship Id="rId52" Type="http://schemas.openxmlformats.org/officeDocument/2006/relationships/font" Target="fonts/ProximaNovaSemibold-bold.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25ad259fa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25ad259fa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25bde2fc78f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25bde2fc78f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25bde2fc78f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25bde2fc78f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g25bde2fc78f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4" name="Google Shape;1284;g25bde2fc78f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Amanda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2632d54230d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2632d54230d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Amanda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262b512ad9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262b512ad9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25bde2fc78f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25bde2fc78f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Amanda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g262b512ad9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9" name="Google Shape;1329;g262b512ad9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Amanda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25bde2fc78f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25bde2fc78f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1" name="Shape 1491"/>
        <p:cNvGrpSpPr/>
        <p:nvPr/>
      </p:nvGrpSpPr>
      <p:grpSpPr>
        <a:xfrm>
          <a:off x="0" y="0"/>
          <a:ext cx="0" cy="0"/>
          <a:chOff x="0" y="0"/>
          <a:chExt cx="0" cy="0"/>
        </a:xfrm>
      </p:grpSpPr>
      <p:sp>
        <p:nvSpPr>
          <p:cNvPr id="1492" name="Google Shape;1492;g25bde2fc78f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3" name="Google Shape;1493;g25bde2fc78f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AManda</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g25bde2fc78f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1" name="Google Shape;1541;g25bde2fc78f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 Precision - indicates how well the model correctly predicts the class of interest (for multiclass: this is calculated for each class and then averaged)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1387e4aa072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1387e4aa072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Amanda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4" name="Shape 1554"/>
        <p:cNvGrpSpPr/>
        <p:nvPr/>
      </p:nvGrpSpPr>
      <p:grpSpPr>
        <a:xfrm>
          <a:off x="0" y="0"/>
          <a:ext cx="0" cy="0"/>
          <a:chOff x="0" y="0"/>
          <a:chExt cx="0" cy="0"/>
        </a:xfrm>
      </p:grpSpPr>
      <p:sp>
        <p:nvSpPr>
          <p:cNvPr id="1555" name="Google Shape;1555;g262b512ad9c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6" name="Google Shape;1556;g262b512ad9c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Amanda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g2632d54230d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5" name="Google Shape;1565;g2632d54230d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g25bde2fc78f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4" name="Google Shape;1574;g25bde2fc78f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Amanda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 name="Shape 1589"/>
        <p:cNvGrpSpPr/>
        <p:nvPr/>
      </p:nvGrpSpPr>
      <p:grpSpPr>
        <a:xfrm>
          <a:off x="0" y="0"/>
          <a:ext cx="0" cy="0"/>
          <a:chOff x="0" y="0"/>
          <a:chExt cx="0" cy="0"/>
        </a:xfrm>
      </p:grpSpPr>
      <p:sp>
        <p:nvSpPr>
          <p:cNvPr id="1590" name="Google Shape;1590;g25bde2fc78f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1" name="Google Shape;1591;g25bde2fc78f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Amanda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7" name="Shape 1597"/>
        <p:cNvGrpSpPr/>
        <p:nvPr/>
      </p:nvGrpSpPr>
      <p:grpSpPr>
        <a:xfrm>
          <a:off x="0" y="0"/>
          <a:ext cx="0" cy="0"/>
          <a:chOff x="0" y="0"/>
          <a:chExt cx="0" cy="0"/>
        </a:xfrm>
      </p:grpSpPr>
      <p:sp>
        <p:nvSpPr>
          <p:cNvPr id="1598" name="Google Shape;1598;g25bde2fc78f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9" name="Google Shape;1599;g25bde2fc78f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3" name="Shape 1603"/>
        <p:cNvGrpSpPr/>
        <p:nvPr/>
      </p:nvGrpSpPr>
      <p:grpSpPr>
        <a:xfrm>
          <a:off x="0" y="0"/>
          <a:ext cx="0" cy="0"/>
          <a:chOff x="0" y="0"/>
          <a:chExt cx="0" cy="0"/>
        </a:xfrm>
      </p:grpSpPr>
      <p:sp>
        <p:nvSpPr>
          <p:cNvPr id="1604" name="Google Shape;1604;g1387e4aa072_0_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5" name="Google Shape;1605;g1387e4aa072_0_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g25bde2fc78f_0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1" name="Google Shape;1611;g25bde2fc78f_0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6" name="Shape 1616"/>
        <p:cNvGrpSpPr/>
        <p:nvPr/>
      </p:nvGrpSpPr>
      <p:grpSpPr>
        <a:xfrm>
          <a:off x="0" y="0"/>
          <a:ext cx="0" cy="0"/>
          <a:chOff x="0" y="0"/>
          <a:chExt cx="0" cy="0"/>
        </a:xfrm>
      </p:grpSpPr>
      <p:sp>
        <p:nvSpPr>
          <p:cNvPr id="1617" name="Google Shape;1617;g25bde2fc78f_0_13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8" name="Google Shape;1618;g25bde2fc78f_0_13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Amanda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530325341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530325341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25bde2fc78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25bde2fc78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 </a:t>
            </a:r>
            <a:r>
              <a:rPr lang="en"/>
              <a:t>Within the past 20 years, the frequency of natural disasters has rapidly increased, primarily due to concerning developments in climate change [1]. In these past two decades, it is estimated that over 1.2 million people have been killed due to major natural disasters, accompanied by just under $3 trillion in economic losses [1]. </a:t>
            </a:r>
            <a:endParaRPr/>
          </a:p>
          <a:p>
            <a:pPr indent="0" lvl="0" marL="0" rtl="0" algn="l">
              <a:spcBef>
                <a:spcPts val="0"/>
              </a:spcBef>
              <a:spcAft>
                <a:spcPts val="0"/>
              </a:spcAft>
              <a:buNone/>
            </a:pPr>
            <a:r>
              <a:rPr lang="en"/>
              <a:t>As described by the Emergency Preparedness and Response Office of the World Health Organization, a planned response and proper justification for providing relief in a timely manner is of vital importance [2].</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25bde2fc78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25bde2fc78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Amanda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25bde2fc78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25bde2fc78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solidFill>
                  <a:srgbClr val="2B2A4E"/>
                </a:solidFill>
                <a:latin typeface="Montserrat"/>
                <a:ea typeface="Montserrat"/>
                <a:cs typeface="Montserrat"/>
                <a:sym typeface="Montserrat"/>
              </a:rPr>
              <a:t>Amanda: </a:t>
            </a:r>
            <a:r>
              <a:rPr lang="en">
                <a:solidFill>
                  <a:srgbClr val="2B2A4E"/>
                </a:solidFill>
                <a:latin typeface="Montserrat"/>
                <a:ea typeface="Montserrat"/>
                <a:cs typeface="Montserrat"/>
                <a:sym typeface="Montserrat"/>
              </a:rPr>
              <a:t>Documenting storms with “sufficient intensity to cause loss of life, injuries, significant property damage, and/or disruption to commerce” - Amanda</a:t>
            </a:r>
            <a:endParaRPr sz="8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2632d54230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2632d5423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 We had other variables such as damage to property, damage to crops, and tornado scale (which is based off damages) but didn’t feel that it would be fair to consider them. We wanted to think reasonably about what information would be available at the time that a storm was occuring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2632d54230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2632d54230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Amanda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25bde2fc78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25bde2fc78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mt="29000"/>
          </a:blip>
          <a:stretch>
            <a:fillRect/>
          </a:stretch>
        </p:blipFill>
        <p:spPr>
          <a:xfrm>
            <a:off x="-106537" y="-640225"/>
            <a:ext cx="9144003" cy="5143501"/>
          </a:xfrm>
          <a:prstGeom prst="rect">
            <a:avLst/>
          </a:prstGeom>
          <a:noFill/>
          <a:ln>
            <a:noFill/>
          </a:ln>
        </p:spPr>
      </p:pic>
      <p:sp>
        <p:nvSpPr>
          <p:cNvPr id="10" name="Google Shape;10;p2"/>
          <p:cNvSpPr txBox="1"/>
          <p:nvPr>
            <p:ph type="ctrTitle"/>
          </p:nvPr>
        </p:nvSpPr>
        <p:spPr>
          <a:xfrm>
            <a:off x="3778550" y="950175"/>
            <a:ext cx="3995700" cy="1963800"/>
          </a:xfrm>
          <a:prstGeom prst="rect">
            <a:avLst/>
          </a:prstGeom>
        </p:spPr>
        <p:txBody>
          <a:bodyPr anchorCtr="0" anchor="b" bIns="91425" lIns="91425" spcFirstLastPara="1" rIns="91425" wrap="square" tIns="91425">
            <a:noAutofit/>
          </a:bodyPr>
          <a:lstStyle>
            <a:lvl1pPr lvl="0" algn="l">
              <a:spcBef>
                <a:spcPts val="0"/>
              </a:spcBef>
              <a:spcAft>
                <a:spcPts val="0"/>
              </a:spcAft>
              <a:buClr>
                <a:schemeClr val="lt1"/>
              </a:buClr>
              <a:buSzPts val="5000"/>
              <a:buFont typeface="Playfair Display"/>
              <a:buNone/>
              <a:defRPr sz="6100">
                <a:latin typeface="Lilita One"/>
                <a:ea typeface="Lilita One"/>
                <a:cs typeface="Lilita One"/>
                <a:sym typeface="Lilita One"/>
              </a:defRPr>
            </a:lvl1pPr>
            <a:lvl2pPr lvl="1" algn="ctr">
              <a:spcBef>
                <a:spcPts val="0"/>
              </a:spcBef>
              <a:spcAft>
                <a:spcPts val="0"/>
              </a:spcAft>
              <a:buClr>
                <a:schemeClr val="lt1"/>
              </a:buClr>
              <a:buSzPts val="5000"/>
              <a:buFont typeface="Playfair Display"/>
              <a:buNone/>
              <a:defRPr sz="5000">
                <a:solidFill>
                  <a:schemeClr val="lt1"/>
                </a:solidFill>
                <a:latin typeface="Playfair Display"/>
                <a:ea typeface="Playfair Display"/>
                <a:cs typeface="Playfair Display"/>
                <a:sym typeface="Playfair Display"/>
              </a:defRPr>
            </a:lvl2pPr>
            <a:lvl3pPr lvl="2" algn="ctr">
              <a:spcBef>
                <a:spcPts val="0"/>
              </a:spcBef>
              <a:spcAft>
                <a:spcPts val="0"/>
              </a:spcAft>
              <a:buClr>
                <a:schemeClr val="lt1"/>
              </a:buClr>
              <a:buSzPts val="5000"/>
              <a:buFont typeface="Playfair Display"/>
              <a:buNone/>
              <a:defRPr sz="5000">
                <a:solidFill>
                  <a:schemeClr val="lt1"/>
                </a:solidFill>
                <a:latin typeface="Playfair Display"/>
                <a:ea typeface="Playfair Display"/>
                <a:cs typeface="Playfair Display"/>
                <a:sym typeface="Playfair Display"/>
              </a:defRPr>
            </a:lvl3pPr>
            <a:lvl4pPr lvl="3" algn="ctr">
              <a:spcBef>
                <a:spcPts val="0"/>
              </a:spcBef>
              <a:spcAft>
                <a:spcPts val="0"/>
              </a:spcAft>
              <a:buClr>
                <a:schemeClr val="lt1"/>
              </a:buClr>
              <a:buSzPts val="5000"/>
              <a:buFont typeface="Playfair Display"/>
              <a:buNone/>
              <a:defRPr sz="5000">
                <a:solidFill>
                  <a:schemeClr val="lt1"/>
                </a:solidFill>
                <a:latin typeface="Playfair Display"/>
                <a:ea typeface="Playfair Display"/>
                <a:cs typeface="Playfair Display"/>
                <a:sym typeface="Playfair Display"/>
              </a:defRPr>
            </a:lvl4pPr>
            <a:lvl5pPr lvl="4" algn="ctr">
              <a:spcBef>
                <a:spcPts val="0"/>
              </a:spcBef>
              <a:spcAft>
                <a:spcPts val="0"/>
              </a:spcAft>
              <a:buClr>
                <a:schemeClr val="lt1"/>
              </a:buClr>
              <a:buSzPts val="5000"/>
              <a:buFont typeface="Playfair Display"/>
              <a:buNone/>
              <a:defRPr sz="5000">
                <a:solidFill>
                  <a:schemeClr val="lt1"/>
                </a:solidFill>
                <a:latin typeface="Playfair Display"/>
                <a:ea typeface="Playfair Display"/>
                <a:cs typeface="Playfair Display"/>
                <a:sym typeface="Playfair Display"/>
              </a:defRPr>
            </a:lvl5pPr>
            <a:lvl6pPr lvl="5" algn="ctr">
              <a:spcBef>
                <a:spcPts val="0"/>
              </a:spcBef>
              <a:spcAft>
                <a:spcPts val="0"/>
              </a:spcAft>
              <a:buClr>
                <a:schemeClr val="lt1"/>
              </a:buClr>
              <a:buSzPts val="5000"/>
              <a:buFont typeface="Playfair Display"/>
              <a:buNone/>
              <a:defRPr sz="5000">
                <a:solidFill>
                  <a:schemeClr val="lt1"/>
                </a:solidFill>
                <a:latin typeface="Playfair Display"/>
                <a:ea typeface="Playfair Display"/>
                <a:cs typeface="Playfair Display"/>
                <a:sym typeface="Playfair Display"/>
              </a:defRPr>
            </a:lvl6pPr>
            <a:lvl7pPr lvl="6" algn="ctr">
              <a:spcBef>
                <a:spcPts val="0"/>
              </a:spcBef>
              <a:spcAft>
                <a:spcPts val="0"/>
              </a:spcAft>
              <a:buClr>
                <a:schemeClr val="lt1"/>
              </a:buClr>
              <a:buSzPts val="5000"/>
              <a:buFont typeface="Playfair Display"/>
              <a:buNone/>
              <a:defRPr sz="5000">
                <a:solidFill>
                  <a:schemeClr val="lt1"/>
                </a:solidFill>
                <a:latin typeface="Playfair Display"/>
                <a:ea typeface="Playfair Display"/>
                <a:cs typeface="Playfair Display"/>
                <a:sym typeface="Playfair Display"/>
              </a:defRPr>
            </a:lvl7pPr>
            <a:lvl8pPr lvl="7" algn="ctr">
              <a:spcBef>
                <a:spcPts val="0"/>
              </a:spcBef>
              <a:spcAft>
                <a:spcPts val="0"/>
              </a:spcAft>
              <a:buClr>
                <a:schemeClr val="lt1"/>
              </a:buClr>
              <a:buSzPts val="5000"/>
              <a:buFont typeface="Playfair Display"/>
              <a:buNone/>
              <a:defRPr sz="5000">
                <a:solidFill>
                  <a:schemeClr val="lt1"/>
                </a:solidFill>
                <a:latin typeface="Playfair Display"/>
                <a:ea typeface="Playfair Display"/>
                <a:cs typeface="Playfair Display"/>
                <a:sym typeface="Playfair Display"/>
              </a:defRPr>
            </a:lvl8pPr>
            <a:lvl9pPr lvl="8" algn="ctr">
              <a:spcBef>
                <a:spcPts val="0"/>
              </a:spcBef>
              <a:spcAft>
                <a:spcPts val="0"/>
              </a:spcAft>
              <a:buClr>
                <a:schemeClr val="lt1"/>
              </a:buClr>
              <a:buSzPts val="5000"/>
              <a:buFont typeface="Playfair Display"/>
              <a:buNone/>
              <a:defRPr sz="5000">
                <a:solidFill>
                  <a:schemeClr val="lt1"/>
                </a:solidFill>
                <a:latin typeface="Playfair Display"/>
                <a:ea typeface="Playfair Display"/>
                <a:cs typeface="Playfair Display"/>
                <a:sym typeface="Playfair Display"/>
              </a:defRPr>
            </a:lvl9pPr>
          </a:lstStyle>
          <a:p/>
        </p:txBody>
      </p:sp>
      <p:sp>
        <p:nvSpPr>
          <p:cNvPr id="11" name="Google Shape;11;p2"/>
          <p:cNvSpPr txBox="1"/>
          <p:nvPr>
            <p:ph idx="1" type="subTitle"/>
          </p:nvPr>
        </p:nvSpPr>
        <p:spPr>
          <a:xfrm>
            <a:off x="3839950" y="2914050"/>
            <a:ext cx="3934200" cy="64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Font typeface="Montserrat"/>
              <a:buNone/>
              <a:defRPr sz="1400">
                <a:latin typeface="Montserrat"/>
                <a:ea typeface="Montserrat"/>
                <a:cs typeface="Montserrat"/>
                <a:sym typeface="Montserrat"/>
              </a:defRPr>
            </a:lvl1pPr>
            <a:lvl2pPr lvl="1" algn="ctr">
              <a:lnSpc>
                <a:spcPct val="100000"/>
              </a:lnSpc>
              <a:spcBef>
                <a:spcPts val="0"/>
              </a:spcBef>
              <a:spcAft>
                <a:spcPts val="0"/>
              </a:spcAft>
              <a:buClr>
                <a:schemeClr val="lt1"/>
              </a:buClr>
              <a:buSzPts val="1200"/>
              <a:buFont typeface="Montserrat"/>
              <a:buNone/>
              <a:defRPr sz="12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200"/>
              <a:buFont typeface="Montserrat"/>
              <a:buNone/>
              <a:defRPr sz="12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200"/>
              <a:buFont typeface="Montserrat"/>
              <a:buNone/>
              <a:defRPr sz="12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200"/>
              <a:buFont typeface="Montserrat"/>
              <a:buNone/>
              <a:defRPr sz="12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200"/>
              <a:buFont typeface="Montserrat"/>
              <a:buNone/>
              <a:defRPr sz="12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200"/>
              <a:buFont typeface="Montserrat"/>
              <a:buNone/>
              <a:defRPr sz="12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200"/>
              <a:buFont typeface="Montserrat"/>
              <a:buNone/>
              <a:defRPr sz="12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200"/>
              <a:buFont typeface="Montserrat"/>
              <a:buNone/>
              <a:defRPr sz="1200">
                <a:solidFill>
                  <a:schemeClr val="lt1"/>
                </a:solidFill>
                <a:latin typeface="Montserrat"/>
                <a:ea typeface="Montserrat"/>
                <a:cs typeface="Montserrat"/>
                <a:sym typeface="Montserrat"/>
              </a:defRPr>
            </a:lvl9pPr>
          </a:lstStyle>
          <a:p/>
        </p:txBody>
      </p:sp>
      <p:sp>
        <p:nvSpPr>
          <p:cNvPr id="12" name="Google Shape;12;p2"/>
          <p:cNvSpPr/>
          <p:nvPr>
            <p:ph idx="2" type="pic"/>
          </p:nvPr>
        </p:nvSpPr>
        <p:spPr>
          <a:xfrm>
            <a:off x="0" y="0"/>
            <a:ext cx="3472800" cy="51435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5" name="Shape 195"/>
        <p:cNvGrpSpPr/>
        <p:nvPr/>
      </p:nvGrpSpPr>
      <p:grpSpPr>
        <a:xfrm>
          <a:off x="0" y="0"/>
          <a:ext cx="0" cy="0"/>
          <a:chOff x="0" y="0"/>
          <a:chExt cx="0" cy="0"/>
        </a:xfrm>
      </p:grpSpPr>
      <p:pic>
        <p:nvPicPr>
          <p:cNvPr id="196" name="Google Shape;196;p11"/>
          <p:cNvPicPr preferRelativeResize="0"/>
          <p:nvPr/>
        </p:nvPicPr>
        <p:blipFill>
          <a:blip r:embed="rId2">
            <a:alphaModFix amt="29000"/>
          </a:blip>
          <a:stretch>
            <a:fillRect/>
          </a:stretch>
        </p:blipFill>
        <p:spPr>
          <a:xfrm flipH="1">
            <a:off x="-182737" y="-106825"/>
            <a:ext cx="9144003" cy="5143501"/>
          </a:xfrm>
          <a:prstGeom prst="rect">
            <a:avLst/>
          </a:prstGeom>
          <a:noFill/>
          <a:ln>
            <a:noFill/>
          </a:ln>
        </p:spPr>
      </p:pic>
      <p:grpSp>
        <p:nvGrpSpPr>
          <p:cNvPr id="197" name="Google Shape;197;p11"/>
          <p:cNvGrpSpPr/>
          <p:nvPr/>
        </p:nvGrpSpPr>
        <p:grpSpPr>
          <a:xfrm>
            <a:off x="0" y="4427075"/>
            <a:ext cx="9190672" cy="716455"/>
            <a:chOff x="0" y="4427075"/>
            <a:chExt cx="9190672" cy="716455"/>
          </a:xfrm>
        </p:grpSpPr>
        <p:sp>
          <p:nvSpPr>
            <p:cNvPr id="198" name="Google Shape;198;p11"/>
            <p:cNvSpPr/>
            <p:nvPr/>
          </p:nvSpPr>
          <p:spPr>
            <a:xfrm>
              <a:off x="0" y="4427075"/>
              <a:ext cx="9190672" cy="629975"/>
            </a:xfrm>
            <a:custGeom>
              <a:rect b="b" l="l" r="r" t="t"/>
              <a:pathLst>
                <a:path extrusionOk="0" h="25199" w="284960">
                  <a:moveTo>
                    <a:pt x="0" y="0"/>
                  </a:moveTo>
                  <a:lnTo>
                    <a:pt x="0" y="25198"/>
                  </a:lnTo>
                  <a:lnTo>
                    <a:pt x="284960" y="25198"/>
                  </a:lnTo>
                  <a:lnTo>
                    <a:pt x="284960" y="0"/>
                  </a:ln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1"/>
            <p:cNvSpPr/>
            <p:nvPr/>
          </p:nvSpPr>
          <p:spPr>
            <a:xfrm>
              <a:off x="0" y="4742425"/>
              <a:ext cx="9190672" cy="401105"/>
            </a:xfrm>
            <a:custGeom>
              <a:rect b="b" l="l" r="r" t="t"/>
              <a:pathLst>
                <a:path extrusionOk="0" h="25199" w="284960">
                  <a:moveTo>
                    <a:pt x="0" y="0"/>
                  </a:moveTo>
                  <a:lnTo>
                    <a:pt x="0" y="25198"/>
                  </a:lnTo>
                  <a:lnTo>
                    <a:pt x="284960" y="25198"/>
                  </a:lnTo>
                  <a:lnTo>
                    <a:pt x="284960" y="0"/>
                  </a:ln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1"/>
          <p:cNvSpPr/>
          <p:nvPr/>
        </p:nvSpPr>
        <p:spPr>
          <a:xfrm>
            <a:off x="7819342" y="2997475"/>
            <a:ext cx="2119951" cy="1885452"/>
          </a:xfrm>
          <a:custGeom>
            <a:rect b="b" l="l" r="r" t="t"/>
            <a:pathLst>
              <a:path extrusionOk="0" h="89698" w="100854">
                <a:moveTo>
                  <a:pt x="85929" y="0"/>
                </a:moveTo>
                <a:cubicBezTo>
                  <a:pt x="81248" y="2553"/>
                  <a:pt x="78574" y="11064"/>
                  <a:pt x="77327" y="19119"/>
                </a:cubicBezTo>
                <a:cubicBezTo>
                  <a:pt x="76416" y="18055"/>
                  <a:pt x="75230" y="17295"/>
                  <a:pt x="75230" y="17295"/>
                </a:cubicBezTo>
                <a:cubicBezTo>
                  <a:pt x="75230" y="17295"/>
                  <a:pt x="72647" y="18997"/>
                  <a:pt x="72008" y="21672"/>
                </a:cubicBezTo>
                <a:cubicBezTo>
                  <a:pt x="71309" y="19392"/>
                  <a:pt x="69850" y="18906"/>
                  <a:pt x="69850" y="18906"/>
                </a:cubicBezTo>
                <a:cubicBezTo>
                  <a:pt x="69850" y="18906"/>
                  <a:pt x="68178" y="20639"/>
                  <a:pt x="67662" y="22858"/>
                </a:cubicBezTo>
                <a:cubicBezTo>
                  <a:pt x="67206" y="22341"/>
                  <a:pt x="65959" y="21946"/>
                  <a:pt x="65959" y="21946"/>
                </a:cubicBezTo>
                <a:cubicBezTo>
                  <a:pt x="64804" y="22675"/>
                  <a:pt x="63589" y="25836"/>
                  <a:pt x="63345" y="27386"/>
                </a:cubicBezTo>
                <a:cubicBezTo>
                  <a:pt x="62525" y="26672"/>
                  <a:pt x="61935" y="26626"/>
                  <a:pt x="61796" y="26626"/>
                </a:cubicBezTo>
                <a:cubicBezTo>
                  <a:pt x="61775" y="26626"/>
                  <a:pt x="61765" y="26627"/>
                  <a:pt x="61765" y="26627"/>
                </a:cubicBezTo>
                <a:cubicBezTo>
                  <a:pt x="61765" y="26627"/>
                  <a:pt x="61613" y="28511"/>
                  <a:pt x="61765" y="29818"/>
                </a:cubicBezTo>
                <a:cubicBezTo>
                  <a:pt x="59933" y="28709"/>
                  <a:pt x="58521" y="28594"/>
                  <a:pt x="58016" y="28594"/>
                </a:cubicBezTo>
                <a:cubicBezTo>
                  <a:pt x="57884" y="28594"/>
                  <a:pt x="57813" y="28602"/>
                  <a:pt x="57813" y="28602"/>
                </a:cubicBezTo>
                <a:cubicBezTo>
                  <a:pt x="57813" y="28602"/>
                  <a:pt x="56628" y="30396"/>
                  <a:pt x="56506" y="33496"/>
                </a:cubicBezTo>
                <a:cubicBezTo>
                  <a:pt x="55625" y="32918"/>
                  <a:pt x="53771" y="32736"/>
                  <a:pt x="53771" y="32736"/>
                </a:cubicBezTo>
                <a:cubicBezTo>
                  <a:pt x="53163" y="33222"/>
                  <a:pt x="51278" y="37265"/>
                  <a:pt x="50427" y="44165"/>
                </a:cubicBezTo>
                <a:cubicBezTo>
                  <a:pt x="49576" y="45107"/>
                  <a:pt x="49059" y="47113"/>
                  <a:pt x="48695" y="48846"/>
                </a:cubicBezTo>
                <a:cubicBezTo>
                  <a:pt x="47935" y="47478"/>
                  <a:pt x="46324" y="46900"/>
                  <a:pt x="46324" y="46900"/>
                </a:cubicBezTo>
                <a:cubicBezTo>
                  <a:pt x="46324" y="46900"/>
                  <a:pt x="43284" y="49727"/>
                  <a:pt x="42281" y="55077"/>
                </a:cubicBezTo>
                <a:cubicBezTo>
                  <a:pt x="41408" y="53504"/>
                  <a:pt x="41092" y="52518"/>
                  <a:pt x="40827" y="52518"/>
                </a:cubicBezTo>
                <a:cubicBezTo>
                  <a:pt x="40815" y="52518"/>
                  <a:pt x="40803" y="52520"/>
                  <a:pt x="40792" y="52524"/>
                </a:cubicBezTo>
                <a:cubicBezTo>
                  <a:pt x="40518" y="52584"/>
                  <a:pt x="38208" y="55654"/>
                  <a:pt x="37783" y="58481"/>
                </a:cubicBezTo>
                <a:cubicBezTo>
                  <a:pt x="36324" y="54803"/>
                  <a:pt x="35047" y="52797"/>
                  <a:pt x="35047" y="52797"/>
                </a:cubicBezTo>
                <a:cubicBezTo>
                  <a:pt x="34695" y="51418"/>
                  <a:pt x="33776" y="50209"/>
                  <a:pt x="33494" y="50209"/>
                </a:cubicBezTo>
                <a:cubicBezTo>
                  <a:pt x="33484" y="50209"/>
                  <a:pt x="33475" y="50210"/>
                  <a:pt x="33466" y="50214"/>
                </a:cubicBezTo>
                <a:cubicBezTo>
                  <a:pt x="33223" y="50305"/>
                  <a:pt x="32646" y="51338"/>
                  <a:pt x="32646" y="51338"/>
                </a:cubicBezTo>
                <a:cubicBezTo>
                  <a:pt x="32646" y="51338"/>
                  <a:pt x="30792" y="47508"/>
                  <a:pt x="29910" y="47508"/>
                </a:cubicBezTo>
                <a:cubicBezTo>
                  <a:pt x="27965" y="48937"/>
                  <a:pt x="26779" y="53010"/>
                  <a:pt x="26202" y="56992"/>
                </a:cubicBezTo>
                <a:cubicBezTo>
                  <a:pt x="25550" y="55806"/>
                  <a:pt x="23683" y="54070"/>
                  <a:pt x="23027" y="54070"/>
                </a:cubicBezTo>
                <a:cubicBezTo>
                  <a:pt x="23011" y="54070"/>
                  <a:pt x="22995" y="54072"/>
                  <a:pt x="22980" y="54074"/>
                </a:cubicBezTo>
                <a:cubicBezTo>
                  <a:pt x="22402" y="54165"/>
                  <a:pt x="20548" y="58360"/>
                  <a:pt x="20275" y="60153"/>
                </a:cubicBezTo>
                <a:cubicBezTo>
                  <a:pt x="19726" y="59011"/>
                  <a:pt x="19145" y="58853"/>
                  <a:pt x="18865" y="58853"/>
                </a:cubicBezTo>
                <a:cubicBezTo>
                  <a:pt x="18757" y="58853"/>
                  <a:pt x="18694" y="58876"/>
                  <a:pt x="18694" y="58876"/>
                </a:cubicBezTo>
                <a:cubicBezTo>
                  <a:pt x="18694" y="58876"/>
                  <a:pt x="16414" y="63375"/>
                  <a:pt x="16293" y="70183"/>
                </a:cubicBezTo>
                <a:cubicBezTo>
                  <a:pt x="15503" y="69089"/>
                  <a:pt x="13436" y="68299"/>
                  <a:pt x="13436" y="68299"/>
                </a:cubicBezTo>
                <a:cubicBezTo>
                  <a:pt x="13436" y="68299"/>
                  <a:pt x="10730" y="70609"/>
                  <a:pt x="10457" y="74895"/>
                </a:cubicBezTo>
                <a:cubicBezTo>
                  <a:pt x="9549" y="73849"/>
                  <a:pt x="8316" y="73202"/>
                  <a:pt x="7866" y="73202"/>
                </a:cubicBezTo>
                <a:cubicBezTo>
                  <a:pt x="7819" y="73202"/>
                  <a:pt x="7780" y="73209"/>
                  <a:pt x="7752" y="73223"/>
                </a:cubicBezTo>
                <a:cubicBezTo>
                  <a:pt x="7417" y="73375"/>
                  <a:pt x="5442" y="78147"/>
                  <a:pt x="5502" y="82099"/>
                </a:cubicBezTo>
                <a:cubicBezTo>
                  <a:pt x="4712" y="80852"/>
                  <a:pt x="3040" y="80457"/>
                  <a:pt x="3040" y="80457"/>
                </a:cubicBezTo>
                <a:cubicBezTo>
                  <a:pt x="3040" y="80457"/>
                  <a:pt x="183" y="84105"/>
                  <a:pt x="1" y="89697"/>
                </a:cubicBezTo>
                <a:lnTo>
                  <a:pt x="100854" y="89697"/>
                </a:lnTo>
                <a:lnTo>
                  <a:pt x="100854" y="26019"/>
                </a:lnTo>
                <a:cubicBezTo>
                  <a:pt x="100459" y="24560"/>
                  <a:pt x="98939" y="23070"/>
                  <a:pt x="98939" y="23070"/>
                </a:cubicBezTo>
                <a:cubicBezTo>
                  <a:pt x="98939" y="23070"/>
                  <a:pt x="97145" y="23891"/>
                  <a:pt x="96051" y="26019"/>
                </a:cubicBezTo>
                <a:cubicBezTo>
                  <a:pt x="96081" y="19717"/>
                  <a:pt x="94287" y="12309"/>
                  <a:pt x="93932" y="12309"/>
                </a:cubicBezTo>
                <a:cubicBezTo>
                  <a:pt x="93929" y="12309"/>
                  <a:pt x="93926" y="12309"/>
                  <a:pt x="93924" y="12310"/>
                </a:cubicBezTo>
                <a:cubicBezTo>
                  <a:pt x="93620" y="12432"/>
                  <a:pt x="92343" y="14195"/>
                  <a:pt x="92343" y="14195"/>
                </a:cubicBezTo>
                <a:cubicBezTo>
                  <a:pt x="92343" y="14195"/>
                  <a:pt x="91492" y="3040"/>
                  <a:pt x="85929" y="0"/>
                </a:cubicBez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a:off x="8117919" y="3974197"/>
            <a:ext cx="1060627" cy="970535"/>
          </a:xfrm>
          <a:custGeom>
            <a:rect b="b" l="l" r="r" t="t"/>
            <a:pathLst>
              <a:path extrusionOk="0" h="46172" w="50458">
                <a:moveTo>
                  <a:pt x="43423" y="0"/>
                </a:moveTo>
                <a:cubicBezTo>
                  <a:pt x="43417" y="0"/>
                  <a:pt x="43411" y="0"/>
                  <a:pt x="43406" y="1"/>
                </a:cubicBezTo>
                <a:cubicBezTo>
                  <a:pt x="42220" y="61"/>
                  <a:pt x="35928" y="5320"/>
                  <a:pt x="35746" y="12919"/>
                </a:cubicBezTo>
                <a:cubicBezTo>
                  <a:pt x="34642" y="11613"/>
                  <a:pt x="33972" y="11303"/>
                  <a:pt x="33430" y="11303"/>
                </a:cubicBezTo>
                <a:cubicBezTo>
                  <a:pt x="33316" y="11303"/>
                  <a:pt x="33207" y="11317"/>
                  <a:pt x="33102" y="11338"/>
                </a:cubicBezTo>
                <a:cubicBezTo>
                  <a:pt x="32463" y="11460"/>
                  <a:pt x="31247" y="13557"/>
                  <a:pt x="31187" y="16293"/>
                </a:cubicBezTo>
                <a:cubicBezTo>
                  <a:pt x="30253" y="12106"/>
                  <a:pt x="27503" y="9841"/>
                  <a:pt x="26146" y="9841"/>
                </a:cubicBezTo>
                <a:cubicBezTo>
                  <a:pt x="26045" y="9841"/>
                  <a:pt x="25952" y="9854"/>
                  <a:pt x="25867" y="9879"/>
                </a:cubicBezTo>
                <a:cubicBezTo>
                  <a:pt x="24652" y="10274"/>
                  <a:pt x="19910" y="14256"/>
                  <a:pt x="22007" y="24499"/>
                </a:cubicBezTo>
                <a:cubicBezTo>
                  <a:pt x="21309" y="23845"/>
                  <a:pt x="20584" y="23601"/>
                  <a:pt x="19990" y="23601"/>
                </a:cubicBezTo>
                <a:cubicBezTo>
                  <a:pt x="19342" y="23601"/>
                  <a:pt x="18851" y="23891"/>
                  <a:pt x="18724" y="24256"/>
                </a:cubicBezTo>
                <a:cubicBezTo>
                  <a:pt x="18451" y="24955"/>
                  <a:pt x="18724" y="27752"/>
                  <a:pt x="18724" y="27752"/>
                </a:cubicBezTo>
                <a:cubicBezTo>
                  <a:pt x="18724" y="27752"/>
                  <a:pt x="14742" y="20158"/>
                  <a:pt x="11789" y="20158"/>
                </a:cubicBezTo>
                <a:cubicBezTo>
                  <a:pt x="11582" y="20158"/>
                  <a:pt x="11381" y="20195"/>
                  <a:pt x="11186" y="20274"/>
                </a:cubicBezTo>
                <a:cubicBezTo>
                  <a:pt x="8207" y="21460"/>
                  <a:pt x="7387" y="29879"/>
                  <a:pt x="9393" y="34955"/>
                </a:cubicBezTo>
                <a:cubicBezTo>
                  <a:pt x="8547" y="34556"/>
                  <a:pt x="7701" y="34392"/>
                  <a:pt x="7031" y="34392"/>
                </a:cubicBezTo>
                <a:cubicBezTo>
                  <a:pt x="6425" y="34392"/>
                  <a:pt x="5963" y="34526"/>
                  <a:pt x="5776" y="34743"/>
                </a:cubicBezTo>
                <a:cubicBezTo>
                  <a:pt x="5381" y="35168"/>
                  <a:pt x="5958" y="37569"/>
                  <a:pt x="7174" y="38633"/>
                </a:cubicBezTo>
                <a:cubicBezTo>
                  <a:pt x="6190" y="38326"/>
                  <a:pt x="5054" y="38181"/>
                  <a:pt x="4038" y="38181"/>
                </a:cubicBezTo>
                <a:cubicBezTo>
                  <a:pt x="2638" y="38181"/>
                  <a:pt x="1463" y="38457"/>
                  <a:pt x="1216" y="38968"/>
                </a:cubicBezTo>
                <a:cubicBezTo>
                  <a:pt x="791" y="39880"/>
                  <a:pt x="1642" y="42646"/>
                  <a:pt x="4043" y="43831"/>
                </a:cubicBezTo>
                <a:cubicBezTo>
                  <a:pt x="2068" y="44044"/>
                  <a:pt x="396" y="45412"/>
                  <a:pt x="1" y="46171"/>
                </a:cubicBezTo>
                <a:lnTo>
                  <a:pt x="50397" y="46171"/>
                </a:lnTo>
                <a:lnTo>
                  <a:pt x="50458" y="8116"/>
                </a:lnTo>
                <a:cubicBezTo>
                  <a:pt x="50458" y="8116"/>
                  <a:pt x="50430" y="8115"/>
                  <a:pt x="50379" y="8115"/>
                </a:cubicBezTo>
                <a:cubicBezTo>
                  <a:pt x="49960" y="8115"/>
                  <a:pt x="47972" y="8211"/>
                  <a:pt x="47023" y="10001"/>
                </a:cubicBezTo>
                <a:cubicBezTo>
                  <a:pt x="47144" y="6551"/>
                  <a:pt x="44645" y="0"/>
                  <a:pt x="43423" y="0"/>
                </a:cubicBez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a:off x="-1083833" y="3589561"/>
            <a:ext cx="2632116" cy="1289681"/>
          </a:xfrm>
          <a:custGeom>
            <a:rect b="b" l="l" r="r" t="t"/>
            <a:pathLst>
              <a:path extrusionOk="0" h="41389" w="84471">
                <a:moveTo>
                  <a:pt x="21570" y="0"/>
                </a:moveTo>
                <a:cubicBezTo>
                  <a:pt x="20784" y="0"/>
                  <a:pt x="20140" y="124"/>
                  <a:pt x="19697" y="385"/>
                </a:cubicBezTo>
                <a:cubicBezTo>
                  <a:pt x="16931" y="1996"/>
                  <a:pt x="20639" y="8409"/>
                  <a:pt x="23496" y="10567"/>
                </a:cubicBezTo>
                <a:cubicBezTo>
                  <a:pt x="22212" y="10196"/>
                  <a:pt x="20831" y="10033"/>
                  <a:pt x="19501" y="10033"/>
                </a:cubicBezTo>
                <a:cubicBezTo>
                  <a:pt x="15606" y="10033"/>
                  <a:pt x="12148" y="11428"/>
                  <a:pt x="12827" y="13060"/>
                </a:cubicBezTo>
                <a:cubicBezTo>
                  <a:pt x="12730" y="13056"/>
                  <a:pt x="12633" y="13055"/>
                  <a:pt x="12537" y="13055"/>
                </a:cubicBezTo>
                <a:cubicBezTo>
                  <a:pt x="8365" y="13055"/>
                  <a:pt x="5222" y="16217"/>
                  <a:pt x="4925" y="17376"/>
                </a:cubicBezTo>
                <a:cubicBezTo>
                  <a:pt x="4590" y="18683"/>
                  <a:pt x="6718" y="21115"/>
                  <a:pt x="10882" y="21874"/>
                </a:cubicBezTo>
                <a:cubicBezTo>
                  <a:pt x="6171" y="22087"/>
                  <a:pt x="0" y="25400"/>
                  <a:pt x="3222" y="26920"/>
                </a:cubicBezTo>
                <a:cubicBezTo>
                  <a:pt x="2098" y="27042"/>
                  <a:pt x="1003" y="27346"/>
                  <a:pt x="122" y="27710"/>
                </a:cubicBezTo>
                <a:lnTo>
                  <a:pt x="122" y="41388"/>
                </a:lnTo>
                <a:lnTo>
                  <a:pt x="80853" y="41388"/>
                </a:lnTo>
                <a:cubicBezTo>
                  <a:pt x="82525" y="40537"/>
                  <a:pt x="84470" y="35431"/>
                  <a:pt x="83893" y="34732"/>
                </a:cubicBezTo>
                <a:cubicBezTo>
                  <a:pt x="83807" y="34629"/>
                  <a:pt x="83627" y="34582"/>
                  <a:pt x="83376" y="34582"/>
                </a:cubicBezTo>
                <a:cubicBezTo>
                  <a:pt x="81920" y="34582"/>
                  <a:pt x="78065" y="36154"/>
                  <a:pt x="76354" y="37528"/>
                </a:cubicBezTo>
                <a:cubicBezTo>
                  <a:pt x="77141" y="34836"/>
                  <a:pt x="76693" y="31722"/>
                  <a:pt x="75910" y="31722"/>
                </a:cubicBezTo>
                <a:cubicBezTo>
                  <a:pt x="75906" y="31722"/>
                  <a:pt x="75902" y="31722"/>
                  <a:pt x="75898" y="31723"/>
                </a:cubicBezTo>
                <a:cubicBezTo>
                  <a:pt x="75078" y="31753"/>
                  <a:pt x="73649" y="34732"/>
                  <a:pt x="73649" y="34732"/>
                </a:cubicBezTo>
                <a:cubicBezTo>
                  <a:pt x="73201" y="30966"/>
                  <a:pt x="68550" y="24026"/>
                  <a:pt x="67037" y="24026"/>
                </a:cubicBezTo>
                <a:cubicBezTo>
                  <a:pt x="67011" y="24026"/>
                  <a:pt x="66986" y="24028"/>
                  <a:pt x="66962" y="24033"/>
                </a:cubicBezTo>
                <a:cubicBezTo>
                  <a:pt x="65534" y="24306"/>
                  <a:pt x="64682" y="27771"/>
                  <a:pt x="64682" y="27771"/>
                </a:cubicBezTo>
                <a:cubicBezTo>
                  <a:pt x="64312" y="25363"/>
                  <a:pt x="61612" y="22760"/>
                  <a:pt x="59500" y="22760"/>
                </a:cubicBezTo>
                <a:cubicBezTo>
                  <a:pt x="58841" y="22760"/>
                  <a:pt x="58238" y="23014"/>
                  <a:pt x="57783" y="23607"/>
                </a:cubicBezTo>
                <a:cubicBezTo>
                  <a:pt x="58068" y="17848"/>
                  <a:pt x="54769" y="12810"/>
                  <a:pt x="53356" y="12810"/>
                </a:cubicBezTo>
                <a:cubicBezTo>
                  <a:pt x="53262" y="12810"/>
                  <a:pt x="53177" y="12832"/>
                  <a:pt x="53102" y="12877"/>
                </a:cubicBezTo>
                <a:cubicBezTo>
                  <a:pt x="51916" y="13607"/>
                  <a:pt x="51916" y="16342"/>
                  <a:pt x="52038" y="18136"/>
                </a:cubicBezTo>
                <a:cubicBezTo>
                  <a:pt x="51781" y="15106"/>
                  <a:pt x="50422" y="13958"/>
                  <a:pt x="48845" y="13958"/>
                </a:cubicBezTo>
                <a:cubicBezTo>
                  <a:pt x="48745" y="13958"/>
                  <a:pt x="48644" y="13963"/>
                  <a:pt x="48542" y="13972"/>
                </a:cubicBezTo>
                <a:cubicBezTo>
                  <a:pt x="47704" y="9209"/>
                  <a:pt x="41257" y="4181"/>
                  <a:pt x="38800" y="4181"/>
                </a:cubicBezTo>
                <a:cubicBezTo>
                  <a:pt x="38764" y="4181"/>
                  <a:pt x="38729" y="4182"/>
                  <a:pt x="38694" y="4184"/>
                </a:cubicBezTo>
                <a:cubicBezTo>
                  <a:pt x="36293" y="4336"/>
                  <a:pt x="36870" y="8075"/>
                  <a:pt x="36870" y="8075"/>
                </a:cubicBezTo>
                <a:cubicBezTo>
                  <a:pt x="33483" y="3312"/>
                  <a:pt x="25634" y="0"/>
                  <a:pt x="21570" y="0"/>
                </a:cubicBez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txBox="1"/>
          <p:nvPr>
            <p:ph hasCustomPrompt="1" type="title"/>
          </p:nvPr>
        </p:nvSpPr>
        <p:spPr>
          <a:xfrm>
            <a:off x="2637880" y="2024100"/>
            <a:ext cx="5782800" cy="1258200"/>
          </a:xfrm>
          <a:prstGeom prst="rect">
            <a:avLst/>
          </a:prstGeom>
        </p:spPr>
        <p:txBody>
          <a:bodyPr anchorCtr="0" anchor="b" bIns="91425" lIns="91425" spcFirstLastPara="1" rIns="91425" wrap="square" tIns="91425">
            <a:noAutofit/>
          </a:bodyPr>
          <a:lstStyle>
            <a:lvl1pPr lvl="0" rtl="0">
              <a:spcBef>
                <a:spcPts val="0"/>
              </a:spcBef>
              <a:spcAft>
                <a:spcPts val="0"/>
              </a:spcAft>
              <a:buSzPts val="7500"/>
              <a:buFont typeface="Playfair Display"/>
              <a:buNone/>
              <a:defRPr sz="7500"/>
            </a:lvl1pPr>
            <a:lvl2pPr lvl="1" rtl="0">
              <a:spcBef>
                <a:spcPts val="0"/>
              </a:spcBef>
              <a:spcAft>
                <a:spcPts val="0"/>
              </a:spcAft>
              <a:buSzPts val="7500"/>
              <a:buFont typeface="Playfair Display"/>
              <a:buNone/>
              <a:defRPr sz="7500">
                <a:latin typeface="Playfair Display"/>
                <a:ea typeface="Playfair Display"/>
                <a:cs typeface="Playfair Display"/>
                <a:sym typeface="Playfair Display"/>
              </a:defRPr>
            </a:lvl2pPr>
            <a:lvl3pPr lvl="2" rtl="0">
              <a:spcBef>
                <a:spcPts val="0"/>
              </a:spcBef>
              <a:spcAft>
                <a:spcPts val="0"/>
              </a:spcAft>
              <a:buSzPts val="7500"/>
              <a:buFont typeface="Playfair Display"/>
              <a:buNone/>
              <a:defRPr sz="7500">
                <a:latin typeface="Playfair Display"/>
                <a:ea typeface="Playfair Display"/>
                <a:cs typeface="Playfair Display"/>
                <a:sym typeface="Playfair Display"/>
              </a:defRPr>
            </a:lvl3pPr>
            <a:lvl4pPr lvl="3" rtl="0">
              <a:spcBef>
                <a:spcPts val="0"/>
              </a:spcBef>
              <a:spcAft>
                <a:spcPts val="0"/>
              </a:spcAft>
              <a:buSzPts val="7500"/>
              <a:buFont typeface="Playfair Display"/>
              <a:buNone/>
              <a:defRPr sz="7500">
                <a:latin typeface="Playfair Display"/>
                <a:ea typeface="Playfair Display"/>
                <a:cs typeface="Playfair Display"/>
                <a:sym typeface="Playfair Display"/>
              </a:defRPr>
            </a:lvl4pPr>
            <a:lvl5pPr lvl="4" rtl="0">
              <a:spcBef>
                <a:spcPts val="0"/>
              </a:spcBef>
              <a:spcAft>
                <a:spcPts val="0"/>
              </a:spcAft>
              <a:buSzPts val="7500"/>
              <a:buFont typeface="Playfair Display"/>
              <a:buNone/>
              <a:defRPr sz="7500">
                <a:latin typeface="Playfair Display"/>
                <a:ea typeface="Playfair Display"/>
                <a:cs typeface="Playfair Display"/>
                <a:sym typeface="Playfair Display"/>
              </a:defRPr>
            </a:lvl5pPr>
            <a:lvl6pPr lvl="5" rtl="0">
              <a:spcBef>
                <a:spcPts val="0"/>
              </a:spcBef>
              <a:spcAft>
                <a:spcPts val="0"/>
              </a:spcAft>
              <a:buSzPts val="7500"/>
              <a:buFont typeface="Playfair Display"/>
              <a:buNone/>
              <a:defRPr sz="7500">
                <a:latin typeface="Playfair Display"/>
                <a:ea typeface="Playfair Display"/>
                <a:cs typeface="Playfair Display"/>
                <a:sym typeface="Playfair Display"/>
              </a:defRPr>
            </a:lvl6pPr>
            <a:lvl7pPr lvl="6" rtl="0">
              <a:spcBef>
                <a:spcPts val="0"/>
              </a:spcBef>
              <a:spcAft>
                <a:spcPts val="0"/>
              </a:spcAft>
              <a:buSzPts val="7500"/>
              <a:buFont typeface="Playfair Display"/>
              <a:buNone/>
              <a:defRPr sz="7500">
                <a:latin typeface="Playfair Display"/>
                <a:ea typeface="Playfair Display"/>
                <a:cs typeface="Playfair Display"/>
                <a:sym typeface="Playfair Display"/>
              </a:defRPr>
            </a:lvl7pPr>
            <a:lvl8pPr lvl="7" rtl="0">
              <a:spcBef>
                <a:spcPts val="0"/>
              </a:spcBef>
              <a:spcAft>
                <a:spcPts val="0"/>
              </a:spcAft>
              <a:buSzPts val="7500"/>
              <a:buFont typeface="Playfair Display"/>
              <a:buNone/>
              <a:defRPr sz="7500">
                <a:latin typeface="Playfair Display"/>
                <a:ea typeface="Playfair Display"/>
                <a:cs typeface="Playfair Display"/>
                <a:sym typeface="Playfair Display"/>
              </a:defRPr>
            </a:lvl8pPr>
            <a:lvl9pPr lvl="8" rtl="0">
              <a:spcBef>
                <a:spcPts val="0"/>
              </a:spcBef>
              <a:spcAft>
                <a:spcPts val="0"/>
              </a:spcAft>
              <a:buSzPts val="7500"/>
              <a:buFont typeface="Playfair Display"/>
              <a:buNone/>
              <a:defRPr sz="7500">
                <a:latin typeface="Playfair Display"/>
                <a:ea typeface="Playfair Display"/>
                <a:cs typeface="Playfair Display"/>
                <a:sym typeface="Playfair Display"/>
              </a:defRPr>
            </a:lvl9pPr>
          </a:lstStyle>
          <a:p>
            <a:r>
              <a:t>xx%</a:t>
            </a:r>
          </a:p>
        </p:txBody>
      </p:sp>
      <p:sp>
        <p:nvSpPr>
          <p:cNvPr id="204" name="Google Shape;204;p11"/>
          <p:cNvSpPr txBox="1"/>
          <p:nvPr>
            <p:ph idx="1" type="subTitle"/>
          </p:nvPr>
        </p:nvSpPr>
        <p:spPr>
          <a:xfrm>
            <a:off x="2637880" y="3453853"/>
            <a:ext cx="5782800" cy="40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sz="1400">
                <a:latin typeface="Montserrat"/>
                <a:ea typeface="Montserrat"/>
                <a:cs typeface="Montserrat"/>
                <a:sym typeface="Montserrat"/>
              </a:defRPr>
            </a:lvl1pPr>
            <a:lvl2pPr lvl="1" rtl="0" algn="ctr">
              <a:spcBef>
                <a:spcPts val="0"/>
              </a:spcBef>
              <a:spcAft>
                <a:spcPts val="0"/>
              </a:spcAft>
              <a:buSzPts val="1400"/>
              <a:buFont typeface="Montserrat"/>
              <a:buNone/>
              <a:defRPr>
                <a:latin typeface="Montserrat"/>
                <a:ea typeface="Montserrat"/>
                <a:cs typeface="Montserrat"/>
                <a:sym typeface="Montserrat"/>
              </a:defRPr>
            </a:lvl2pPr>
            <a:lvl3pPr lvl="2" rtl="0" algn="ctr">
              <a:spcBef>
                <a:spcPts val="0"/>
              </a:spcBef>
              <a:spcAft>
                <a:spcPts val="0"/>
              </a:spcAft>
              <a:buSzPts val="1400"/>
              <a:buFont typeface="Montserrat"/>
              <a:buNone/>
              <a:defRPr>
                <a:latin typeface="Montserrat"/>
                <a:ea typeface="Montserrat"/>
                <a:cs typeface="Montserrat"/>
                <a:sym typeface="Montserrat"/>
              </a:defRPr>
            </a:lvl3pPr>
            <a:lvl4pPr lvl="3" rtl="0" algn="ctr">
              <a:spcBef>
                <a:spcPts val="0"/>
              </a:spcBef>
              <a:spcAft>
                <a:spcPts val="0"/>
              </a:spcAft>
              <a:buSzPts val="1400"/>
              <a:buFont typeface="Montserrat"/>
              <a:buNone/>
              <a:defRPr>
                <a:latin typeface="Montserrat"/>
                <a:ea typeface="Montserrat"/>
                <a:cs typeface="Montserrat"/>
                <a:sym typeface="Montserrat"/>
              </a:defRPr>
            </a:lvl4pPr>
            <a:lvl5pPr lvl="4" rtl="0" algn="ctr">
              <a:spcBef>
                <a:spcPts val="0"/>
              </a:spcBef>
              <a:spcAft>
                <a:spcPts val="0"/>
              </a:spcAft>
              <a:buSzPts val="1400"/>
              <a:buFont typeface="Montserrat"/>
              <a:buNone/>
              <a:defRPr>
                <a:latin typeface="Montserrat"/>
                <a:ea typeface="Montserrat"/>
                <a:cs typeface="Montserrat"/>
                <a:sym typeface="Montserrat"/>
              </a:defRPr>
            </a:lvl5pPr>
            <a:lvl6pPr lvl="5" rtl="0" algn="ctr">
              <a:spcBef>
                <a:spcPts val="0"/>
              </a:spcBef>
              <a:spcAft>
                <a:spcPts val="0"/>
              </a:spcAft>
              <a:buSzPts val="1400"/>
              <a:buFont typeface="Montserrat"/>
              <a:buNone/>
              <a:defRPr>
                <a:latin typeface="Montserrat"/>
                <a:ea typeface="Montserrat"/>
                <a:cs typeface="Montserrat"/>
                <a:sym typeface="Montserrat"/>
              </a:defRPr>
            </a:lvl6pPr>
            <a:lvl7pPr lvl="6" rtl="0" algn="ctr">
              <a:spcBef>
                <a:spcPts val="0"/>
              </a:spcBef>
              <a:spcAft>
                <a:spcPts val="0"/>
              </a:spcAft>
              <a:buSzPts val="1400"/>
              <a:buFont typeface="Montserrat"/>
              <a:buNone/>
              <a:defRPr>
                <a:latin typeface="Montserrat"/>
                <a:ea typeface="Montserrat"/>
                <a:cs typeface="Montserrat"/>
                <a:sym typeface="Montserrat"/>
              </a:defRPr>
            </a:lvl7pPr>
            <a:lvl8pPr lvl="7" rtl="0" algn="ctr">
              <a:spcBef>
                <a:spcPts val="0"/>
              </a:spcBef>
              <a:spcAft>
                <a:spcPts val="0"/>
              </a:spcAft>
              <a:buSzPts val="1400"/>
              <a:buFont typeface="Montserrat"/>
              <a:buNone/>
              <a:defRPr>
                <a:latin typeface="Montserrat"/>
                <a:ea typeface="Montserrat"/>
                <a:cs typeface="Montserrat"/>
                <a:sym typeface="Montserrat"/>
              </a:defRPr>
            </a:lvl8pPr>
            <a:lvl9pPr lvl="8" rtl="0" algn="ctr">
              <a:spcBef>
                <a:spcPts val="0"/>
              </a:spcBef>
              <a:spcAft>
                <a:spcPts val="0"/>
              </a:spcAft>
              <a:buSzPts val="1400"/>
              <a:buFont typeface="Montserrat"/>
              <a:buNone/>
              <a:defRPr>
                <a:latin typeface="Montserrat"/>
                <a:ea typeface="Montserrat"/>
                <a:cs typeface="Montserrat"/>
                <a:sym typeface="Montserrat"/>
              </a:defRPr>
            </a:lvl9pPr>
          </a:lstStyle>
          <a:p/>
        </p:txBody>
      </p:sp>
      <p:sp>
        <p:nvSpPr>
          <p:cNvPr id="205" name="Google Shape;205;p11"/>
          <p:cNvSpPr/>
          <p:nvPr>
            <p:ph idx="2" type="pic"/>
          </p:nvPr>
        </p:nvSpPr>
        <p:spPr>
          <a:xfrm>
            <a:off x="0" y="0"/>
            <a:ext cx="9144000" cy="1600200"/>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06" name="Shape 20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_1">
    <p:spTree>
      <p:nvGrpSpPr>
        <p:cNvPr id="207" name="Shape 207"/>
        <p:cNvGrpSpPr/>
        <p:nvPr/>
      </p:nvGrpSpPr>
      <p:grpSpPr>
        <a:xfrm>
          <a:off x="0" y="0"/>
          <a:ext cx="0" cy="0"/>
          <a:chOff x="0" y="0"/>
          <a:chExt cx="0" cy="0"/>
        </a:xfrm>
      </p:grpSpPr>
      <p:pic>
        <p:nvPicPr>
          <p:cNvPr id="208" name="Google Shape;208;p13"/>
          <p:cNvPicPr preferRelativeResize="0"/>
          <p:nvPr/>
        </p:nvPicPr>
        <p:blipFill>
          <a:blip r:embed="rId2">
            <a:alphaModFix amt="29000"/>
          </a:blip>
          <a:stretch>
            <a:fillRect/>
          </a:stretch>
        </p:blipFill>
        <p:spPr>
          <a:xfrm>
            <a:off x="-1630537" y="-106825"/>
            <a:ext cx="9144003" cy="5143501"/>
          </a:xfrm>
          <a:prstGeom prst="rect">
            <a:avLst/>
          </a:prstGeom>
          <a:noFill/>
          <a:ln>
            <a:noFill/>
          </a:ln>
        </p:spPr>
      </p:pic>
      <p:grpSp>
        <p:nvGrpSpPr>
          <p:cNvPr id="209" name="Google Shape;209;p13"/>
          <p:cNvGrpSpPr/>
          <p:nvPr/>
        </p:nvGrpSpPr>
        <p:grpSpPr>
          <a:xfrm>
            <a:off x="7448275" y="474100"/>
            <a:ext cx="1193375" cy="220775"/>
            <a:chOff x="-1381650" y="2859850"/>
            <a:chExt cx="1193375" cy="220775"/>
          </a:xfrm>
        </p:grpSpPr>
        <p:sp>
          <p:nvSpPr>
            <p:cNvPr id="210" name="Google Shape;210;p13"/>
            <p:cNvSpPr/>
            <p:nvPr/>
          </p:nvSpPr>
          <p:spPr>
            <a:xfrm>
              <a:off x="-1381650" y="2859850"/>
              <a:ext cx="1193375" cy="220775"/>
            </a:xfrm>
            <a:custGeom>
              <a:rect b="b" l="l" r="r" t="t"/>
              <a:pathLst>
                <a:path extrusionOk="0" h="8831" w="47735">
                  <a:moveTo>
                    <a:pt x="26106" y="0"/>
                  </a:moveTo>
                  <a:cubicBezTo>
                    <a:pt x="23791" y="0"/>
                    <a:pt x="21545" y="1106"/>
                    <a:pt x="20282" y="3060"/>
                  </a:cubicBezTo>
                  <a:cubicBezTo>
                    <a:pt x="19219" y="2100"/>
                    <a:pt x="17922" y="1684"/>
                    <a:pt x="16578" y="1684"/>
                  </a:cubicBezTo>
                  <a:cubicBezTo>
                    <a:pt x="13531" y="1684"/>
                    <a:pt x="10239" y="3818"/>
                    <a:pt x="8873" y="6596"/>
                  </a:cubicBezTo>
                  <a:cubicBezTo>
                    <a:pt x="7920" y="6154"/>
                    <a:pt x="6910" y="5897"/>
                    <a:pt x="5865" y="5897"/>
                  </a:cubicBezTo>
                  <a:cubicBezTo>
                    <a:pt x="3987" y="5897"/>
                    <a:pt x="1994" y="6730"/>
                    <a:pt x="0" y="8830"/>
                  </a:cubicBezTo>
                  <a:lnTo>
                    <a:pt x="47734" y="8830"/>
                  </a:lnTo>
                  <a:cubicBezTo>
                    <a:pt x="46030" y="7054"/>
                    <a:pt x="44688" y="6227"/>
                    <a:pt x="43647" y="6227"/>
                  </a:cubicBezTo>
                  <a:cubicBezTo>
                    <a:pt x="43241" y="6227"/>
                    <a:pt x="42882" y="6353"/>
                    <a:pt x="42564" y="6596"/>
                  </a:cubicBezTo>
                  <a:cubicBezTo>
                    <a:pt x="40504" y="5041"/>
                    <a:pt x="38525" y="4365"/>
                    <a:pt x="36878" y="4365"/>
                  </a:cubicBezTo>
                  <a:cubicBezTo>
                    <a:pt x="35379" y="4365"/>
                    <a:pt x="34154" y="4925"/>
                    <a:pt x="33391" y="5895"/>
                  </a:cubicBezTo>
                  <a:cubicBezTo>
                    <a:pt x="32103" y="1788"/>
                    <a:pt x="29048" y="0"/>
                    <a:pt x="261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3"/>
            <p:cNvSpPr/>
            <p:nvPr/>
          </p:nvSpPr>
          <p:spPr>
            <a:xfrm>
              <a:off x="-1162325" y="3020550"/>
              <a:ext cx="55050" cy="43400"/>
            </a:xfrm>
            <a:custGeom>
              <a:rect b="b" l="l" r="r" t="t"/>
              <a:pathLst>
                <a:path extrusionOk="0" h="1736" w="2202">
                  <a:moveTo>
                    <a:pt x="200" y="1"/>
                  </a:moveTo>
                  <a:lnTo>
                    <a:pt x="0" y="368"/>
                  </a:lnTo>
                  <a:cubicBezTo>
                    <a:pt x="34" y="368"/>
                    <a:pt x="1168" y="968"/>
                    <a:pt x="1902" y="1735"/>
                  </a:cubicBezTo>
                  <a:lnTo>
                    <a:pt x="2202" y="1435"/>
                  </a:lnTo>
                  <a:cubicBezTo>
                    <a:pt x="1401" y="601"/>
                    <a:pt x="267" y="1"/>
                    <a:pt x="2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3"/>
            <p:cNvSpPr/>
            <p:nvPr/>
          </p:nvSpPr>
          <p:spPr>
            <a:xfrm>
              <a:off x="-918000" y="2933000"/>
              <a:ext cx="48400" cy="88425"/>
            </a:xfrm>
            <a:custGeom>
              <a:rect b="b" l="l" r="r" t="t"/>
              <a:pathLst>
                <a:path extrusionOk="0" h="3537" w="1936">
                  <a:moveTo>
                    <a:pt x="1569" y="0"/>
                  </a:moveTo>
                  <a:cubicBezTo>
                    <a:pt x="1535" y="67"/>
                    <a:pt x="468" y="1735"/>
                    <a:pt x="1" y="3403"/>
                  </a:cubicBezTo>
                  <a:lnTo>
                    <a:pt x="401" y="3536"/>
                  </a:lnTo>
                  <a:cubicBezTo>
                    <a:pt x="835" y="1902"/>
                    <a:pt x="1902" y="267"/>
                    <a:pt x="1936" y="234"/>
                  </a:cubicBezTo>
                  <a:lnTo>
                    <a:pt x="156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3"/>
            <p:cNvSpPr/>
            <p:nvPr/>
          </p:nvSpPr>
          <p:spPr>
            <a:xfrm>
              <a:off x="-551900" y="3006375"/>
              <a:ext cx="18375" cy="38400"/>
            </a:xfrm>
            <a:custGeom>
              <a:rect b="b" l="l" r="r" t="t"/>
              <a:pathLst>
                <a:path extrusionOk="0" h="1536" w="735">
                  <a:moveTo>
                    <a:pt x="401" y="1"/>
                  </a:moveTo>
                  <a:lnTo>
                    <a:pt x="1" y="101"/>
                  </a:lnTo>
                  <a:lnTo>
                    <a:pt x="334" y="1535"/>
                  </a:lnTo>
                  <a:lnTo>
                    <a:pt x="735" y="1435"/>
                  </a:lnTo>
                  <a:lnTo>
                    <a:pt x="4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3"/>
            <p:cNvSpPr/>
            <p:nvPr/>
          </p:nvSpPr>
          <p:spPr>
            <a:xfrm>
              <a:off x="-970525" y="3013425"/>
              <a:ext cx="115100" cy="42175"/>
            </a:xfrm>
            <a:custGeom>
              <a:rect b="b" l="l" r="r" t="t"/>
              <a:pathLst>
                <a:path extrusionOk="0" h="1687" w="4604">
                  <a:moveTo>
                    <a:pt x="1863" y="1"/>
                  </a:moveTo>
                  <a:cubicBezTo>
                    <a:pt x="1248" y="1"/>
                    <a:pt x="627" y="206"/>
                    <a:pt x="0" y="619"/>
                  </a:cubicBezTo>
                  <a:lnTo>
                    <a:pt x="234" y="953"/>
                  </a:lnTo>
                  <a:cubicBezTo>
                    <a:pt x="787" y="597"/>
                    <a:pt x="1330" y="419"/>
                    <a:pt x="1866" y="419"/>
                  </a:cubicBezTo>
                  <a:cubicBezTo>
                    <a:pt x="2688" y="419"/>
                    <a:pt x="3496" y="839"/>
                    <a:pt x="4304" y="1687"/>
                  </a:cubicBezTo>
                  <a:lnTo>
                    <a:pt x="4604" y="1387"/>
                  </a:lnTo>
                  <a:cubicBezTo>
                    <a:pt x="3702" y="465"/>
                    <a:pt x="2789" y="1"/>
                    <a:pt x="18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3"/>
            <p:cNvSpPr/>
            <p:nvPr/>
          </p:nvSpPr>
          <p:spPr>
            <a:xfrm>
              <a:off x="-353425" y="3020550"/>
              <a:ext cx="39225" cy="43400"/>
            </a:xfrm>
            <a:custGeom>
              <a:rect b="b" l="l" r="r" t="t"/>
              <a:pathLst>
                <a:path extrusionOk="0" h="1736" w="1569">
                  <a:moveTo>
                    <a:pt x="1335" y="1"/>
                  </a:moveTo>
                  <a:cubicBezTo>
                    <a:pt x="1302" y="34"/>
                    <a:pt x="368" y="635"/>
                    <a:pt x="1" y="1569"/>
                  </a:cubicBezTo>
                  <a:lnTo>
                    <a:pt x="368" y="1735"/>
                  </a:lnTo>
                  <a:cubicBezTo>
                    <a:pt x="701" y="901"/>
                    <a:pt x="1569" y="368"/>
                    <a:pt x="1569" y="334"/>
                  </a:cubicBezTo>
                  <a:lnTo>
                    <a:pt x="13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 name="Google Shape;216;p13"/>
          <p:cNvGrpSpPr/>
          <p:nvPr/>
        </p:nvGrpSpPr>
        <p:grpSpPr>
          <a:xfrm>
            <a:off x="3378800" y="269369"/>
            <a:ext cx="2038150" cy="387875"/>
            <a:chOff x="-1074775" y="2464575"/>
            <a:chExt cx="2038150" cy="387875"/>
          </a:xfrm>
        </p:grpSpPr>
        <p:sp>
          <p:nvSpPr>
            <p:cNvPr id="217" name="Google Shape;217;p13"/>
            <p:cNvSpPr/>
            <p:nvPr/>
          </p:nvSpPr>
          <p:spPr>
            <a:xfrm>
              <a:off x="-1074775" y="2464575"/>
              <a:ext cx="2038150" cy="387875"/>
            </a:xfrm>
            <a:custGeom>
              <a:rect b="b" l="l" r="r" t="t"/>
              <a:pathLst>
                <a:path extrusionOk="0" h="15515" w="81526">
                  <a:moveTo>
                    <a:pt x="36927" y="0"/>
                  </a:moveTo>
                  <a:cubicBezTo>
                    <a:pt x="31904" y="0"/>
                    <a:pt x="26686" y="3138"/>
                    <a:pt x="24485" y="10377"/>
                  </a:cubicBezTo>
                  <a:cubicBezTo>
                    <a:pt x="23169" y="8665"/>
                    <a:pt x="21085" y="7684"/>
                    <a:pt x="18537" y="7684"/>
                  </a:cubicBezTo>
                  <a:cubicBezTo>
                    <a:pt x="15723" y="7684"/>
                    <a:pt x="12343" y="8881"/>
                    <a:pt x="8807" y="11611"/>
                  </a:cubicBezTo>
                  <a:cubicBezTo>
                    <a:pt x="8271" y="11179"/>
                    <a:pt x="7660" y="10955"/>
                    <a:pt x="6968" y="10955"/>
                  </a:cubicBezTo>
                  <a:cubicBezTo>
                    <a:pt x="5208" y="10955"/>
                    <a:pt x="2922" y="12401"/>
                    <a:pt x="1" y="15514"/>
                  </a:cubicBezTo>
                  <a:lnTo>
                    <a:pt x="81526" y="15514"/>
                  </a:lnTo>
                  <a:cubicBezTo>
                    <a:pt x="78123" y="11834"/>
                    <a:pt x="74721" y="10363"/>
                    <a:pt x="71512" y="10363"/>
                  </a:cubicBezTo>
                  <a:cubicBezTo>
                    <a:pt x="69719" y="10363"/>
                    <a:pt x="67986" y="10822"/>
                    <a:pt x="66348" y="11611"/>
                  </a:cubicBezTo>
                  <a:cubicBezTo>
                    <a:pt x="64032" y="6724"/>
                    <a:pt x="58419" y="2963"/>
                    <a:pt x="53205" y="2963"/>
                  </a:cubicBezTo>
                  <a:cubicBezTo>
                    <a:pt x="50910" y="2963"/>
                    <a:pt x="48692" y="3691"/>
                    <a:pt x="46868" y="5374"/>
                  </a:cubicBezTo>
                  <a:cubicBezTo>
                    <a:pt x="44721" y="1948"/>
                    <a:pt x="40884" y="0"/>
                    <a:pt x="369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3"/>
            <p:cNvSpPr/>
            <p:nvPr/>
          </p:nvSpPr>
          <p:spPr>
            <a:xfrm>
              <a:off x="497200" y="2749850"/>
              <a:ext cx="89250" cy="70900"/>
            </a:xfrm>
            <a:custGeom>
              <a:rect b="b" l="l" r="r" t="t"/>
              <a:pathLst>
                <a:path extrusionOk="0" h="2836" w="3570">
                  <a:moveTo>
                    <a:pt x="3369" y="0"/>
                  </a:moveTo>
                  <a:cubicBezTo>
                    <a:pt x="3302" y="67"/>
                    <a:pt x="1334" y="1101"/>
                    <a:pt x="0" y="2535"/>
                  </a:cubicBezTo>
                  <a:lnTo>
                    <a:pt x="300" y="2836"/>
                  </a:lnTo>
                  <a:cubicBezTo>
                    <a:pt x="1601" y="1435"/>
                    <a:pt x="3569" y="401"/>
                    <a:pt x="3569" y="367"/>
                  </a:cubicBezTo>
                  <a:lnTo>
                    <a:pt x="336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3"/>
            <p:cNvSpPr/>
            <p:nvPr/>
          </p:nvSpPr>
          <p:spPr>
            <a:xfrm>
              <a:off x="92725" y="2595575"/>
              <a:ext cx="75925" cy="150950"/>
            </a:xfrm>
            <a:custGeom>
              <a:rect b="b" l="l" r="r" t="t"/>
              <a:pathLst>
                <a:path extrusionOk="0" h="6038" w="3037">
                  <a:moveTo>
                    <a:pt x="334" y="0"/>
                  </a:moveTo>
                  <a:lnTo>
                    <a:pt x="1" y="234"/>
                  </a:lnTo>
                  <a:cubicBezTo>
                    <a:pt x="1" y="267"/>
                    <a:pt x="1869" y="3203"/>
                    <a:pt x="2636" y="6038"/>
                  </a:cubicBezTo>
                  <a:lnTo>
                    <a:pt x="3036" y="5938"/>
                  </a:lnTo>
                  <a:cubicBezTo>
                    <a:pt x="2236" y="3002"/>
                    <a:pt x="368" y="34"/>
                    <a:pt x="3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3"/>
            <p:cNvSpPr/>
            <p:nvPr/>
          </p:nvSpPr>
          <p:spPr>
            <a:xfrm>
              <a:off x="-481000" y="2723150"/>
              <a:ext cx="23375" cy="65075"/>
            </a:xfrm>
            <a:custGeom>
              <a:rect b="b" l="l" r="r" t="t"/>
              <a:pathLst>
                <a:path extrusionOk="0" h="2603" w="935">
                  <a:moveTo>
                    <a:pt x="534" y="1"/>
                  </a:moveTo>
                  <a:lnTo>
                    <a:pt x="0" y="2503"/>
                  </a:lnTo>
                  <a:lnTo>
                    <a:pt x="400" y="2603"/>
                  </a:lnTo>
                  <a:lnTo>
                    <a:pt x="934" y="101"/>
                  </a:lnTo>
                  <a:lnTo>
                    <a:pt x="5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3"/>
            <p:cNvSpPr/>
            <p:nvPr/>
          </p:nvSpPr>
          <p:spPr>
            <a:xfrm>
              <a:off x="66875" y="2738575"/>
              <a:ext cx="191825" cy="67175"/>
            </a:xfrm>
            <a:custGeom>
              <a:rect b="b" l="l" r="r" t="t"/>
              <a:pathLst>
                <a:path extrusionOk="0" h="2687" w="7673">
                  <a:moveTo>
                    <a:pt x="4594" y="1"/>
                  </a:moveTo>
                  <a:cubicBezTo>
                    <a:pt x="3044" y="1"/>
                    <a:pt x="1510" y="809"/>
                    <a:pt x="1" y="2419"/>
                  </a:cubicBezTo>
                  <a:lnTo>
                    <a:pt x="301" y="2686"/>
                  </a:lnTo>
                  <a:cubicBezTo>
                    <a:pt x="1733" y="1173"/>
                    <a:pt x="3154" y="416"/>
                    <a:pt x="4591" y="416"/>
                  </a:cubicBezTo>
                  <a:cubicBezTo>
                    <a:pt x="5531" y="416"/>
                    <a:pt x="6477" y="739"/>
                    <a:pt x="7439" y="1385"/>
                  </a:cubicBezTo>
                  <a:lnTo>
                    <a:pt x="7673" y="1052"/>
                  </a:lnTo>
                  <a:cubicBezTo>
                    <a:pt x="6641" y="350"/>
                    <a:pt x="5614" y="1"/>
                    <a:pt x="45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3"/>
            <p:cNvSpPr/>
            <p:nvPr/>
          </p:nvSpPr>
          <p:spPr>
            <a:xfrm>
              <a:off x="-857950" y="2750675"/>
              <a:ext cx="62575" cy="70925"/>
            </a:xfrm>
            <a:custGeom>
              <a:rect b="b" l="l" r="r" t="t"/>
              <a:pathLst>
                <a:path extrusionOk="0" h="2837" w="2503">
                  <a:moveTo>
                    <a:pt x="234" y="1"/>
                  </a:moveTo>
                  <a:lnTo>
                    <a:pt x="1" y="334"/>
                  </a:lnTo>
                  <a:cubicBezTo>
                    <a:pt x="34" y="334"/>
                    <a:pt x="1502" y="1368"/>
                    <a:pt x="2102" y="2836"/>
                  </a:cubicBezTo>
                  <a:lnTo>
                    <a:pt x="2502" y="2669"/>
                  </a:lnTo>
                  <a:cubicBezTo>
                    <a:pt x="1835" y="1068"/>
                    <a:pt x="301" y="34"/>
                    <a:pt x="2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13"/>
          <p:cNvSpPr txBox="1"/>
          <p:nvPr>
            <p:ph type="title"/>
          </p:nvPr>
        </p:nvSpPr>
        <p:spPr>
          <a:xfrm>
            <a:off x="3542575" y="3208750"/>
            <a:ext cx="4888200" cy="555900"/>
          </a:xfrm>
          <a:prstGeom prst="rect">
            <a:avLst/>
          </a:prstGeom>
        </p:spPr>
        <p:txBody>
          <a:bodyPr anchorCtr="0" anchor="t" bIns="91425" lIns="91425" spcFirstLastPara="1" rIns="91425" wrap="square" tIns="91425">
            <a:noAutofit/>
          </a:bodyPr>
          <a:lstStyle>
            <a:lvl1pPr lvl="0" algn="l">
              <a:spcBef>
                <a:spcPts val="0"/>
              </a:spcBef>
              <a:spcAft>
                <a:spcPts val="0"/>
              </a:spcAft>
              <a:buSzPts val="1400"/>
              <a:buFont typeface="Montserrat"/>
              <a:buNone/>
              <a:defRPr sz="2400"/>
            </a:lvl1pPr>
            <a:lvl2pPr lvl="1">
              <a:spcBef>
                <a:spcPts val="0"/>
              </a:spcBef>
              <a:spcAft>
                <a:spcPts val="0"/>
              </a:spcAft>
              <a:buSzPts val="1400"/>
              <a:buFont typeface="Montserrat"/>
              <a:buNone/>
              <a:defRPr b="1" sz="1400">
                <a:latin typeface="Montserrat"/>
                <a:ea typeface="Montserrat"/>
                <a:cs typeface="Montserrat"/>
                <a:sym typeface="Montserrat"/>
              </a:defRPr>
            </a:lvl2pPr>
            <a:lvl3pPr lvl="2">
              <a:spcBef>
                <a:spcPts val="0"/>
              </a:spcBef>
              <a:spcAft>
                <a:spcPts val="0"/>
              </a:spcAft>
              <a:buSzPts val="1400"/>
              <a:buFont typeface="Montserrat"/>
              <a:buNone/>
              <a:defRPr b="1" sz="1400">
                <a:latin typeface="Montserrat"/>
                <a:ea typeface="Montserrat"/>
                <a:cs typeface="Montserrat"/>
                <a:sym typeface="Montserrat"/>
              </a:defRPr>
            </a:lvl3pPr>
            <a:lvl4pPr lvl="3">
              <a:spcBef>
                <a:spcPts val="0"/>
              </a:spcBef>
              <a:spcAft>
                <a:spcPts val="0"/>
              </a:spcAft>
              <a:buSzPts val="1400"/>
              <a:buFont typeface="Montserrat"/>
              <a:buNone/>
              <a:defRPr b="1" sz="1400">
                <a:latin typeface="Montserrat"/>
                <a:ea typeface="Montserrat"/>
                <a:cs typeface="Montserrat"/>
                <a:sym typeface="Montserrat"/>
              </a:defRPr>
            </a:lvl4pPr>
            <a:lvl5pPr lvl="4">
              <a:spcBef>
                <a:spcPts val="0"/>
              </a:spcBef>
              <a:spcAft>
                <a:spcPts val="0"/>
              </a:spcAft>
              <a:buSzPts val="1400"/>
              <a:buFont typeface="Montserrat"/>
              <a:buNone/>
              <a:defRPr b="1" sz="1400">
                <a:latin typeface="Montserrat"/>
                <a:ea typeface="Montserrat"/>
                <a:cs typeface="Montserrat"/>
                <a:sym typeface="Montserrat"/>
              </a:defRPr>
            </a:lvl5pPr>
            <a:lvl6pPr lvl="5">
              <a:spcBef>
                <a:spcPts val="0"/>
              </a:spcBef>
              <a:spcAft>
                <a:spcPts val="0"/>
              </a:spcAft>
              <a:buSzPts val="1400"/>
              <a:buFont typeface="Montserrat"/>
              <a:buNone/>
              <a:defRPr b="1" sz="1400">
                <a:latin typeface="Montserrat"/>
                <a:ea typeface="Montserrat"/>
                <a:cs typeface="Montserrat"/>
                <a:sym typeface="Montserrat"/>
              </a:defRPr>
            </a:lvl6pPr>
            <a:lvl7pPr lvl="6">
              <a:spcBef>
                <a:spcPts val="0"/>
              </a:spcBef>
              <a:spcAft>
                <a:spcPts val="0"/>
              </a:spcAft>
              <a:buSzPts val="1400"/>
              <a:buFont typeface="Montserrat"/>
              <a:buNone/>
              <a:defRPr b="1" sz="1400">
                <a:latin typeface="Montserrat"/>
                <a:ea typeface="Montserrat"/>
                <a:cs typeface="Montserrat"/>
                <a:sym typeface="Montserrat"/>
              </a:defRPr>
            </a:lvl7pPr>
            <a:lvl8pPr lvl="7">
              <a:spcBef>
                <a:spcPts val="0"/>
              </a:spcBef>
              <a:spcAft>
                <a:spcPts val="0"/>
              </a:spcAft>
              <a:buSzPts val="1400"/>
              <a:buFont typeface="Montserrat"/>
              <a:buNone/>
              <a:defRPr b="1" sz="1400">
                <a:latin typeface="Montserrat"/>
                <a:ea typeface="Montserrat"/>
                <a:cs typeface="Montserrat"/>
                <a:sym typeface="Montserrat"/>
              </a:defRPr>
            </a:lvl8pPr>
            <a:lvl9pPr lvl="8">
              <a:spcBef>
                <a:spcPts val="0"/>
              </a:spcBef>
              <a:spcAft>
                <a:spcPts val="0"/>
              </a:spcAft>
              <a:buSzPts val="1400"/>
              <a:buFont typeface="Montserrat"/>
              <a:buNone/>
              <a:defRPr b="1" sz="1400">
                <a:latin typeface="Montserrat"/>
                <a:ea typeface="Montserrat"/>
                <a:cs typeface="Montserrat"/>
                <a:sym typeface="Montserrat"/>
              </a:defRPr>
            </a:lvl9pPr>
          </a:lstStyle>
          <a:p/>
        </p:txBody>
      </p:sp>
      <p:sp>
        <p:nvSpPr>
          <p:cNvPr id="224" name="Google Shape;224;p13"/>
          <p:cNvSpPr txBox="1"/>
          <p:nvPr>
            <p:ph idx="2" type="title"/>
          </p:nvPr>
        </p:nvSpPr>
        <p:spPr>
          <a:xfrm>
            <a:off x="3542575" y="1378850"/>
            <a:ext cx="4888200" cy="17514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100"/>
              <a:buFont typeface="Montserrat"/>
              <a:buNone/>
              <a:defRPr sz="2500">
                <a:solidFill>
                  <a:srgbClr val="191919"/>
                </a:solidFill>
                <a:latin typeface="Montserrat"/>
                <a:ea typeface="Montserrat"/>
                <a:cs typeface="Montserrat"/>
                <a:sym typeface="Montserrat"/>
              </a:defRPr>
            </a:lvl1pPr>
            <a:lvl2pPr lvl="1" rtl="0" algn="ctr">
              <a:spcBef>
                <a:spcPts val="0"/>
              </a:spcBef>
              <a:spcAft>
                <a:spcPts val="0"/>
              </a:spcAft>
              <a:buSzPts val="2100"/>
              <a:buFont typeface="Montserrat"/>
              <a:buNone/>
              <a:defRPr b="1" sz="2100">
                <a:latin typeface="Montserrat"/>
                <a:ea typeface="Montserrat"/>
                <a:cs typeface="Montserrat"/>
                <a:sym typeface="Montserrat"/>
              </a:defRPr>
            </a:lvl2pPr>
            <a:lvl3pPr lvl="2" rtl="0" algn="ctr">
              <a:spcBef>
                <a:spcPts val="0"/>
              </a:spcBef>
              <a:spcAft>
                <a:spcPts val="0"/>
              </a:spcAft>
              <a:buSzPts val="2100"/>
              <a:buFont typeface="Montserrat"/>
              <a:buNone/>
              <a:defRPr b="1" sz="2100">
                <a:latin typeface="Montserrat"/>
                <a:ea typeface="Montserrat"/>
                <a:cs typeface="Montserrat"/>
                <a:sym typeface="Montserrat"/>
              </a:defRPr>
            </a:lvl3pPr>
            <a:lvl4pPr lvl="3" rtl="0" algn="ctr">
              <a:spcBef>
                <a:spcPts val="0"/>
              </a:spcBef>
              <a:spcAft>
                <a:spcPts val="0"/>
              </a:spcAft>
              <a:buSzPts val="2100"/>
              <a:buFont typeface="Montserrat"/>
              <a:buNone/>
              <a:defRPr b="1" sz="2100">
                <a:latin typeface="Montserrat"/>
                <a:ea typeface="Montserrat"/>
                <a:cs typeface="Montserrat"/>
                <a:sym typeface="Montserrat"/>
              </a:defRPr>
            </a:lvl4pPr>
            <a:lvl5pPr lvl="4" rtl="0" algn="ctr">
              <a:spcBef>
                <a:spcPts val="0"/>
              </a:spcBef>
              <a:spcAft>
                <a:spcPts val="0"/>
              </a:spcAft>
              <a:buSzPts val="2100"/>
              <a:buFont typeface="Montserrat"/>
              <a:buNone/>
              <a:defRPr b="1" sz="2100">
                <a:latin typeface="Montserrat"/>
                <a:ea typeface="Montserrat"/>
                <a:cs typeface="Montserrat"/>
                <a:sym typeface="Montserrat"/>
              </a:defRPr>
            </a:lvl5pPr>
            <a:lvl6pPr lvl="5" rtl="0" algn="ctr">
              <a:spcBef>
                <a:spcPts val="0"/>
              </a:spcBef>
              <a:spcAft>
                <a:spcPts val="0"/>
              </a:spcAft>
              <a:buSzPts val="2100"/>
              <a:buFont typeface="Montserrat"/>
              <a:buNone/>
              <a:defRPr b="1" sz="2100">
                <a:latin typeface="Montserrat"/>
                <a:ea typeface="Montserrat"/>
                <a:cs typeface="Montserrat"/>
                <a:sym typeface="Montserrat"/>
              </a:defRPr>
            </a:lvl6pPr>
            <a:lvl7pPr lvl="6" rtl="0" algn="ctr">
              <a:spcBef>
                <a:spcPts val="0"/>
              </a:spcBef>
              <a:spcAft>
                <a:spcPts val="0"/>
              </a:spcAft>
              <a:buSzPts val="2100"/>
              <a:buFont typeface="Montserrat"/>
              <a:buNone/>
              <a:defRPr b="1" sz="2100">
                <a:latin typeface="Montserrat"/>
                <a:ea typeface="Montserrat"/>
                <a:cs typeface="Montserrat"/>
                <a:sym typeface="Montserrat"/>
              </a:defRPr>
            </a:lvl7pPr>
            <a:lvl8pPr lvl="7" rtl="0" algn="ctr">
              <a:spcBef>
                <a:spcPts val="0"/>
              </a:spcBef>
              <a:spcAft>
                <a:spcPts val="0"/>
              </a:spcAft>
              <a:buSzPts val="2100"/>
              <a:buFont typeface="Montserrat"/>
              <a:buNone/>
              <a:defRPr b="1" sz="2100">
                <a:latin typeface="Montserrat"/>
                <a:ea typeface="Montserrat"/>
                <a:cs typeface="Montserrat"/>
                <a:sym typeface="Montserrat"/>
              </a:defRPr>
            </a:lvl8pPr>
            <a:lvl9pPr lvl="8" rtl="0" algn="ctr">
              <a:spcBef>
                <a:spcPts val="0"/>
              </a:spcBef>
              <a:spcAft>
                <a:spcPts val="0"/>
              </a:spcAft>
              <a:buSzPts val="2100"/>
              <a:buFont typeface="Montserrat"/>
              <a:buNone/>
              <a:defRPr b="1" sz="2100">
                <a:latin typeface="Montserrat"/>
                <a:ea typeface="Montserrat"/>
                <a:cs typeface="Montserrat"/>
                <a:sym typeface="Montserrat"/>
              </a:defRPr>
            </a:lvl9pPr>
          </a:lstStyle>
          <a:p/>
        </p:txBody>
      </p:sp>
      <p:sp>
        <p:nvSpPr>
          <p:cNvPr id="225" name="Google Shape;225;p13"/>
          <p:cNvSpPr/>
          <p:nvPr>
            <p:ph idx="3" type="pic"/>
          </p:nvPr>
        </p:nvSpPr>
        <p:spPr>
          <a:xfrm>
            <a:off x="0" y="0"/>
            <a:ext cx="2914800" cy="514350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
    <p:spTree>
      <p:nvGrpSpPr>
        <p:cNvPr id="226" name="Shape 226"/>
        <p:cNvGrpSpPr/>
        <p:nvPr/>
      </p:nvGrpSpPr>
      <p:grpSpPr>
        <a:xfrm>
          <a:off x="0" y="0"/>
          <a:ext cx="0" cy="0"/>
          <a:chOff x="0" y="0"/>
          <a:chExt cx="0" cy="0"/>
        </a:xfrm>
      </p:grpSpPr>
      <p:pic>
        <p:nvPicPr>
          <p:cNvPr id="227" name="Google Shape;227;p14"/>
          <p:cNvPicPr preferRelativeResize="0"/>
          <p:nvPr/>
        </p:nvPicPr>
        <p:blipFill>
          <a:blip r:embed="rId2">
            <a:alphaModFix amt="29000"/>
          </a:blip>
          <a:stretch>
            <a:fillRect/>
          </a:stretch>
        </p:blipFill>
        <p:spPr>
          <a:xfrm>
            <a:off x="-1097137" y="-640225"/>
            <a:ext cx="9144003" cy="5143501"/>
          </a:xfrm>
          <a:prstGeom prst="rect">
            <a:avLst/>
          </a:prstGeom>
          <a:noFill/>
          <a:ln>
            <a:noFill/>
          </a:ln>
        </p:spPr>
      </p:pic>
      <p:grpSp>
        <p:nvGrpSpPr>
          <p:cNvPr id="228" name="Google Shape;228;p14"/>
          <p:cNvGrpSpPr/>
          <p:nvPr/>
        </p:nvGrpSpPr>
        <p:grpSpPr>
          <a:xfrm>
            <a:off x="128375" y="157193"/>
            <a:ext cx="739700" cy="793000"/>
            <a:chOff x="3560225" y="503675"/>
            <a:chExt cx="739700" cy="793000"/>
          </a:xfrm>
        </p:grpSpPr>
        <p:sp>
          <p:nvSpPr>
            <p:cNvPr id="229" name="Google Shape;229;p14"/>
            <p:cNvSpPr/>
            <p:nvPr/>
          </p:nvSpPr>
          <p:spPr>
            <a:xfrm>
              <a:off x="3560225" y="615075"/>
              <a:ext cx="373625" cy="681600"/>
            </a:xfrm>
            <a:custGeom>
              <a:rect b="b" l="l" r="r" t="t"/>
              <a:pathLst>
                <a:path extrusionOk="0" h="27264" w="14945">
                  <a:moveTo>
                    <a:pt x="9947" y="1"/>
                  </a:moveTo>
                  <a:cubicBezTo>
                    <a:pt x="7498" y="1"/>
                    <a:pt x="4734" y="236"/>
                    <a:pt x="4270" y="533"/>
                  </a:cubicBezTo>
                  <a:cubicBezTo>
                    <a:pt x="3436" y="1034"/>
                    <a:pt x="0" y="9540"/>
                    <a:pt x="500" y="10207"/>
                  </a:cubicBezTo>
                  <a:cubicBezTo>
                    <a:pt x="664" y="10414"/>
                    <a:pt x="1328" y="10471"/>
                    <a:pt x="2156" y="10471"/>
                  </a:cubicBezTo>
                  <a:cubicBezTo>
                    <a:pt x="3197" y="10471"/>
                    <a:pt x="4497" y="10380"/>
                    <a:pt x="5385" y="10380"/>
                  </a:cubicBezTo>
                  <a:cubicBezTo>
                    <a:pt x="5953" y="10380"/>
                    <a:pt x="6352" y="10417"/>
                    <a:pt x="6405" y="10540"/>
                  </a:cubicBezTo>
                  <a:cubicBezTo>
                    <a:pt x="6605" y="11007"/>
                    <a:pt x="2235" y="19046"/>
                    <a:pt x="2535" y="19647"/>
                  </a:cubicBezTo>
                  <a:cubicBezTo>
                    <a:pt x="2624" y="19847"/>
                    <a:pt x="3228" y="19914"/>
                    <a:pt x="3994" y="19914"/>
                  </a:cubicBezTo>
                  <a:cubicBezTo>
                    <a:pt x="5526" y="19914"/>
                    <a:pt x="7705" y="19647"/>
                    <a:pt x="7706" y="19647"/>
                  </a:cubicBezTo>
                  <a:lnTo>
                    <a:pt x="7706" y="19647"/>
                  </a:lnTo>
                  <a:cubicBezTo>
                    <a:pt x="7705" y="19647"/>
                    <a:pt x="3269" y="26819"/>
                    <a:pt x="3669" y="27252"/>
                  </a:cubicBezTo>
                  <a:cubicBezTo>
                    <a:pt x="3677" y="27260"/>
                    <a:pt x="3688" y="27263"/>
                    <a:pt x="3703" y="27263"/>
                  </a:cubicBezTo>
                  <a:cubicBezTo>
                    <a:pt x="4490" y="27263"/>
                    <a:pt x="14944" y="16733"/>
                    <a:pt x="14944" y="16111"/>
                  </a:cubicBezTo>
                  <a:cubicBezTo>
                    <a:pt x="14944" y="15893"/>
                    <a:pt x="14386" y="15835"/>
                    <a:pt x="13620" y="15835"/>
                  </a:cubicBezTo>
                  <a:cubicBezTo>
                    <a:pt x="12750" y="15835"/>
                    <a:pt x="11613" y="15910"/>
                    <a:pt x="10716" y="15910"/>
                  </a:cubicBezTo>
                  <a:cubicBezTo>
                    <a:pt x="9980" y="15910"/>
                    <a:pt x="9405" y="15860"/>
                    <a:pt x="9273" y="15677"/>
                  </a:cubicBezTo>
                  <a:cubicBezTo>
                    <a:pt x="8873" y="15044"/>
                    <a:pt x="13910" y="7872"/>
                    <a:pt x="13710" y="7338"/>
                  </a:cubicBezTo>
                  <a:cubicBezTo>
                    <a:pt x="13654" y="7160"/>
                    <a:pt x="13272" y="7101"/>
                    <a:pt x="12788" y="7101"/>
                  </a:cubicBezTo>
                  <a:cubicBezTo>
                    <a:pt x="11820" y="7101"/>
                    <a:pt x="10441" y="7338"/>
                    <a:pt x="10441" y="7338"/>
                  </a:cubicBezTo>
                  <a:cubicBezTo>
                    <a:pt x="10441" y="7338"/>
                    <a:pt x="14444" y="1367"/>
                    <a:pt x="13877" y="533"/>
                  </a:cubicBezTo>
                  <a:cubicBezTo>
                    <a:pt x="13640" y="149"/>
                    <a:pt x="11893" y="1"/>
                    <a:pt x="99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4"/>
            <p:cNvSpPr/>
            <p:nvPr/>
          </p:nvSpPr>
          <p:spPr>
            <a:xfrm>
              <a:off x="3748675" y="1057025"/>
              <a:ext cx="37550" cy="51725"/>
            </a:xfrm>
            <a:custGeom>
              <a:rect b="b" l="l" r="r" t="t"/>
              <a:pathLst>
                <a:path extrusionOk="0" h="2069" w="1502">
                  <a:moveTo>
                    <a:pt x="1168" y="1"/>
                  </a:moveTo>
                  <a:lnTo>
                    <a:pt x="1" y="1835"/>
                  </a:lnTo>
                  <a:lnTo>
                    <a:pt x="368" y="2069"/>
                  </a:lnTo>
                  <a:lnTo>
                    <a:pt x="1502" y="201"/>
                  </a:lnTo>
                  <a:lnTo>
                    <a:pt x="11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4"/>
            <p:cNvSpPr/>
            <p:nvPr/>
          </p:nvSpPr>
          <p:spPr>
            <a:xfrm>
              <a:off x="3716150" y="823525"/>
              <a:ext cx="40900" cy="58400"/>
            </a:xfrm>
            <a:custGeom>
              <a:rect b="b" l="l" r="r" t="t"/>
              <a:pathLst>
                <a:path extrusionOk="0" h="2336" w="1636">
                  <a:moveTo>
                    <a:pt x="1268" y="1"/>
                  </a:moveTo>
                  <a:lnTo>
                    <a:pt x="1" y="2102"/>
                  </a:lnTo>
                  <a:lnTo>
                    <a:pt x="334" y="2336"/>
                  </a:lnTo>
                  <a:lnTo>
                    <a:pt x="1635" y="234"/>
                  </a:lnTo>
                  <a:lnTo>
                    <a:pt x="12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4"/>
            <p:cNvSpPr/>
            <p:nvPr/>
          </p:nvSpPr>
          <p:spPr>
            <a:xfrm>
              <a:off x="3988850" y="503675"/>
              <a:ext cx="311075" cy="446875"/>
            </a:xfrm>
            <a:custGeom>
              <a:rect b="b" l="l" r="r" t="t"/>
              <a:pathLst>
                <a:path extrusionOk="0" h="17875" w="12443">
                  <a:moveTo>
                    <a:pt x="7153" y="1"/>
                  </a:moveTo>
                  <a:cubicBezTo>
                    <a:pt x="5706" y="1"/>
                    <a:pt x="4243" y="137"/>
                    <a:pt x="3770" y="453"/>
                  </a:cubicBezTo>
                  <a:cubicBezTo>
                    <a:pt x="2736" y="1153"/>
                    <a:pt x="1" y="8425"/>
                    <a:pt x="534" y="9159"/>
                  </a:cubicBezTo>
                  <a:cubicBezTo>
                    <a:pt x="718" y="9429"/>
                    <a:pt x="1335" y="9495"/>
                    <a:pt x="2052" y="9495"/>
                  </a:cubicBezTo>
                  <a:cubicBezTo>
                    <a:pt x="2760" y="9495"/>
                    <a:pt x="3567" y="9430"/>
                    <a:pt x="4155" y="9430"/>
                  </a:cubicBezTo>
                  <a:cubicBezTo>
                    <a:pt x="4592" y="9430"/>
                    <a:pt x="4908" y="9466"/>
                    <a:pt x="4971" y="9592"/>
                  </a:cubicBezTo>
                  <a:cubicBezTo>
                    <a:pt x="5204" y="10093"/>
                    <a:pt x="2069" y="17465"/>
                    <a:pt x="2536" y="17865"/>
                  </a:cubicBezTo>
                  <a:cubicBezTo>
                    <a:pt x="2543" y="17872"/>
                    <a:pt x="2553" y="17875"/>
                    <a:pt x="2566" y="17875"/>
                  </a:cubicBezTo>
                  <a:cubicBezTo>
                    <a:pt x="3309" y="17875"/>
                    <a:pt x="12443" y="6214"/>
                    <a:pt x="12443" y="5623"/>
                  </a:cubicBezTo>
                  <a:cubicBezTo>
                    <a:pt x="12443" y="5380"/>
                    <a:pt x="11858" y="5334"/>
                    <a:pt x="11143" y="5334"/>
                  </a:cubicBezTo>
                  <a:cubicBezTo>
                    <a:pt x="10701" y="5334"/>
                    <a:pt x="10210" y="5351"/>
                    <a:pt x="9775" y="5351"/>
                  </a:cubicBezTo>
                  <a:cubicBezTo>
                    <a:pt x="9172" y="5351"/>
                    <a:pt x="8677" y="5317"/>
                    <a:pt x="8573" y="5156"/>
                  </a:cubicBezTo>
                  <a:cubicBezTo>
                    <a:pt x="8273" y="4689"/>
                    <a:pt x="10842" y="1020"/>
                    <a:pt x="10541" y="453"/>
                  </a:cubicBezTo>
                  <a:cubicBezTo>
                    <a:pt x="10366" y="171"/>
                    <a:pt x="8769" y="1"/>
                    <a:pt x="7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4"/>
            <p:cNvSpPr/>
            <p:nvPr/>
          </p:nvSpPr>
          <p:spPr>
            <a:xfrm>
              <a:off x="4113100" y="737625"/>
              <a:ext cx="48400" cy="11700"/>
            </a:xfrm>
            <a:custGeom>
              <a:rect b="b" l="l" r="r" t="t"/>
              <a:pathLst>
                <a:path extrusionOk="0" h="468" w="1936">
                  <a:moveTo>
                    <a:pt x="1936" y="1"/>
                  </a:moveTo>
                  <a:lnTo>
                    <a:pt x="1" y="34"/>
                  </a:lnTo>
                  <a:lnTo>
                    <a:pt x="1" y="468"/>
                  </a:lnTo>
                  <a:lnTo>
                    <a:pt x="1936" y="435"/>
                  </a:lnTo>
                  <a:lnTo>
                    <a:pt x="19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4"/>
            <p:cNvSpPr/>
            <p:nvPr/>
          </p:nvSpPr>
          <p:spPr>
            <a:xfrm>
              <a:off x="4147300" y="627550"/>
              <a:ext cx="55900" cy="10050"/>
            </a:xfrm>
            <a:custGeom>
              <a:rect b="b" l="l" r="r" t="t"/>
              <a:pathLst>
                <a:path extrusionOk="0" h="402" w="2236">
                  <a:moveTo>
                    <a:pt x="0" y="1"/>
                  </a:moveTo>
                  <a:lnTo>
                    <a:pt x="0" y="401"/>
                  </a:lnTo>
                  <a:lnTo>
                    <a:pt x="2235" y="401"/>
                  </a:lnTo>
                  <a:lnTo>
                    <a:pt x="22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 name="Google Shape;235;p14"/>
          <p:cNvSpPr/>
          <p:nvPr>
            <p:ph idx="2" type="pic"/>
          </p:nvPr>
        </p:nvSpPr>
        <p:spPr>
          <a:xfrm>
            <a:off x="5671200" y="0"/>
            <a:ext cx="3472800" cy="5143500"/>
          </a:xfrm>
          <a:prstGeom prst="rect">
            <a:avLst/>
          </a:prstGeom>
          <a:noFill/>
          <a:ln>
            <a:noFill/>
          </a:ln>
        </p:spPr>
      </p:sp>
      <p:sp>
        <p:nvSpPr>
          <p:cNvPr id="236" name="Google Shape;236;p14"/>
          <p:cNvSpPr txBox="1"/>
          <p:nvPr>
            <p:ph hasCustomPrompt="1" type="title"/>
          </p:nvPr>
        </p:nvSpPr>
        <p:spPr>
          <a:xfrm rot="2089">
            <a:off x="1317834" y="1406245"/>
            <a:ext cx="987300" cy="6021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37" name="Google Shape;237;p14"/>
          <p:cNvSpPr txBox="1"/>
          <p:nvPr>
            <p:ph idx="1" type="subTitle"/>
          </p:nvPr>
        </p:nvSpPr>
        <p:spPr>
          <a:xfrm>
            <a:off x="708025" y="2210245"/>
            <a:ext cx="2206800" cy="46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8" name="Google Shape;238;p14"/>
          <p:cNvSpPr txBox="1"/>
          <p:nvPr>
            <p:ph hasCustomPrompt="1" idx="3" type="title"/>
          </p:nvPr>
        </p:nvSpPr>
        <p:spPr>
          <a:xfrm rot="2089">
            <a:off x="1317834" y="2815904"/>
            <a:ext cx="987300" cy="6021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39" name="Google Shape;239;p14"/>
          <p:cNvSpPr txBox="1"/>
          <p:nvPr>
            <p:ph idx="4" type="subTitle"/>
          </p:nvPr>
        </p:nvSpPr>
        <p:spPr>
          <a:xfrm>
            <a:off x="708025" y="3620007"/>
            <a:ext cx="2206800" cy="46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0" name="Google Shape;240;p14"/>
          <p:cNvSpPr txBox="1"/>
          <p:nvPr>
            <p:ph hasCustomPrompt="1" idx="5" type="title"/>
          </p:nvPr>
        </p:nvSpPr>
        <p:spPr>
          <a:xfrm rot="2089">
            <a:off x="3734588" y="1406245"/>
            <a:ext cx="987300" cy="6021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41" name="Google Shape;241;p14"/>
          <p:cNvSpPr txBox="1"/>
          <p:nvPr>
            <p:ph idx="6" type="subTitle"/>
          </p:nvPr>
        </p:nvSpPr>
        <p:spPr>
          <a:xfrm>
            <a:off x="3124800" y="2210244"/>
            <a:ext cx="2206800" cy="46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2" name="Google Shape;242;p14"/>
          <p:cNvSpPr txBox="1"/>
          <p:nvPr>
            <p:ph hasCustomPrompt="1" idx="7" type="title"/>
          </p:nvPr>
        </p:nvSpPr>
        <p:spPr>
          <a:xfrm rot="2089">
            <a:off x="3734588" y="2815902"/>
            <a:ext cx="987300" cy="6021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43" name="Google Shape;243;p14"/>
          <p:cNvSpPr txBox="1"/>
          <p:nvPr>
            <p:ph idx="8" type="subTitle"/>
          </p:nvPr>
        </p:nvSpPr>
        <p:spPr>
          <a:xfrm>
            <a:off x="3124800" y="3620005"/>
            <a:ext cx="2206800" cy="46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4" name="Google Shape;244;p14"/>
          <p:cNvSpPr txBox="1"/>
          <p:nvPr>
            <p:ph idx="9" type="subTitle"/>
          </p:nvPr>
        </p:nvSpPr>
        <p:spPr>
          <a:xfrm>
            <a:off x="708025" y="1961495"/>
            <a:ext cx="2206800" cy="388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1800"/>
              <a:buNone/>
              <a:defRPr sz="2000">
                <a:latin typeface="Lilita One"/>
                <a:ea typeface="Lilita One"/>
                <a:cs typeface="Lilita One"/>
                <a:sym typeface="Lilita One"/>
              </a:defRPr>
            </a:lvl1pPr>
            <a:lvl2pPr lvl="1" rtl="0" algn="ctr">
              <a:lnSpc>
                <a:spcPct val="100000"/>
              </a:lnSpc>
              <a:spcBef>
                <a:spcPts val="0"/>
              </a:spcBef>
              <a:spcAft>
                <a:spcPts val="0"/>
              </a:spcAft>
              <a:buClr>
                <a:schemeClr val="dk2"/>
              </a:buClr>
              <a:buSzPts val="1800"/>
              <a:buNone/>
              <a:defRPr sz="1800">
                <a:solidFill>
                  <a:schemeClr val="dk2"/>
                </a:solidFill>
              </a:defRPr>
            </a:lvl2pPr>
            <a:lvl3pPr lvl="2" rtl="0" algn="ctr">
              <a:lnSpc>
                <a:spcPct val="100000"/>
              </a:lnSpc>
              <a:spcBef>
                <a:spcPts val="0"/>
              </a:spcBef>
              <a:spcAft>
                <a:spcPts val="0"/>
              </a:spcAft>
              <a:buClr>
                <a:schemeClr val="dk2"/>
              </a:buClr>
              <a:buSzPts val="1800"/>
              <a:buNone/>
              <a:defRPr sz="1800">
                <a:solidFill>
                  <a:schemeClr val="dk2"/>
                </a:solidFill>
              </a:defRPr>
            </a:lvl3pPr>
            <a:lvl4pPr lvl="3" rtl="0" algn="ctr">
              <a:lnSpc>
                <a:spcPct val="100000"/>
              </a:lnSpc>
              <a:spcBef>
                <a:spcPts val="0"/>
              </a:spcBef>
              <a:spcAft>
                <a:spcPts val="0"/>
              </a:spcAft>
              <a:buClr>
                <a:schemeClr val="dk2"/>
              </a:buClr>
              <a:buSzPts val="1800"/>
              <a:buNone/>
              <a:defRPr sz="1800">
                <a:solidFill>
                  <a:schemeClr val="dk2"/>
                </a:solidFill>
              </a:defRPr>
            </a:lvl4pPr>
            <a:lvl5pPr lvl="4" rtl="0" algn="ctr">
              <a:lnSpc>
                <a:spcPct val="100000"/>
              </a:lnSpc>
              <a:spcBef>
                <a:spcPts val="0"/>
              </a:spcBef>
              <a:spcAft>
                <a:spcPts val="0"/>
              </a:spcAft>
              <a:buClr>
                <a:schemeClr val="dk2"/>
              </a:buClr>
              <a:buSzPts val="1800"/>
              <a:buNone/>
              <a:defRPr sz="1800">
                <a:solidFill>
                  <a:schemeClr val="dk2"/>
                </a:solidFill>
              </a:defRPr>
            </a:lvl5pPr>
            <a:lvl6pPr lvl="5" rtl="0" algn="ctr">
              <a:lnSpc>
                <a:spcPct val="100000"/>
              </a:lnSpc>
              <a:spcBef>
                <a:spcPts val="0"/>
              </a:spcBef>
              <a:spcAft>
                <a:spcPts val="0"/>
              </a:spcAft>
              <a:buClr>
                <a:schemeClr val="dk2"/>
              </a:buClr>
              <a:buSzPts val="1800"/>
              <a:buNone/>
              <a:defRPr sz="1800">
                <a:solidFill>
                  <a:schemeClr val="dk2"/>
                </a:solidFill>
              </a:defRPr>
            </a:lvl6pPr>
            <a:lvl7pPr lvl="6" rtl="0" algn="ctr">
              <a:lnSpc>
                <a:spcPct val="100000"/>
              </a:lnSpc>
              <a:spcBef>
                <a:spcPts val="0"/>
              </a:spcBef>
              <a:spcAft>
                <a:spcPts val="0"/>
              </a:spcAft>
              <a:buClr>
                <a:schemeClr val="dk2"/>
              </a:buClr>
              <a:buSzPts val="1800"/>
              <a:buNone/>
              <a:defRPr sz="1800">
                <a:solidFill>
                  <a:schemeClr val="dk2"/>
                </a:solidFill>
              </a:defRPr>
            </a:lvl7pPr>
            <a:lvl8pPr lvl="7" rtl="0" algn="ctr">
              <a:lnSpc>
                <a:spcPct val="100000"/>
              </a:lnSpc>
              <a:spcBef>
                <a:spcPts val="0"/>
              </a:spcBef>
              <a:spcAft>
                <a:spcPts val="0"/>
              </a:spcAft>
              <a:buClr>
                <a:schemeClr val="dk2"/>
              </a:buClr>
              <a:buSzPts val="1800"/>
              <a:buNone/>
              <a:defRPr sz="1800">
                <a:solidFill>
                  <a:schemeClr val="dk2"/>
                </a:solidFill>
              </a:defRPr>
            </a:lvl8pPr>
            <a:lvl9pPr lvl="8" rtl="0" algn="ctr">
              <a:lnSpc>
                <a:spcPct val="100000"/>
              </a:lnSpc>
              <a:spcBef>
                <a:spcPts val="0"/>
              </a:spcBef>
              <a:spcAft>
                <a:spcPts val="0"/>
              </a:spcAft>
              <a:buClr>
                <a:schemeClr val="dk2"/>
              </a:buClr>
              <a:buSzPts val="1800"/>
              <a:buNone/>
              <a:defRPr sz="1800">
                <a:solidFill>
                  <a:schemeClr val="dk2"/>
                </a:solidFill>
              </a:defRPr>
            </a:lvl9pPr>
          </a:lstStyle>
          <a:p/>
        </p:txBody>
      </p:sp>
      <p:sp>
        <p:nvSpPr>
          <p:cNvPr id="245" name="Google Shape;245;p14"/>
          <p:cNvSpPr txBox="1"/>
          <p:nvPr>
            <p:ph idx="13" type="subTitle"/>
          </p:nvPr>
        </p:nvSpPr>
        <p:spPr>
          <a:xfrm>
            <a:off x="708025" y="3371369"/>
            <a:ext cx="2206800" cy="388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1800"/>
              <a:buNone/>
              <a:defRPr sz="2000">
                <a:latin typeface="Lilita One"/>
                <a:ea typeface="Lilita One"/>
                <a:cs typeface="Lilita One"/>
                <a:sym typeface="Lilita One"/>
              </a:defRPr>
            </a:lvl1pPr>
            <a:lvl2pPr lvl="1" rtl="0" algn="ctr">
              <a:lnSpc>
                <a:spcPct val="100000"/>
              </a:lnSpc>
              <a:spcBef>
                <a:spcPts val="0"/>
              </a:spcBef>
              <a:spcAft>
                <a:spcPts val="0"/>
              </a:spcAft>
              <a:buClr>
                <a:schemeClr val="dk2"/>
              </a:buClr>
              <a:buSzPts val="1800"/>
              <a:buNone/>
              <a:defRPr sz="1800">
                <a:solidFill>
                  <a:schemeClr val="dk2"/>
                </a:solidFill>
              </a:defRPr>
            </a:lvl2pPr>
            <a:lvl3pPr lvl="2" rtl="0" algn="ctr">
              <a:lnSpc>
                <a:spcPct val="100000"/>
              </a:lnSpc>
              <a:spcBef>
                <a:spcPts val="0"/>
              </a:spcBef>
              <a:spcAft>
                <a:spcPts val="0"/>
              </a:spcAft>
              <a:buClr>
                <a:schemeClr val="dk2"/>
              </a:buClr>
              <a:buSzPts val="1800"/>
              <a:buNone/>
              <a:defRPr sz="1800">
                <a:solidFill>
                  <a:schemeClr val="dk2"/>
                </a:solidFill>
              </a:defRPr>
            </a:lvl3pPr>
            <a:lvl4pPr lvl="3" rtl="0" algn="ctr">
              <a:lnSpc>
                <a:spcPct val="100000"/>
              </a:lnSpc>
              <a:spcBef>
                <a:spcPts val="0"/>
              </a:spcBef>
              <a:spcAft>
                <a:spcPts val="0"/>
              </a:spcAft>
              <a:buClr>
                <a:schemeClr val="dk2"/>
              </a:buClr>
              <a:buSzPts val="1800"/>
              <a:buNone/>
              <a:defRPr sz="1800">
                <a:solidFill>
                  <a:schemeClr val="dk2"/>
                </a:solidFill>
              </a:defRPr>
            </a:lvl4pPr>
            <a:lvl5pPr lvl="4" rtl="0" algn="ctr">
              <a:lnSpc>
                <a:spcPct val="100000"/>
              </a:lnSpc>
              <a:spcBef>
                <a:spcPts val="0"/>
              </a:spcBef>
              <a:spcAft>
                <a:spcPts val="0"/>
              </a:spcAft>
              <a:buClr>
                <a:schemeClr val="dk2"/>
              </a:buClr>
              <a:buSzPts val="1800"/>
              <a:buNone/>
              <a:defRPr sz="1800">
                <a:solidFill>
                  <a:schemeClr val="dk2"/>
                </a:solidFill>
              </a:defRPr>
            </a:lvl5pPr>
            <a:lvl6pPr lvl="5" rtl="0" algn="ctr">
              <a:lnSpc>
                <a:spcPct val="100000"/>
              </a:lnSpc>
              <a:spcBef>
                <a:spcPts val="0"/>
              </a:spcBef>
              <a:spcAft>
                <a:spcPts val="0"/>
              </a:spcAft>
              <a:buClr>
                <a:schemeClr val="dk2"/>
              </a:buClr>
              <a:buSzPts val="1800"/>
              <a:buNone/>
              <a:defRPr sz="1800">
                <a:solidFill>
                  <a:schemeClr val="dk2"/>
                </a:solidFill>
              </a:defRPr>
            </a:lvl6pPr>
            <a:lvl7pPr lvl="6" rtl="0" algn="ctr">
              <a:lnSpc>
                <a:spcPct val="100000"/>
              </a:lnSpc>
              <a:spcBef>
                <a:spcPts val="0"/>
              </a:spcBef>
              <a:spcAft>
                <a:spcPts val="0"/>
              </a:spcAft>
              <a:buClr>
                <a:schemeClr val="dk2"/>
              </a:buClr>
              <a:buSzPts val="1800"/>
              <a:buNone/>
              <a:defRPr sz="1800">
                <a:solidFill>
                  <a:schemeClr val="dk2"/>
                </a:solidFill>
              </a:defRPr>
            </a:lvl7pPr>
            <a:lvl8pPr lvl="7" rtl="0" algn="ctr">
              <a:lnSpc>
                <a:spcPct val="100000"/>
              </a:lnSpc>
              <a:spcBef>
                <a:spcPts val="0"/>
              </a:spcBef>
              <a:spcAft>
                <a:spcPts val="0"/>
              </a:spcAft>
              <a:buClr>
                <a:schemeClr val="dk2"/>
              </a:buClr>
              <a:buSzPts val="1800"/>
              <a:buNone/>
              <a:defRPr sz="1800">
                <a:solidFill>
                  <a:schemeClr val="dk2"/>
                </a:solidFill>
              </a:defRPr>
            </a:lvl8pPr>
            <a:lvl9pPr lvl="8" rtl="0" algn="ctr">
              <a:lnSpc>
                <a:spcPct val="100000"/>
              </a:lnSpc>
              <a:spcBef>
                <a:spcPts val="0"/>
              </a:spcBef>
              <a:spcAft>
                <a:spcPts val="0"/>
              </a:spcAft>
              <a:buClr>
                <a:schemeClr val="dk2"/>
              </a:buClr>
              <a:buSzPts val="1800"/>
              <a:buNone/>
              <a:defRPr sz="1800">
                <a:solidFill>
                  <a:schemeClr val="dk2"/>
                </a:solidFill>
              </a:defRPr>
            </a:lvl9pPr>
          </a:lstStyle>
          <a:p/>
        </p:txBody>
      </p:sp>
      <p:sp>
        <p:nvSpPr>
          <p:cNvPr id="246" name="Google Shape;246;p14"/>
          <p:cNvSpPr txBox="1"/>
          <p:nvPr>
            <p:ph idx="14" type="subTitle"/>
          </p:nvPr>
        </p:nvSpPr>
        <p:spPr>
          <a:xfrm>
            <a:off x="3124800" y="1961494"/>
            <a:ext cx="2206800" cy="388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1800"/>
              <a:buNone/>
              <a:defRPr sz="2000">
                <a:latin typeface="Lilita One"/>
                <a:ea typeface="Lilita One"/>
                <a:cs typeface="Lilita One"/>
                <a:sym typeface="Lilita One"/>
              </a:defRPr>
            </a:lvl1pPr>
            <a:lvl2pPr lvl="1" rtl="0" algn="ctr">
              <a:lnSpc>
                <a:spcPct val="100000"/>
              </a:lnSpc>
              <a:spcBef>
                <a:spcPts val="0"/>
              </a:spcBef>
              <a:spcAft>
                <a:spcPts val="0"/>
              </a:spcAft>
              <a:buClr>
                <a:schemeClr val="dk2"/>
              </a:buClr>
              <a:buSzPts val="1800"/>
              <a:buNone/>
              <a:defRPr sz="1800">
                <a:solidFill>
                  <a:schemeClr val="dk2"/>
                </a:solidFill>
              </a:defRPr>
            </a:lvl2pPr>
            <a:lvl3pPr lvl="2" rtl="0" algn="ctr">
              <a:lnSpc>
                <a:spcPct val="100000"/>
              </a:lnSpc>
              <a:spcBef>
                <a:spcPts val="0"/>
              </a:spcBef>
              <a:spcAft>
                <a:spcPts val="0"/>
              </a:spcAft>
              <a:buClr>
                <a:schemeClr val="dk2"/>
              </a:buClr>
              <a:buSzPts val="1800"/>
              <a:buNone/>
              <a:defRPr sz="1800">
                <a:solidFill>
                  <a:schemeClr val="dk2"/>
                </a:solidFill>
              </a:defRPr>
            </a:lvl3pPr>
            <a:lvl4pPr lvl="3" rtl="0" algn="ctr">
              <a:lnSpc>
                <a:spcPct val="100000"/>
              </a:lnSpc>
              <a:spcBef>
                <a:spcPts val="0"/>
              </a:spcBef>
              <a:spcAft>
                <a:spcPts val="0"/>
              </a:spcAft>
              <a:buClr>
                <a:schemeClr val="dk2"/>
              </a:buClr>
              <a:buSzPts val="1800"/>
              <a:buNone/>
              <a:defRPr sz="1800">
                <a:solidFill>
                  <a:schemeClr val="dk2"/>
                </a:solidFill>
              </a:defRPr>
            </a:lvl4pPr>
            <a:lvl5pPr lvl="4" rtl="0" algn="ctr">
              <a:lnSpc>
                <a:spcPct val="100000"/>
              </a:lnSpc>
              <a:spcBef>
                <a:spcPts val="0"/>
              </a:spcBef>
              <a:spcAft>
                <a:spcPts val="0"/>
              </a:spcAft>
              <a:buClr>
                <a:schemeClr val="dk2"/>
              </a:buClr>
              <a:buSzPts val="1800"/>
              <a:buNone/>
              <a:defRPr sz="1800">
                <a:solidFill>
                  <a:schemeClr val="dk2"/>
                </a:solidFill>
              </a:defRPr>
            </a:lvl5pPr>
            <a:lvl6pPr lvl="5" rtl="0" algn="ctr">
              <a:lnSpc>
                <a:spcPct val="100000"/>
              </a:lnSpc>
              <a:spcBef>
                <a:spcPts val="0"/>
              </a:spcBef>
              <a:spcAft>
                <a:spcPts val="0"/>
              </a:spcAft>
              <a:buClr>
                <a:schemeClr val="dk2"/>
              </a:buClr>
              <a:buSzPts val="1800"/>
              <a:buNone/>
              <a:defRPr sz="1800">
                <a:solidFill>
                  <a:schemeClr val="dk2"/>
                </a:solidFill>
              </a:defRPr>
            </a:lvl6pPr>
            <a:lvl7pPr lvl="6" rtl="0" algn="ctr">
              <a:lnSpc>
                <a:spcPct val="100000"/>
              </a:lnSpc>
              <a:spcBef>
                <a:spcPts val="0"/>
              </a:spcBef>
              <a:spcAft>
                <a:spcPts val="0"/>
              </a:spcAft>
              <a:buClr>
                <a:schemeClr val="dk2"/>
              </a:buClr>
              <a:buSzPts val="1800"/>
              <a:buNone/>
              <a:defRPr sz="1800">
                <a:solidFill>
                  <a:schemeClr val="dk2"/>
                </a:solidFill>
              </a:defRPr>
            </a:lvl7pPr>
            <a:lvl8pPr lvl="7" rtl="0" algn="ctr">
              <a:lnSpc>
                <a:spcPct val="100000"/>
              </a:lnSpc>
              <a:spcBef>
                <a:spcPts val="0"/>
              </a:spcBef>
              <a:spcAft>
                <a:spcPts val="0"/>
              </a:spcAft>
              <a:buClr>
                <a:schemeClr val="dk2"/>
              </a:buClr>
              <a:buSzPts val="1800"/>
              <a:buNone/>
              <a:defRPr sz="1800">
                <a:solidFill>
                  <a:schemeClr val="dk2"/>
                </a:solidFill>
              </a:defRPr>
            </a:lvl8pPr>
            <a:lvl9pPr lvl="8" rtl="0" algn="ctr">
              <a:lnSpc>
                <a:spcPct val="100000"/>
              </a:lnSpc>
              <a:spcBef>
                <a:spcPts val="0"/>
              </a:spcBef>
              <a:spcAft>
                <a:spcPts val="0"/>
              </a:spcAft>
              <a:buClr>
                <a:schemeClr val="dk2"/>
              </a:buClr>
              <a:buSzPts val="1800"/>
              <a:buNone/>
              <a:defRPr sz="1800">
                <a:solidFill>
                  <a:schemeClr val="dk2"/>
                </a:solidFill>
              </a:defRPr>
            </a:lvl9pPr>
          </a:lstStyle>
          <a:p/>
        </p:txBody>
      </p:sp>
      <p:sp>
        <p:nvSpPr>
          <p:cNvPr id="247" name="Google Shape;247;p14"/>
          <p:cNvSpPr txBox="1"/>
          <p:nvPr>
            <p:ph idx="15" type="subTitle"/>
          </p:nvPr>
        </p:nvSpPr>
        <p:spPr>
          <a:xfrm>
            <a:off x="3124800" y="3371368"/>
            <a:ext cx="2206800" cy="388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1800"/>
              <a:buNone/>
              <a:defRPr sz="2000">
                <a:latin typeface="Lilita One"/>
                <a:ea typeface="Lilita One"/>
                <a:cs typeface="Lilita One"/>
                <a:sym typeface="Lilita One"/>
              </a:defRPr>
            </a:lvl1pPr>
            <a:lvl2pPr lvl="1" rtl="0" algn="ctr">
              <a:lnSpc>
                <a:spcPct val="100000"/>
              </a:lnSpc>
              <a:spcBef>
                <a:spcPts val="0"/>
              </a:spcBef>
              <a:spcAft>
                <a:spcPts val="0"/>
              </a:spcAft>
              <a:buClr>
                <a:schemeClr val="dk2"/>
              </a:buClr>
              <a:buSzPts val="1800"/>
              <a:buNone/>
              <a:defRPr sz="1800">
                <a:solidFill>
                  <a:schemeClr val="dk2"/>
                </a:solidFill>
              </a:defRPr>
            </a:lvl2pPr>
            <a:lvl3pPr lvl="2" rtl="0" algn="ctr">
              <a:lnSpc>
                <a:spcPct val="100000"/>
              </a:lnSpc>
              <a:spcBef>
                <a:spcPts val="0"/>
              </a:spcBef>
              <a:spcAft>
                <a:spcPts val="0"/>
              </a:spcAft>
              <a:buClr>
                <a:schemeClr val="dk2"/>
              </a:buClr>
              <a:buSzPts val="1800"/>
              <a:buNone/>
              <a:defRPr sz="1800">
                <a:solidFill>
                  <a:schemeClr val="dk2"/>
                </a:solidFill>
              </a:defRPr>
            </a:lvl3pPr>
            <a:lvl4pPr lvl="3" rtl="0" algn="ctr">
              <a:lnSpc>
                <a:spcPct val="100000"/>
              </a:lnSpc>
              <a:spcBef>
                <a:spcPts val="0"/>
              </a:spcBef>
              <a:spcAft>
                <a:spcPts val="0"/>
              </a:spcAft>
              <a:buClr>
                <a:schemeClr val="dk2"/>
              </a:buClr>
              <a:buSzPts val="1800"/>
              <a:buNone/>
              <a:defRPr sz="1800">
                <a:solidFill>
                  <a:schemeClr val="dk2"/>
                </a:solidFill>
              </a:defRPr>
            </a:lvl4pPr>
            <a:lvl5pPr lvl="4" rtl="0" algn="ctr">
              <a:lnSpc>
                <a:spcPct val="100000"/>
              </a:lnSpc>
              <a:spcBef>
                <a:spcPts val="0"/>
              </a:spcBef>
              <a:spcAft>
                <a:spcPts val="0"/>
              </a:spcAft>
              <a:buClr>
                <a:schemeClr val="dk2"/>
              </a:buClr>
              <a:buSzPts val="1800"/>
              <a:buNone/>
              <a:defRPr sz="1800">
                <a:solidFill>
                  <a:schemeClr val="dk2"/>
                </a:solidFill>
              </a:defRPr>
            </a:lvl5pPr>
            <a:lvl6pPr lvl="5" rtl="0" algn="ctr">
              <a:lnSpc>
                <a:spcPct val="100000"/>
              </a:lnSpc>
              <a:spcBef>
                <a:spcPts val="0"/>
              </a:spcBef>
              <a:spcAft>
                <a:spcPts val="0"/>
              </a:spcAft>
              <a:buClr>
                <a:schemeClr val="dk2"/>
              </a:buClr>
              <a:buSzPts val="1800"/>
              <a:buNone/>
              <a:defRPr sz="1800">
                <a:solidFill>
                  <a:schemeClr val="dk2"/>
                </a:solidFill>
              </a:defRPr>
            </a:lvl6pPr>
            <a:lvl7pPr lvl="6" rtl="0" algn="ctr">
              <a:lnSpc>
                <a:spcPct val="100000"/>
              </a:lnSpc>
              <a:spcBef>
                <a:spcPts val="0"/>
              </a:spcBef>
              <a:spcAft>
                <a:spcPts val="0"/>
              </a:spcAft>
              <a:buClr>
                <a:schemeClr val="dk2"/>
              </a:buClr>
              <a:buSzPts val="1800"/>
              <a:buNone/>
              <a:defRPr sz="1800">
                <a:solidFill>
                  <a:schemeClr val="dk2"/>
                </a:solidFill>
              </a:defRPr>
            </a:lvl7pPr>
            <a:lvl8pPr lvl="7" rtl="0" algn="ctr">
              <a:lnSpc>
                <a:spcPct val="100000"/>
              </a:lnSpc>
              <a:spcBef>
                <a:spcPts val="0"/>
              </a:spcBef>
              <a:spcAft>
                <a:spcPts val="0"/>
              </a:spcAft>
              <a:buClr>
                <a:schemeClr val="dk2"/>
              </a:buClr>
              <a:buSzPts val="1800"/>
              <a:buNone/>
              <a:defRPr sz="1800">
                <a:solidFill>
                  <a:schemeClr val="dk2"/>
                </a:solidFill>
              </a:defRPr>
            </a:lvl8pPr>
            <a:lvl9pPr lvl="8" rtl="0" algn="ctr">
              <a:lnSpc>
                <a:spcPct val="100000"/>
              </a:lnSpc>
              <a:spcBef>
                <a:spcPts val="0"/>
              </a:spcBef>
              <a:spcAft>
                <a:spcPts val="0"/>
              </a:spcAft>
              <a:buClr>
                <a:schemeClr val="dk2"/>
              </a:buClr>
              <a:buSzPts val="1800"/>
              <a:buNone/>
              <a:defRPr sz="1800">
                <a:solidFill>
                  <a:schemeClr val="dk2"/>
                </a:solidFill>
              </a:defRPr>
            </a:lvl9pPr>
          </a:lstStyle>
          <a:p/>
        </p:txBody>
      </p:sp>
      <p:sp>
        <p:nvSpPr>
          <p:cNvPr id="248" name="Google Shape;248;p14"/>
          <p:cNvSpPr txBox="1"/>
          <p:nvPr>
            <p:ph idx="16" type="title"/>
          </p:nvPr>
        </p:nvSpPr>
        <p:spPr>
          <a:xfrm>
            <a:off x="713225" y="539500"/>
            <a:ext cx="4618500" cy="54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Font typeface="Montserrat"/>
              <a:buNone/>
              <a:defRPr sz="3000"/>
            </a:lvl1pPr>
            <a:lvl2pPr lvl="1" rtl="0" algn="ctr">
              <a:spcBef>
                <a:spcPts val="0"/>
              </a:spcBef>
              <a:spcAft>
                <a:spcPts val="0"/>
              </a:spcAft>
              <a:buSzPts val="2100"/>
              <a:buFont typeface="Montserrat"/>
              <a:buNone/>
              <a:defRPr b="1" sz="2100">
                <a:latin typeface="Montserrat"/>
                <a:ea typeface="Montserrat"/>
                <a:cs typeface="Montserrat"/>
                <a:sym typeface="Montserrat"/>
              </a:defRPr>
            </a:lvl2pPr>
            <a:lvl3pPr lvl="2" rtl="0" algn="ctr">
              <a:spcBef>
                <a:spcPts val="0"/>
              </a:spcBef>
              <a:spcAft>
                <a:spcPts val="0"/>
              </a:spcAft>
              <a:buSzPts val="2100"/>
              <a:buFont typeface="Montserrat"/>
              <a:buNone/>
              <a:defRPr b="1" sz="2100">
                <a:latin typeface="Montserrat"/>
                <a:ea typeface="Montserrat"/>
                <a:cs typeface="Montserrat"/>
                <a:sym typeface="Montserrat"/>
              </a:defRPr>
            </a:lvl3pPr>
            <a:lvl4pPr lvl="3" rtl="0" algn="ctr">
              <a:spcBef>
                <a:spcPts val="0"/>
              </a:spcBef>
              <a:spcAft>
                <a:spcPts val="0"/>
              </a:spcAft>
              <a:buSzPts val="2100"/>
              <a:buFont typeface="Montserrat"/>
              <a:buNone/>
              <a:defRPr b="1" sz="2100">
                <a:latin typeface="Montserrat"/>
                <a:ea typeface="Montserrat"/>
                <a:cs typeface="Montserrat"/>
                <a:sym typeface="Montserrat"/>
              </a:defRPr>
            </a:lvl4pPr>
            <a:lvl5pPr lvl="4" rtl="0" algn="ctr">
              <a:spcBef>
                <a:spcPts val="0"/>
              </a:spcBef>
              <a:spcAft>
                <a:spcPts val="0"/>
              </a:spcAft>
              <a:buSzPts val="2100"/>
              <a:buFont typeface="Montserrat"/>
              <a:buNone/>
              <a:defRPr b="1" sz="2100">
                <a:latin typeface="Montserrat"/>
                <a:ea typeface="Montserrat"/>
                <a:cs typeface="Montserrat"/>
                <a:sym typeface="Montserrat"/>
              </a:defRPr>
            </a:lvl5pPr>
            <a:lvl6pPr lvl="5" rtl="0" algn="ctr">
              <a:spcBef>
                <a:spcPts val="0"/>
              </a:spcBef>
              <a:spcAft>
                <a:spcPts val="0"/>
              </a:spcAft>
              <a:buSzPts val="2100"/>
              <a:buFont typeface="Montserrat"/>
              <a:buNone/>
              <a:defRPr b="1" sz="2100">
                <a:latin typeface="Montserrat"/>
                <a:ea typeface="Montserrat"/>
                <a:cs typeface="Montserrat"/>
                <a:sym typeface="Montserrat"/>
              </a:defRPr>
            </a:lvl6pPr>
            <a:lvl7pPr lvl="6" rtl="0" algn="ctr">
              <a:spcBef>
                <a:spcPts val="0"/>
              </a:spcBef>
              <a:spcAft>
                <a:spcPts val="0"/>
              </a:spcAft>
              <a:buSzPts val="2100"/>
              <a:buFont typeface="Montserrat"/>
              <a:buNone/>
              <a:defRPr b="1" sz="2100">
                <a:latin typeface="Montserrat"/>
                <a:ea typeface="Montserrat"/>
                <a:cs typeface="Montserrat"/>
                <a:sym typeface="Montserrat"/>
              </a:defRPr>
            </a:lvl7pPr>
            <a:lvl8pPr lvl="7" rtl="0" algn="ctr">
              <a:spcBef>
                <a:spcPts val="0"/>
              </a:spcBef>
              <a:spcAft>
                <a:spcPts val="0"/>
              </a:spcAft>
              <a:buSzPts val="2100"/>
              <a:buFont typeface="Montserrat"/>
              <a:buNone/>
              <a:defRPr b="1" sz="2100">
                <a:latin typeface="Montserrat"/>
                <a:ea typeface="Montserrat"/>
                <a:cs typeface="Montserrat"/>
                <a:sym typeface="Montserrat"/>
              </a:defRPr>
            </a:lvl8pPr>
            <a:lvl9pPr lvl="8" rtl="0" algn="ctr">
              <a:spcBef>
                <a:spcPts val="0"/>
              </a:spcBef>
              <a:spcAft>
                <a:spcPts val="0"/>
              </a:spcAft>
              <a:buSzPts val="2100"/>
              <a:buFont typeface="Montserrat"/>
              <a:buNone/>
              <a:defRPr b="1" sz="2100">
                <a:latin typeface="Montserrat"/>
                <a:ea typeface="Montserrat"/>
                <a:cs typeface="Montserrat"/>
                <a:sym typeface="Montserra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_1">
    <p:spTree>
      <p:nvGrpSpPr>
        <p:cNvPr id="249" name="Shape 249"/>
        <p:cNvGrpSpPr/>
        <p:nvPr/>
      </p:nvGrpSpPr>
      <p:grpSpPr>
        <a:xfrm>
          <a:off x="0" y="0"/>
          <a:ext cx="0" cy="0"/>
          <a:chOff x="0" y="0"/>
          <a:chExt cx="0" cy="0"/>
        </a:xfrm>
      </p:grpSpPr>
      <p:pic>
        <p:nvPicPr>
          <p:cNvPr id="250" name="Google Shape;250;p15"/>
          <p:cNvPicPr preferRelativeResize="0"/>
          <p:nvPr/>
        </p:nvPicPr>
        <p:blipFill>
          <a:blip r:embed="rId2">
            <a:alphaModFix amt="29000"/>
          </a:blip>
          <a:stretch>
            <a:fillRect/>
          </a:stretch>
        </p:blipFill>
        <p:spPr>
          <a:xfrm flipH="1">
            <a:off x="-258937" y="-106825"/>
            <a:ext cx="9144003" cy="5143501"/>
          </a:xfrm>
          <a:prstGeom prst="rect">
            <a:avLst/>
          </a:prstGeom>
          <a:noFill/>
          <a:ln>
            <a:noFill/>
          </a:ln>
        </p:spPr>
      </p:pic>
      <p:grpSp>
        <p:nvGrpSpPr>
          <p:cNvPr id="251" name="Google Shape;251;p15"/>
          <p:cNvGrpSpPr/>
          <p:nvPr/>
        </p:nvGrpSpPr>
        <p:grpSpPr>
          <a:xfrm>
            <a:off x="0" y="4427075"/>
            <a:ext cx="9190672" cy="716455"/>
            <a:chOff x="0" y="4427075"/>
            <a:chExt cx="9190672" cy="716455"/>
          </a:xfrm>
        </p:grpSpPr>
        <p:sp>
          <p:nvSpPr>
            <p:cNvPr id="252" name="Google Shape;252;p15"/>
            <p:cNvSpPr/>
            <p:nvPr/>
          </p:nvSpPr>
          <p:spPr>
            <a:xfrm>
              <a:off x="0" y="4427075"/>
              <a:ext cx="9190672" cy="629975"/>
            </a:xfrm>
            <a:custGeom>
              <a:rect b="b" l="l" r="r" t="t"/>
              <a:pathLst>
                <a:path extrusionOk="0" h="25199" w="284960">
                  <a:moveTo>
                    <a:pt x="0" y="0"/>
                  </a:moveTo>
                  <a:lnTo>
                    <a:pt x="0" y="25198"/>
                  </a:lnTo>
                  <a:lnTo>
                    <a:pt x="284960" y="25198"/>
                  </a:lnTo>
                  <a:lnTo>
                    <a:pt x="284960" y="0"/>
                  </a:ln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5"/>
            <p:cNvSpPr/>
            <p:nvPr/>
          </p:nvSpPr>
          <p:spPr>
            <a:xfrm>
              <a:off x="0" y="4742425"/>
              <a:ext cx="9190672" cy="401105"/>
            </a:xfrm>
            <a:custGeom>
              <a:rect b="b" l="l" r="r" t="t"/>
              <a:pathLst>
                <a:path extrusionOk="0" h="25199" w="284960">
                  <a:moveTo>
                    <a:pt x="0" y="0"/>
                  </a:moveTo>
                  <a:lnTo>
                    <a:pt x="0" y="25198"/>
                  </a:lnTo>
                  <a:lnTo>
                    <a:pt x="284960" y="25198"/>
                  </a:lnTo>
                  <a:lnTo>
                    <a:pt x="284960" y="0"/>
                  </a:ln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5"/>
          <p:cNvGrpSpPr/>
          <p:nvPr/>
        </p:nvGrpSpPr>
        <p:grpSpPr>
          <a:xfrm>
            <a:off x="-227676" y="3115863"/>
            <a:ext cx="1055500" cy="1362325"/>
            <a:chOff x="238125" y="2945050"/>
            <a:chExt cx="1055500" cy="1362325"/>
          </a:xfrm>
        </p:grpSpPr>
        <p:sp>
          <p:nvSpPr>
            <p:cNvPr id="255" name="Google Shape;255;p15"/>
            <p:cNvSpPr/>
            <p:nvPr/>
          </p:nvSpPr>
          <p:spPr>
            <a:xfrm>
              <a:off x="830075" y="3821025"/>
              <a:ext cx="415675" cy="410350"/>
            </a:xfrm>
            <a:custGeom>
              <a:rect b="b" l="l" r="r" t="t"/>
              <a:pathLst>
                <a:path extrusionOk="0" h="16414" w="16627">
                  <a:moveTo>
                    <a:pt x="213" y="0"/>
                  </a:moveTo>
                  <a:lnTo>
                    <a:pt x="0" y="790"/>
                  </a:lnTo>
                  <a:lnTo>
                    <a:pt x="15624" y="16414"/>
                  </a:lnTo>
                  <a:lnTo>
                    <a:pt x="16627" y="16414"/>
                  </a:lnTo>
                  <a:lnTo>
                    <a:pt x="213" y="0"/>
                  </a:lnTo>
                  <a:close/>
                </a:path>
              </a:pathLst>
            </a:custGeom>
            <a:solidFill>
              <a:srgbClr val="7A90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5"/>
            <p:cNvSpPr/>
            <p:nvPr/>
          </p:nvSpPr>
          <p:spPr>
            <a:xfrm>
              <a:off x="238125" y="2945050"/>
              <a:ext cx="1055500" cy="1362325"/>
            </a:xfrm>
            <a:custGeom>
              <a:rect b="b" l="l" r="r" t="t"/>
              <a:pathLst>
                <a:path extrusionOk="0" h="54493" w="42220">
                  <a:moveTo>
                    <a:pt x="13860" y="1"/>
                  </a:moveTo>
                  <a:cubicBezTo>
                    <a:pt x="12120" y="1"/>
                    <a:pt x="10380" y="1406"/>
                    <a:pt x="9058" y="4218"/>
                  </a:cubicBezTo>
                  <a:lnTo>
                    <a:pt x="0" y="23519"/>
                  </a:lnTo>
                  <a:lnTo>
                    <a:pt x="0" y="54492"/>
                  </a:lnTo>
                  <a:lnTo>
                    <a:pt x="42220" y="54492"/>
                  </a:lnTo>
                  <a:lnTo>
                    <a:pt x="18663" y="4218"/>
                  </a:lnTo>
                  <a:cubicBezTo>
                    <a:pt x="17341" y="1406"/>
                    <a:pt x="15601" y="1"/>
                    <a:pt x="13860" y="1"/>
                  </a:cubicBezTo>
                  <a:close/>
                </a:path>
              </a:pathLst>
            </a:custGeom>
            <a:solidFill>
              <a:srgbClr val="8898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5"/>
            <p:cNvSpPr/>
            <p:nvPr/>
          </p:nvSpPr>
          <p:spPr>
            <a:xfrm>
              <a:off x="238125" y="2945050"/>
              <a:ext cx="667200" cy="1362325"/>
            </a:xfrm>
            <a:custGeom>
              <a:rect b="b" l="l" r="r" t="t"/>
              <a:pathLst>
                <a:path extrusionOk="0" h="54493" w="26688">
                  <a:moveTo>
                    <a:pt x="13857" y="1"/>
                  </a:moveTo>
                  <a:cubicBezTo>
                    <a:pt x="13739" y="1"/>
                    <a:pt x="13617" y="8"/>
                    <a:pt x="13496" y="23"/>
                  </a:cubicBezTo>
                  <a:lnTo>
                    <a:pt x="13496" y="18686"/>
                  </a:lnTo>
                  <a:lnTo>
                    <a:pt x="5836" y="11027"/>
                  </a:lnTo>
                  <a:lnTo>
                    <a:pt x="5532" y="11726"/>
                  </a:lnTo>
                  <a:lnTo>
                    <a:pt x="13496" y="19689"/>
                  </a:lnTo>
                  <a:lnTo>
                    <a:pt x="13496" y="45678"/>
                  </a:lnTo>
                  <a:lnTo>
                    <a:pt x="0" y="32182"/>
                  </a:lnTo>
                  <a:lnTo>
                    <a:pt x="0" y="33185"/>
                  </a:lnTo>
                  <a:lnTo>
                    <a:pt x="13496" y="46681"/>
                  </a:lnTo>
                  <a:lnTo>
                    <a:pt x="13496" y="54492"/>
                  </a:lnTo>
                  <a:lnTo>
                    <a:pt x="14195" y="54492"/>
                  </a:lnTo>
                  <a:lnTo>
                    <a:pt x="14195" y="33823"/>
                  </a:lnTo>
                  <a:lnTo>
                    <a:pt x="26687" y="21331"/>
                  </a:lnTo>
                  <a:lnTo>
                    <a:pt x="26383" y="20662"/>
                  </a:lnTo>
                  <a:lnTo>
                    <a:pt x="14195" y="32820"/>
                  </a:lnTo>
                  <a:lnTo>
                    <a:pt x="14195" y="7805"/>
                  </a:lnTo>
                  <a:lnTo>
                    <a:pt x="18359" y="3640"/>
                  </a:lnTo>
                  <a:cubicBezTo>
                    <a:pt x="18237" y="3428"/>
                    <a:pt x="18116" y="3215"/>
                    <a:pt x="17994" y="3002"/>
                  </a:cubicBezTo>
                  <a:lnTo>
                    <a:pt x="14195" y="6802"/>
                  </a:lnTo>
                  <a:lnTo>
                    <a:pt x="14195" y="23"/>
                  </a:lnTo>
                  <a:cubicBezTo>
                    <a:pt x="14088" y="8"/>
                    <a:pt x="13974" y="1"/>
                    <a:pt x="13857" y="1"/>
                  </a:cubicBez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 name="Google Shape;258;p15"/>
          <p:cNvSpPr/>
          <p:nvPr/>
        </p:nvSpPr>
        <p:spPr>
          <a:xfrm>
            <a:off x="-535526" y="3954738"/>
            <a:ext cx="2111775" cy="1034725"/>
          </a:xfrm>
          <a:custGeom>
            <a:rect b="b" l="l" r="r" t="t"/>
            <a:pathLst>
              <a:path extrusionOk="0" h="41389" w="84471">
                <a:moveTo>
                  <a:pt x="21570" y="0"/>
                </a:moveTo>
                <a:cubicBezTo>
                  <a:pt x="20784" y="0"/>
                  <a:pt x="20140" y="124"/>
                  <a:pt x="19697" y="385"/>
                </a:cubicBezTo>
                <a:cubicBezTo>
                  <a:pt x="16931" y="1996"/>
                  <a:pt x="20639" y="8409"/>
                  <a:pt x="23496" y="10567"/>
                </a:cubicBezTo>
                <a:cubicBezTo>
                  <a:pt x="22212" y="10196"/>
                  <a:pt x="20831" y="10033"/>
                  <a:pt x="19501" y="10033"/>
                </a:cubicBezTo>
                <a:cubicBezTo>
                  <a:pt x="15606" y="10033"/>
                  <a:pt x="12148" y="11428"/>
                  <a:pt x="12827" y="13060"/>
                </a:cubicBezTo>
                <a:cubicBezTo>
                  <a:pt x="12730" y="13056"/>
                  <a:pt x="12633" y="13055"/>
                  <a:pt x="12537" y="13055"/>
                </a:cubicBezTo>
                <a:cubicBezTo>
                  <a:pt x="8365" y="13055"/>
                  <a:pt x="5222" y="16217"/>
                  <a:pt x="4925" y="17376"/>
                </a:cubicBezTo>
                <a:cubicBezTo>
                  <a:pt x="4590" y="18683"/>
                  <a:pt x="6718" y="21115"/>
                  <a:pt x="10882" y="21874"/>
                </a:cubicBezTo>
                <a:cubicBezTo>
                  <a:pt x="6171" y="22087"/>
                  <a:pt x="0" y="25400"/>
                  <a:pt x="3222" y="26920"/>
                </a:cubicBezTo>
                <a:cubicBezTo>
                  <a:pt x="2098" y="27042"/>
                  <a:pt x="1003" y="27346"/>
                  <a:pt x="122" y="27710"/>
                </a:cubicBezTo>
                <a:lnTo>
                  <a:pt x="122" y="41388"/>
                </a:lnTo>
                <a:lnTo>
                  <a:pt x="80853" y="41388"/>
                </a:lnTo>
                <a:cubicBezTo>
                  <a:pt x="82525" y="40537"/>
                  <a:pt x="84470" y="35431"/>
                  <a:pt x="83893" y="34732"/>
                </a:cubicBezTo>
                <a:cubicBezTo>
                  <a:pt x="83807" y="34629"/>
                  <a:pt x="83627" y="34582"/>
                  <a:pt x="83376" y="34582"/>
                </a:cubicBezTo>
                <a:cubicBezTo>
                  <a:pt x="81920" y="34582"/>
                  <a:pt x="78065" y="36154"/>
                  <a:pt x="76354" y="37528"/>
                </a:cubicBezTo>
                <a:cubicBezTo>
                  <a:pt x="77141" y="34836"/>
                  <a:pt x="76693" y="31722"/>
                  <a:pt x="75910" y="31722"/>
                </a:cubicBezTo>
                <a:cubicBezTo>
                  <a:pt x="75906" y="31722"/>
                  <a:pt x="75902" y="31722"/>
                  <a:pt x="75898" y="31723"/>
                </a:cubicBezTo>
                <a:cubicBezTo>
                  <a:pt x="75078" y="31753"/>
                  <a:pt x="73649" y="34732"/>
                  <a:pt x="73649" y="34732"/>
                </a:cubicBezTo>
                <a:cubicBezTo>
                  <a:pt x="73201" y="30966"/>
                  <a:pt x="68550" y="24026"/>
                  <a:pt x="67037" y="24026"/>
                </a:cubicBezTo>
                <a:cubicBezTo>
                  <a:pt x="67011" y="24026"/>
                  <a:pt x="66986" y="24028"/>
                  <a:pt x="66962" y="24033"/>
                </a:cubicBezTo>
                <a:cubicBezTo>
                  <a:pt x="65534" y="24306"/>
                  <a:pt x="64682" y="27771"/>
                  <a:pt x="64682" y="27771"/>
                </a:cubicBezTo>
                <a:cubicBezTo>
                  <a:pt x="64312" y="25363"/>
                  <a:pt x="61612" y="22760"/>
                  <a:pt x="59500" y="22760"/>
                </a:cubicBezTo>
                <a:cubicBezTo>
                  <a:pt x="58841" y="22760"/>
                  <a:pt x="58238" y="23014"/>
                  <a:pt x="57783" y="23607"/>
                </a:cubicBezTo>
                <a:cubicBezTo>
                  <a:pt x="58068" y="17848"/>
                  <a:pt x="54769" y="12810"/>
                  <a:pt x="53356" y="12810"/>
                </a:cubicBezTo>
                <a:cubicBezTo>
                  <a:pt x="53262" y="12810"/>
                  <a:pt x="53177" y="12832"/>
                  <a:pt x="53102" y="12877"/>
                </a:cubicBezTo>
                <a:cubicBezTo>
                  <a:pt x="51916" y="13607"/>
                  <a:pt x="51916" y="16342"/>
                  <a:pt x="52038" y="18136"/>
                </a:cubicBezTo>
                <a:cubicBezTo>
                  <a:pt x="51781" y="15106"/>
                  <a:pt x="50422" y="13958"/>
                  <a:pt x="48845" y="13958"/>
                </a:cubicBezTo>
                <a:cubicBezTo>
                  <a:pt x="48745" y="13958"/>
                  <a:pt x="48644" y="13963"/>
                  <a:pt x="48542" y="13972"/>
                </a:cubicBezTo>
                <a:cubicBezTo>
                  <a:pt x="47704" y="9209"/>
                  <a:pt x="41257" y="4181"/>
                  <a:pt x="38800" y="4181"/>
                </a:cubicBezTo>
                <a:cubicBezTo>
                  <a:pt x="38764" y="4181"/>
                  <a:pt x="38729" y="4182"/>
                  <a:pt x="38694" y="4184"/>
                </a:cubicBezTo>
                <a:cubicBezTo>
                  <a:pt x="36293" y="4336"/>
                  <a:pt x="36870" y="8075"/>
                  <a:pt x="36870" y="8075"/>
                </a:cubicBezTo>
                <a:cubicBezTo>
                  <a:pt x="33483" y="3312"/>
                  <a:pt x="25634" y="0"/>
                  <a:pt x="21570" y="0"/>
                </a:cubicBez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 name="Google Shape;259;p15"/>
          <p:cNvGrpSpPr/>
          <p:nvPr/>
        </p:nvGrpSpPr>
        <p:grpSpPr>
          <a:xfrm flipH="1" rot="-2700000">
            <a:off x="8363601" y="314600"/>
            <a:ext cx="941223" cy="715707"/>
            <a:chOff x="-914400" y="192925"/>
            <a:chExt cx="1111650" cy="845300"/>
          </a:xfrm>
        </p:grpSpPr>
        <p:sp>
          <p:nvSpPr>
            <p:cNvPr id="260" name="Google Shape;260;p15"/>
            <p:cNvSpPr/>
            <p:nvPr/>
          </p:nvSpPr>
          <p:spPr>
            <a:xfrm>
              <a:off x="-914400" y="192925"/>
              <a:ext cx="1111650" cy="845300"/>
            </a:xfrm>
            <a:custGeom>
              <a:rect b="b" l="l" r="r" t="t"/>
              <a:pathLst>
                <a:path extrusionOk="0" h="33812" w="44466">
                  <a:moveTo>
                    <a:pt x="31337" y="0"/>
                  </a:moveTo>
                  <a:cubicBezTo>
                    <a:pt x="23392" y="0"/>
                    <a:pt x="14782" y="6526"/>
                    <a:pt x="18547" y="14763"/>
                  </a:cubicBezTo>
                  <a:cubicBezTo>
                    <a:pt x="14233" y="16571"/>
                    <a:pt x="15107" y="23055"/>
                    <a:pt x="19622" y="23055"/>
                  </a:cubicBezTo>
                  <a:cubicBezTo>
                    <a:pt x="19854" y="23055"/>
                    <a:pt x="20096" y="23038"/>
                    <a:pt x="20348" y="23002"/>
                  </a:cubicBezTo>
                  <a:lnTo>
                    <a:pt x="20348" y="23002"/>
                  </a:lnTo>
                  <a:cubicBezTo>
                    <a:pt x="18747" y="24303"/>
                    <a:pt x="19081" y="27205"/>
                    <a:pt x="21082" y="27405"/>
                  </a:cubicBezTo>
                  <a:cubicBezTo>
                    <a:pt x="15678" y="31179"/>
                    <a:pt x="7542" y="31748"/>
                    <a:pt x="3124" y="31748"/>
                  </a:cubicBezTo>
                  <a:cubicBezTo>
                    <a:pt x="1215" y="31748"/>
                    <a:pt x="1" y="31642"/>
                    <a:pt x="0" y="31642"/>
                  </a:cubicBezTo>
                  <a:lnTo>
                    <a:pt x="0" y="31642"/>
                  </a:lnTo>
                  <a:cubicBezTo>
                    <a:pt x="1" y="31642"/>
                    <a:pt x="6192" y="33812"/>
                    <a:pt x="14671" y="33812"/>
                  </a:cubicBezTo>
                  <a:cubicBezTo>
                    <a:pt x="19613" y="33812"/>
                    <a:pt x="25332" y="33075"/>
                    <a:pt x="31056" y="30741"/>
                  </a:cubicBezTo>
                  <a:cubicBezTo>
                    <a:pt x="39428" y="27005"/>
                    <a:pt x="44465" y="19666"/>
                    <a:pt x="42130" y="8191"/>
                  </a:cubicBezTo>
                  <a:cubicBezTo>
                    <a:pt x="40686" y="2378"/>
                    <a:pt x="36133" y="0"/>
                    <a:pt x="3133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5"/>
            <p:cNvSpPr/>
            <p:nvPr/>
          </p:nvSpPr>
          <p:spPr>
            <a:xfrm>
              <a:off x="-454900" y="559475"/>
              <a:ext cx="168475" cy="70925"/>
            </a:xfrm>
            <a:custGeom>
              <a:rect b="b" l="l" r="r" t="t"/>
              <a:pathLst>
                <a:path extrusionOk="0" h="2837" w="6739">
                  <a:moveTo>
                    <a:pt x="367" y="1"/>
                  </a:moveTo>
                  <a:lnTo>
                    <a:pt x="0" y="201"/>
                  </a:lnTo>
                  <a:cubicBezTo>
                    <a:pt x="0" y="234"/>
                    <a:pt x="1468" y="2836"/>
                    <a:pt x="5070" y="2836"/>
                  </a:cubicBezTo>
                  <a:cubicBezTo>
                    <a:pt x="5571" y="2836"/>
                    <a:pt x="6138" y="2769"/>
                    <a:pt x="6738" y="2669"/>
                  </a:cubicBezTo>
                  <a:lnTo>
                    <a:pt x="6638" y="2236"/>
                  </a:lnTo>
                  <a:cubicBezTo>
                    <a:pt x="6053" y="2353"/>
                    <a:pt x="5514" y="2404"/>
                    <a:pt x="5021" y="2404"/>
                  </a:cubicBezTo>
                  <a:cubicBezTo>
                    <a:pt x="1720" y="2404"/>
                    <a:pt x="425" y="117"/>
                    <a:pt x="3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5"/>
            <p:cNvSpPr/>
            <p:nvPr/>
          </p:nvSpPr>
          <p:spPr>
            <a:xfrm>
              <a:off x="-405700" y="722100"/>
              <a:ext cx="76750" cy="51725"/>
            </a:xfrm>
            <a:custGeom>
              <a:rect b="b" l="l" r="r" t="t"/>
              <a:pathLst>
                <a:path extrusionOk="0" h="2069" w="3070">
                  <a:moveTo>
                    <a:pt x="2702" y="0"/>
                  </a:moveTo>
                  <a:cubicBezTo>
                    <a:pt x="1701" y="1535"/>
                    <a:pt x="0" y="1635"/>
                    <a:pt x="0" y="1635"/>
                  </a:cubicBezTo>
                  <a:lnTo>
                    <a:pt x="34" y="2069"/>
                  </a:lnTo>
                  <a:cubicBezTo>
                    <a:pt x="100" y="2069"/>
                    <a:pt x="1935" y="1935"/>
                    <a:pt x="3069" y="234"/>
                  </a:cubicBezTo>
                  <a:lnTo>
                    <a:pt x="27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5"/>
            <p:cNvSpPr/>
            <p:nvPr/>
          </p:nvSpPr>
          <p:spPr>
            <a:xfrm>
              <a:off x="-318975" y="436050"/>
              <a:ext cx="276050" cy="298575"/>
            </a:xfrm>
            <a:custGeom>
              <a:rect b="b" l="l" r="r" t="t"/>
              <a:pathLst>
                <a:path extrusionOk="0" h="11943" w="11042">
                  <a:moveTo>
                    <a:pt x="3603" y="1"/>
                  </a:moveTo>
                  <a:cubicBezTo>
                    <a:pt x="1268" y="1035"/>
                    <a:pt x="0" y="4204"/>
                    <a:pt x="934" y="6672"/>
                  </a:cubicBezTo>
                  <a:cubicBezTo>
                    <a:pt x="1601" y="8410"/>
                    <a:pt x="3134" y="9316"/>
                    <a:pt x="5255" y="9316"/>
                  </a:cubicBezTo>
                  <a:cubicBezTo>
                    <a:pt x="6106" y="9316"/>
                    <a:pt x="7051" y="9170"/>
                    <a:pt x="8073" y="8874"/>
                  </a:cubicBezTo>
                  <a:lnTo>
                    <a:pt x="8073" y="8874"/>
                  </a:lnTo>
                  <a:cubicBezTo>
                    <a:pt x="7639" y="9708"/>
                    <a:pt x="7672" y="10475"/>
                    <a:pt x="8106" y="11075"/>
                  </a:cubicBezTo>
                  <a:cubicBezTo>
                    <a:pt x="8506" y="11643"/>
                    <a:pt x="9207" y="11943"/>
                    <a:pt x="9974" y="11943"/>
                  </a:cubicBezTo>
                  <a:cubicBezTo>
                    <a:pt x="10308" y="11943"/>
                    <a:pt x="10675" y="11876"/>
                    <a:pt x="11042" y="11743"/>
                  </a:cubicBezTo>
                  <a:lnTo>
                    <a:pt x="10908" y="11342"/>
                  </a:lnTo>
                  <a:cubicBezTo>
                    <a:pt x="10586" y="11450"/>
                    <a:pt x="10263" y="11502"/>
                    <a:pt x="9959" y="11502"/>
                  </a:cubicBezTo>
                  <a:cubicBezTo>
                    <a:pt x="9318" y="11502"/>
                    <a:pt x="8756" y="11271"/>
                    <a:pt x="8440" y="10842"/>
                  </a:cubicBezTo>
                  <a:cubicBezTo>
                    <a:pt x="8006" y="10275"/>
                    <a:pt x="8106" y="9474"/>
                    <a:pt x="8707" y="8640"/>
                  </a:cubicBezTo>
                  <a:lnTo>
                    <a:pt x="9073" y="8107"/>
                  </a:lnTo>
                  <a:lnTo>
                    <a:pt x="8473" y="8307"/>
                  </a:lnTo>
                  <a:cubicBezTo>
                    <a:pt x="7291" y="8701"/>
                    <a:pt x="6209" y="8894"/>
                    <a:pt x="5259" y="8894"/>
                  </a:cubicBezTo>
                  <a:cubicBezTo>
                    <a:pt x="3313" y="8894"/>
                    <a:pt x="1917" y="8085"/>
                    <a:pt x="1335" y="6539"/>
                  </a:cubicBezTo>
                  <a:cubicBezTo>
                    <a:pt x="534" y="4471"/>
                    <a:pt x="1435" y="1435"/>
                    <a:pt x="3770" y="401"/>
                  </a:cubicBezTo>
                  <a:lnTo>
                    <a:pt x="36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5"/>
            <p:cNvSpPr/>
            <p:nvPr/>
          </p:nvSpPr>
          <p:spPr>
            <a:xfrm>
              <a:off x="-354850" y="676225"/>
              <a:ext cx="67575" cy="66750"/>
            </a:xfrm>
            <a:custGeom>
              <a:rect b="b" l="l" r="r" t="t"/>
              <a:pathLst>
                <a:path extrusionOk="0" h="2670" w="2703">
                  <a:moveTo>
                    <a:pt x="1" y="1"/>
                  </a:moveTo>
                  <a:cubicBezTo>
                    <a:pt x="34" y="1001"/>
                    <a:pt x="268" y="1702"/>
                    <a:pt x="768" y="2136"/>
                  </a:cubicBezTo>
                  <a:cubicBezTo>
                    <a:pt x="1135" y="2469"/>
                    <a:pt x="1635" y="2669"/>
                    <a:pt x="2303" y="2669"/>
                  </a:cubicBezTo>
                  <a:cubicBezTo>
                    <a:pt x="2436" y="2669"/>
                    <a:pt x="2569" y="2636"/>
                    <a:pt x="2703" y="2636"/>
                  </a:cubicBezTo>
                  <a:lnTo>
                    <a:pt x="2670" y="2236"/>
                  </a:lnTo>
                  <a:cubicBezTo>
                    <a:pt x="2547" y="2247"/>
                    <a:pt x="2430" y="2252"/>
                    <a:pt x="2319" y="2252"/>
                  </a:cubicBezTo>
                  <a:cubicBezTo>
                    <a:pt x="1762" y="2252"/>
                    <a:pt x="1341" y="2113"/>
                    <a:pt x="1035" y="1835"/>
                  </a:cubicBezTo>
                  <a:cubicBezTo>
                    <a:pt x="635" y="1468"/>
                    <a:pt x="435" y="868"/>
                    <a:pt x="4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 name="Google Shape;265;p15"/>
          <p:cNvGrpSpPr/>
          <p:nvPr/>
        </p:nvGrpSpPr>
        <p:grpSpPr>
          <a:xfrm>
            <a:off x="-896900" y="316800"/>
            <a:ext cx="1695425" cy="1016125"/>
            <a:chOff x="-896900" y="316800"/>
            <a:chExt cx="1695425" cy="1016125"/>
          </a:xfrm>
        </p:grpSpPr>
        <p:sp>
          <p:nvSpPr>
            <p:cNvPr id="266" name="Google Shape;266;p15"/>
            <p:cNvSpPr/>
            <p:nvPr/>
          </p:nvSpPr>
          <p:spPr>
            <a:xfrm>
              <a:off x="142175" y="316800"/>
              <a:ext cx="656350" cy="504550"/>
            </a:xfrm>
            <a:custGeom>
              <a:rect b="b" l="l" r="r" t="t"/>
              <a:pathLst>
                <a:path extrusionOk="0" h="20182" w="26254">
                  <a:moveTo>
                    <a:pt x="13744" y="1"/>
                  </a:moveTo>
                  <a:cubicBezTo>
                    <a:pt x="5238" y="201"/>
                    <a:pt x="3870" y="10708"/>
                    <a:pt x="3370" y="14078"/>
                  </a:cubicBezTo>
                  <a:cubicBezTo>
                    <a:pt x="2836" y="18414"/>
                    <a:pt x="1" y="20182"/>
                    <a:pt x="1" y="20182"/>
                  </a:cubicBezTo>
                  <a:cubicBezTo>
                    <a:pt x="18" y="20182"/>
                    <a:pt x="36" y="20182"/>
                    <a:pt x="54" y="20182"/>
                  </a:cubicBezTo>
                  <a:cubicBezTo>
                    <a:pt x="6568" y="20182"/>
                    <a:pt x="5820" y="14007"/>
                    <a:pt x="11342" y="12777"/>
                  </a:cubicBezTo>
                  <a:cubicBezTo>
                    <a:pt x="12250" y="16490"/>
                    <a:pt x="14702" y="17989"/>
                    <a:pt x="17148" y="17989"/>
                  </a:cubicBezTo>
                  <a:cubicBezTo>
                    <a:pt x="21711" y="17989"/>
                    <a:pt x="26253" y="12771"/>
                    <a:pt x="20716" y="6972"/>
                  </a:cubicBezTo>
                  <a:cubicBezTo>
                    <a:pt x="20716" y="6972"/>
                    <a:pt x="21483" y="1"/>
                    <a:pt x="13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5"/>
            <p:cNvSpPr/>
            <p:nvPr/>
          </p:nvSpPr>
          <p:spPr>
            <a:xfrm>
              <a:off x="409050" y="534450"/>
              <a:ext cx="28375" cy="102600"/>
            </a:xfrm>
            <a:custGeom>
              <a:rect b="b" l="l" r="r" t="t"/>
              <a:pathLst>
                <a:path extrusionOk="0" h="4104" w="1135">
                  <a:moveTo>
                    <a:pt x="767" y="1"/>
                  </a:moveTo>
                  <a:cubicBezTo>
                    <a:pt x="734" y="68"/>
                    <a:pt x="0" y="1736"/>
                    <a:pt x="467" y="4104"/>
                  </a:cubicBezTo>
                  <a:lnTo>
                    <a:pt x="867" y="4037"/>
                  </a:lnTo>
                  <a:cubicBezTo>
                    <a:pt x="467" y="1802"/>
                    <a:pt x="1134" y="168"/>
                    <a:pt x="1134" y="168"/>
                  </a:cubicBezTo>
                  <a:lnTo>
                    <a:pt x="7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5"/>
            <p:cNvSpPr/>
            <p:nvPr/>
          </p:nvSpPr>
          <p:spPr>
            <a:xfrm>
              <a:off x="357325" y="478600"/>
              <a:ext cx="169325" cy="65900"/>
            </a:xfrm>
            <a:custGeom>
              <a:rect b="b" l="l" r="r" t="t"/>
              <a:pathLst>
                <a:path extrusionOk="0" h="2636" w="6773">
                  <a:moveTo>
                    <a:pt x="401" y="0"/>
                  </a:moveTo>
                  <a:lnTo>
                    <a:pt x="1" y="167"/>
                  </a:lnTo>
                  <a:cubicBezTo>
                    <a:pt x="568" y="1368"/>
                    <a:pt x="1569" y="2202"/>
                    <a:pt x="2803" y="2502"/>
                  </a:cubicBezTo>
                  <a:cubicBezTo>
                    <a:pt x="3137" y="2602"/>
                    <a:pt x="3503" y="2635"/>
                    <a:pt x="3870" y="2635"/>
                  </a:cubicBezTo>
                  <a:cubicBezTo>
                    <a:pt x="4871" y="2635"/>
                    <a:pt x="5872" y="2302"/>
                    <a:pt x="6772" y="1668"/>
                  </a:cubicBezTo>
                  <a:lnTo>
                    <a:pt x="6539" y="1334"/>
                  </a:lnTo>
                  <a:cubicBezTo>
                    <a:pt x="5707" y="1921"/>
                    <a:pt x="4786" y="2221"/>
                    <a:pt x="3881" y="2221"/>
                  </a:cubicBezTo>
                  <a:cubicBezTo>
                    <a:pt x="3551" y="2221"/>
                    <a:pt x="3223" y="2182"/>
                    <a:pt x="2903" y="2102"/>
                  </a:cubicBezTo>
                  <a:cubicBezTo>
                    <a:pt x="1802" y="1835"/>
                    <a:pt x="902" y="1067"/>
                    <a:pt x="4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5"/>
            <p:cNvSpPr/>
            <p:nvPr/>
          </p:nvSpPr>
          <p:spPr>
            <a:xfrm>
              <a:off x="607525" y="490275"/>
              <a:ext cx="57550" cy="80075"/>
            </a:xfrm>
            <a:custGeom>
              <a:rect b="b" l="l" r="r" t="t"/>
              <a:pathLst>
                <a:path extrusionOk="0" h="3203" w="2302">
                  <a:moveTo>
                    <a:pt x="1868" y="0"/>
                  </a:moveTo>
                  <a:cubicBezTo>
                    <a:pt x="1735" y="1368"/>
                    <a:pt x="1134" y="2268"/>
                    <a:pt x="0" y="2802"/>
                  </a:cubicBezTo>
                  <a:lnTo>
                    <a:pt x="167" y="3202"/>
                  </a:lnTo>
                  <a:cubicBezTo>
                    <a:pt x="1435" y="2602"/>
                    <a:pt x="2135" y="1534"/>
                    <a:pt x="2302" y="67"/>
                  </a:cubicBezTo>
                  <a:lnTo>
                    <a:pt x="186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5"/>
            <p:cNvSpPr/>
            <p:nvPr/>
          </p:nvSpPr>
          <p:spPr>
            <a:xfrm>
              <a:off x="-896900" y="850125"/>
              <a:ext cx="1502775" cy="482800"/>
            </a:xfrm>
            <a:custGeom>
              <a:rect b="b" l="l" r="r" t="t"/>
              <a:pathLst>
                <a:path extrusionOk="0" h="19312" w="60111">
                  <a:moveTo>
                    <a:pt x="46174" y="0"/>
                  </a:moveTo>
                  <a:cubicBezTo>
                    <a:pt x="45927" y="0"/>
                    <a:pt x="45680" y="6"/>
                    <a:pt x="45433" y="16"/>
                  </a:cubicBezTo>
                  <a:cubicBezTo>
                    <a:pt x="36627" y="1184"/>
                    <a:pt x="33525" y="10257"/>
                    <a:pt x="21883" y="11992"/>
                  </a:cubicBezTo>
                  <a:cubicBezTo>
                    <a:pt x="19910" y="12286"/>
                    <a:pt x="17976" y="12409"/>
                    <a:pt x="16125" y="12409"/>
                  </a:cubicBezTo>
                  <a:cubicBezTo>
                    <a:pt x="7080" y="12409"/>
                    <a:pt x="1" y="9490"/>
                    <a:pt x="1" y="9490"/>
                  </a:cubicBezTo>
                  <a:lnTo>
                    <a:pt x="1" y="9490"/>
                  </a:lnTo>
                  <a:cubicBezTo>
                    <a:pt x="1" y="9490"/>
                    <a:pt x="10375" y="18063"/>
                    <a:pt x="24352" y="18630"/>
                  </a:cubicBezTo>
                  <a:cubicBezTo>
                    <a:pt x="33458" y="18630"/>
                    <a:pt x="40697" y="11725"/>
                    <a:pt x="40697" y="11725"/>
                  </a:cubicBezTo>
                  <a:cubicBezTo>
                    <a:pt x="41277" y="11623"/>
                    <a:pt x="41844" y="11574"/>
                    <a:pt x="42400" y="11574"/>
                  </a:cubicBezTo>
                  <a:cubicBezTo>
                    <a:pt x="43667" y="11574"/>
                    <a:pt x="44875" y="11828"/>
                    <a:pt x="46034" y="12292"/>
                  </a:cubicBezTo>
                  <a:cubicBezTo>
                    <a:pt x="46100" y="14227"/>
                    <a:pt x="46834" y="16395"/>
                    <a:pt x="48235" y="17762"/>
                  </a:cubicBezTo>
                  <a:cubicBezTo>
                    <a:pt x="49321" y="18836"/>
                    <a:pt x="50746" y="19312"/>
                    <a:pt x="52206" y="19312"/>
                  </a:cubicBezTo>
                  <a:cubicBezTo>
                    <a:pt x="54784" y="19312"/>
                    <a:pt x="57469" y="17828"/>
                    <a:pt x="58576" y="15527"/>
                  </a:cubicBezTo>
                  <a:cubicBezTo>
                    <a:pt x="60110" y="12325"/>
                    <a:pt x="59276" y="8322"/>
                    <a:pt x="57375" y="5454"/>
                  </a:cubicBezTo>
                  <a:cubicBezTo>
                    <a:pt x="54849" y="1695"/>
                    <a:pt x="50558" y="0"/>
                    <a:pt x="461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5"/>
            <p:cNvSpPr/>
            <p:nvPr/>
          </p:nvSpPr>
          <p:spPr>
            <a:xfrm>
              <a:off x="242250" y="1049825"/>
              <a:ext cx="58400" cy="108450"/>
            </a:xfrm>
            <a:custGeom>
              <a:rect b="b" l="l" r="r" t="t"/>
              <a:pathLst>
                <a:path extrusionOk="0" h="4338" w="2336">
                  <a:moveTo>
                    <a:pt x="2136" y="1"/>
                  </a:moveTo>
                  <a:cubicBezTo>
                    <a:pt x="2035" y="67"/>
                    <a:pt x="1" y="1268"/>
                    <a:pt x="234" y="4337"/>
                  </a:cubicBezTo>
                  <a:lnTo>
                    <a:pt x="668" y="4270"/>
                  </a:lnTo>
                  <a:cubicBezTo>
                    <a:pt x="434" y="1502"/>
                    <a:pt x="2269" y="434"/>
                    <a:pt x="2336" y="368"/>
                  </a:cubicBezTo>
                  <a:lnTo>
                    <a:pt x="21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5"/>
            <p:cNvSpPr/>
            <p:nvPr/>
          </p:nvSpPr>
          <p:spPr>
            <a:xfrm>
              <a:off x="8750" y="1137400"/>
              <a:ext cx="112600" cy="40050"/>
            </a:xfrm>
            <a:custGeom>
              <a:rect b="b" l="l" r="r" t="t"/>
              <a:pathLst>
                <a:path extrusionOk="0" h="1602" w="4504">
                  <a:moveTo>
                    <a:pt x="4437" y="0"/>
                  </a:moveTo>
                  <a:cubicBezTo>
                    <a:pt x="2969" y="200"/>
                    <a:pt x="1535" y="601"/>
                    <a:pt x="1" y="1234"/>
                  </a:cubicBezTo>
                  <a:lnTo>
                    <a:pt x="167" y="1601"/>
                  </a:lnTo>
                  <a:cubicBezTo>
                    <a:pt x="1669" y="1001"/>
                    <a:pt x="3036" y="601"/>
                    <a:pt x="4504" y="434"/>
                  </a:cubicBezTo>
                  <a:lnTo>
                    <a:pt x="44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15"/>
          <p:cNvSpPr txBox="1"/>
          <p:nvPr>
            <p:ph type="title"/>
          </p:nvPr>
        </p:nvSpPr>
        <p:spPr>
          <a:xfrm>
            <a:off x="713225" y="539500"/>
            <a:ext cx="7717500" cy="54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Font typeface="Montserrat"/>
              <a:buNone/>
              <a:defRPr sz="3000"/>
            </a:lvl1pPr>
            <a:lvl2pPr lvl="1" rtl="0" algn="ctr">
              <a:spcBef>
                <a:spcPts val="0"/>
              </a:spcBef>
              <a:spcAft>
                <a:spcPts val="0"/>
              </a:spcAft>
              <a:buSzPts val="2100"/>
              <a:buFont typeface="Montserrat"/>
              <a:buNone/>
              <a:defRPr b="1" sz="2100">
                <a:latin typeface="Montserrat"/>
                <a:ea typeface="Montserrat"/>
                <a:cs typeface="Montserrat"/>
                <a:sym typeface="Montserrat"/>
              </a:defRPr>
            </a:lvl2pPr>
            <a:lvl3pPr lvl="2" rtl="0" algn="ctr">
              <a:spcBef>
                <a:spcPts val="0"/>
              </a:spcBef>
              <a:spcAft>
                <a:spcPts val="0"/>
              </a:spcAft>
              <a:buSzPts val="2100"/>
              <a:buFont typeface="Montserrat"/>
              <a:buNone/>
              <a:defRPr b="1" sz="2100">
                <a:latin typeface="Montserrat"/>
                <a:ea typeface="Montserrat"/>
                <a:cs typeface="Montserrat"/>
                <a:sym typeface="Montserrat"/>
              </a:defRPr>
            </a:lvl3pPr>
            <a:lvl4pPr lvl="3" rtl="0" algn="ctr">
              <a:spcBef>
                <a:spcPts val="0"/>
              </a:spcBef>
              <a:spcAft>
                <a:spcPts val="0"/>
              </a:spcAft>
              <a:buSzPts val="2100"/>
              <a:buFont typeface="Montserrat"/>
              <a:buNone/>
              <a:defRPr b="1" sz="2100">
                <a:latin typeface="Montserrat"/>
                <a:ea typeface="Montserrat"/>
                <a:cs typeface="Montserrat"/>
                <a:sym typeface="Montserrat"/>
              </a:defRPr>
            </a:lvl4pPr>
            <a:lvl5pPr lvl="4" rtl="0" algn="ctr">
              <a:spcBef>
                <a:spcPts val="0"/>
              </a:spcBef>
              <a:spcAft>
                <a:spcPts val="0"/>
              </a:spcAft>
              <a:buSzPts val="2100"/>
              <a:buFont typeface="Montserrat"/>
              <a:buNone/>
              <a:defRPr b="1" sz="2100">
                <a:latin typeface="Montserrat"/>
                <a:ea typeface="Montserrat"/>
                <a:cs typeface="Montserrat"/>
                <a:sym typeface="Montserrat"/>
              </a:defRPr>
            </a:lvl5pPr>
            <a:lvl6pPr lvl="5" rtl="0" algn="ctr">
              <a:spcBef>
                <a:spcPts val="0"/>
              </a:spcBef>
              <a:spcAft>
                <a:spcPts val="0"/>
              </a:spcAft>
              <a:buSzPts val="2100"/>
              <a:buFont typeface="Montserrat"/>
              <a:buNone/>
              <a:defRPr b="1" sz="2100">
                <a:latin typeface="Montserrat"/>
                <a:ea typeface="Montserrat"/>
                <a:cs typeface="Montserrat"/>
                <a:sym typeface="Montserrat"/>
              </a:defRPr>
            </a:lvl6pPr>
            <a:lvl7pPr lvl="6" rtl="0" algn="ctr">
              <a:spcBef>
                <a:spcPts val="0"/>
              </a:spcBef>
              <a:spcAft>
                <a:spcPts val="0"/>
              </a:spcAft>
              <a:buSzPts val="2100"/>
              <a:buFont typeface="Montserrat"/>
              <a:buNone/>
              <a:defRPr b="1" sz="2100">
                <a:latin typeface="Montserrat"/>
                <a:ea typeface="Montserrat"/>
                <a:cs typeface="Montserrat"/>
                <a:sym typeface="Montserrat"/>
              </a:defRPr>
            </a:lvl7pPr>
            <a:lvl8pPr lvl="7" rtl="0" algn="ctr">
              <a:spcBef>
                <a:spcPts val="0"/>
              </a:spcBef>
              <a:spcAft>
                <a:spcPts val="0"/>
              </a:spcAft>
              <a:buSzPts val="2100"/>
              <a:buFont typeface="Montserrat"/>
              <a:buNone/>
              <a:defRPr b="1" sz="2100">
                <a:latin typeface="Montserrat"/>
                <a:ea typeface="Montserrat"/>
                <a:cs typeface="Montserrat"/>
                <a:sym typeface="Montserrat"/>
              </a:defRPr>
            </a:lvl8pPr>
            <a:lvl9pPr lvl="8" rtl="0" algn="ctr">
              <a:spcBef>
                <a:spcPts val="0"/>
              </a:spcBef>
              <a:spcAft>
                <a:spcPts val="0"/>
              </a:spcAft>
              <a:buSzPts val="2100"/>
              <a:buFont typeface="Montserrat"/>
              <a:buNone/>
              <a:defRPr b="1" sz="2100">
                <a:latin typeface="Montserrat"/>
                <a:ea typeface="Montserrat"/>
                <a:cs typeface="Montserrat"/>
                <a:sym typeface="Montserrat"/>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1_1">
    <p:spTree>
      <p:nvGrpSpPr>
        <p:cNvPr id="274" name="Shape 274"/>
        <p:cNvGrpSpPr/>
        <p:nvPr/>
      </p:nvGrpSpPr>
      <p:grpSpPr>
        <a:xfrm>
          <a:off x="0" y="0"/>
          <a:ext cx="0" cy="0"/>
          <a:chOff x="0" y="0"/>
          <a:chExt cx="0" cy="0"/>
        </a:xfrm>
      </p:grpSpPr>
      <p:pic>
        <p:nvPicPr>
          <p:cNvPr id="275" name="Google Shape;275;p16"/>
          <p:cNvPicPr preferRelativeResize="0"/>
          <p:nvPr/>
        </p:nvPicPr>
        <p:blipFill>
          <a:blip r:embed="rId2">
            <a:alphaModFix amt="29000"/>
          </a:blip>
          <a:stretch>
            <a:fillRect/>
          </a:stretch>
        </p:blipFill>
        <p:spPr>
          <a:xfrm flipH="1">
            <a:off x="-30337" y="-259225"/>
            <a:ext cx="9144003" cy="5143501"/>
          </a:xfrm>
          <a:prstGeom prst="rect">
            <a:avLst/>
          </a:prstGeom>
          <a:noFill/>
          <a:ln>
            <a:noFill/>
          </a:ln>
        </p:spPr>
      </p:pic>
      <p:grpSp>
        <p:nvGrpSpPr>
          <p:cNvPr id="276" name="Google Shape;276;p16"/>
          <p:cNvGrpSpPr/>
          <p:nvPr/>
        </p:nvGrpSpPr>
        <p:grpSpPr>
          <a:xfrm>
            <a:off x="0" y="4427075"/>
            <a:ext cx="9190672" cy="716455"/>
            <a:chOff x="0" y="4427075"/>
            <a:chExt cx="9190672" cy="716455"/>
          </a:xfrm>
        </p:grpSpPr>
        <p:sp>
          <p:nvSpPr>
            <p:cNvPr id="277" name="Google Shape;277;p16"/>
            <p:cNvSpPr/>
            <p:nvPr/>
          </p:nvSpPr>
          <p:spPr>
            <a:xfrm>
              <a:off x="0" y="4427075"/>
              <a:ext cx="9190672" cy="629975"/>
            </a:xfrm>
            <a:custGeom>
              <a:rect b="b" l="l" r="r" t="t"/>
              <a:pathLst>
                <a:path extrusionOk="0" h="25199" w="284960">
                  <a:moveTo>
                    <a:pt x="0" y="0"/>
                  </a:moveTo>
                  <a:lnTo>
                    <a:pt x="0" y="25198"/>
                  </a:lnTo>
                  <a:lnTo>
                    <a:pt x="284960" y="25198"/>
                  </a:lnTo>
                  <a:lnTo>
                    <a:pt x="284960" y="0"/>
                  </a:ln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6"/>
            <p:cNvSpPr/>
            <p:nvPr/>
          </p:nvSpPr>
          <p:spPr>
            <a:xfrm>
              <a:off x="0" y="4742425"/>
              <a:ext cx="9190672" cy="401105"/>
            </a:xfrm>
            <a:custGeom>
              <a:rect b="b" l="l" r="r" t="t"/>
              <a:pathLst>
                <a:path extrusionOk="0" h="25199" w="284960">
                  <a:moveTo>
                    <a:pt x="0" y="0"/>
                  </a:moveTo>
                  <a:lnTo>
                    <a:pt x="0" y="25198"/>
                  </a:lnTo>
                  <a:lnTo>
                    <a:pt x="284960" y="25198"/>
                  </a:lnTo>
                  <a:lnTo>
                    <a:pt x="284960" y="0"/>
                  </a:ln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 name="Google Shape;279;p16"/>
          <p:cNvGrpSpPr/>
          <p:nvPr/>
        </p:nvGrpSpPr>
        <p:grpSpPr>
          <a:xfrm>
            <a:off x="-576406" y="2803280"/>
            <a:ext cx="1255375" cy="1932050"/>
            <a:chOff x="712275" y="2299325"/>
            <a:chExt cx="1255375" cy="1932050"/>
          </a:xfrm>
        </p:grpSpPr>
        <p:sp>
          <p:nvSpPr>
            <p:cNvPr id="280" name="Google Shape;280;p16"/>
            <p:cNvSpPr/>
            <p:nvPr/>
          </p:nvSpPr>
          <p:spPr>
            <a:xfrm>
              <a:off x="712275" y="2299325"/>
              <a:ext cx="1255375" cy="1932050"/>
            </a:xfrm>
            <a:custGeom>
              <a:rect b="b" l="l" r="r" t="t"/>
              <a:pathLst>
                <a:path extrusionOk="0" h="77282" w="50215">
                  <a:moveTo>
                    <a:pt x="25108" y="1"/>
                  </a:moveTo>
                  <a:cubicBezTo>
                    <a:pt x="23938" y="1"/>
                    <a:pt x="22767" y="1475"/>
                    <a:pt x="21886" y="4424"/>
                  </a:cubicBezTo>
                  <a:lnTo>
                    <a:pt x="1" y="77282"/>
                  </a:lnTo>
                  <a:lnTo>
                    <a:pt x="50215" y="77282"/>
                  </a:lnTo>
                  <a:lnTo>
                    <a:pt x="28330" y="4424"/>
                  </a:lnTo>
                  <a:cubicBezTo>
                    <a:pt x="27448" y="1475"/>
                    <a:pt x="26278" y="1"/>
                    <a:pt x="25108" y="1"/>
                  </a:cubicBezTo>
                  <a:close/>
                </a:path>
              </a:pathLst>
            </a:custGeom>
            <a:solidFill>
              <a:srgbClr val="94A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6"/>
            <p:cNvSpPr/>
            <p:nvPr/>
          </p:nvSpPr>
          <p:spPr>
            <a:xfrm>
              <a:off x="984325" y="2299325"/>
              <a:ext cx="792600" cy="1932050"/>
            </a:xfrm>
            <a:custGeom>
              <a:rect b="b" l="l" r="r" t="t"/>
              <a:pathLst>
                <a:path extrusionOk="0" h="77282" w="31704">
                  <a:moveTo>
                    <a:pt x="14230" y="1"/>
                  </a:moveTo>
                  <a:cubicBezTo>
                    <a:pt x="14112" y="1"/>
                    <a:pt x="13998" y="16"/>
                    <a:pt x="13891" y="47"/>
                  </a:cubicBezTo>
                  <a:lnTo>
                    <a:pt x="13891" y="32570"/>
                  </a:lnTo>
                  <a:lnTo>
                    <a:pt x="5168" y="23877"/>
                  </a:lnTo>
                  <a:lnTo>
                    <a:pt x="4925" y="24637"/>
                  </a:lnTo>
                  <a:lnTo>
                    <a:pt x="13891" y="33573"/>
                  </a:lnTo>
                  <a:lnTo>
                    <a:pt x="13891" y="54029"/>
                  </a:lnTo>
                  <a:lnTo>
                    <a:pt x="213" y="40351"/>
                  </a:lnTo>
                  <a:lnTo>
                    <a:pt x="1" y="41111"/>
                  </a:lnTo>
                  <a:lnTo>
                    <a:pt x="13891" y="55002"/>
                  </a:lnTo>
                  <a:lnTo>
                    <a:pt x="13891" y="77282"/>
                  </a:lnTo>
                  <a:lnTo>
                    <a:pt x="14591" y="77282"/>
                  </a:lnTo>
                  <a:lnTo>
                    <a:pt x="14591" y="68984"/>
                  </a:lnTo>
                  <a:lnTo>
                    <a:pt x="31703" y="51871"/>
                  </a:lnTo>
                  <a:lnTo>
                    <a:pt x="31460" y="51111"/>
                  </a:lnTo>
                  <a:lnTo>
                    <a:pt x="14591" y="68011"/>
                  </a:lnTo>
                  <a:lnTo>
                    <a:pt x="14591" y="43269"/>
                  </a:lnTo>
                  <a:lnTo>
                    <a:pt x="25746" y="32083"/>
                  </a:lnTo>
                  <a:lnTo>
                    <a:pt x="25533" y="31324"/>
                  </a:lnTo>
                  <a:lnTo>
                    <a:pt x="14591" y="42266"/>
                  </a:lnTo>
                  <a:lnTo>
                    <a:pt x="14591" y="47"/>
                  </a:lnTo>
                  <a:cubicBezTo>
                    <a:pt x="14469" y="16"/>
                    <a:pt x="14347" y="1"/>
                    <a:pt x="14230" y="1"/>
                  </a:cubicBez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 name="Google Shape;282;p16"/>
          <p:cNvSpPr/>
          <p:nvPr/>
        </p:nvSpPr>
        <p:spPr>
          <a:xfrm>
            <a:off x="-29011" y="4109815"/>
            <a:ext cx="1400933" cy="629947"/>
          </a:xfrm>
          <a:custGeom>
            <a:rect b="b" l="l" r="r" t="t"/>
            <a:pathLst>
              <a:path extrusionOk="0" h="32038" w="71249">
                <a:moveTo>
                  <a:pt x="36897" y="5963"/>
                </a:moveTo>
                <a:cubicBezTo>
                  <a:pt x="36894" y="5973"/>
                  <a:pt x="36890" y="5978"/>
                  <a:pt x="36888" y="5978"/>
                </a:cubicBezTo>
                <a:cubicBezTo>
                  <a:pt x="36887" y="5978"/>
                  <a:pt x="36888" y="5972"/>
                  <a:pt x="36897" y="5963"/>
                </a:cubicBezTo>
                <a:close/>
                <a:moveTo>
                  <a:pt x="20092" y="1"/>
                </a:moveTo>
                <a:cubicBezTo>
                  <a:pt x="19910" y="1"/>
                  <a:pt x="19697" y="244"/>
                  <a:pt x="19606" y="365"/>
                </a:cubicBezTo>
                <a:cubicBezTo>
                  <a:pt x="19424" y="548"/>
                  <a:pt x="19272" y="730"/>
                  <a:pt x="19120" y="912"/>
                </a:cubicBezTo>
                <a:cubicBezTo>
                  <a:pt x="18816" y="1338"/>
                  <a:pt x="18573" y="1824"/>
                  <a:pt x="18421" y="2341"/>
                </a:cubicBezTo>
                <a:cubicBezTo>
                  <a:pt x="18025" y="1520"/>
                  <a:pt x="17357" y="669"/>
                  <a:pt x="16445" y="274"/>
                </a:cubicBezTo>
                <a:cubicBezTo>
                  <a:pt x="16397" y="252"/>
                  <a:pt x="16352" y="242"/>
                  <a:pt x="16311" y="242"/>
                </a:cubicBezTo>
                <a:cubicBezTo>
                  <a:pt x="16014" y="242"/>
                  <a:pt x="15890" y="760"/>
                  <a:pt x="15837" y="973"/>
                </a:cubicBezTo>
                <a:cubicBezTo>
                  <a:pt x="15685" y="1429"/>
                  <a:pt x="15624" y="1885"/>
                  <a:pt x="15624" y="2371"/>
                </a:cubicBezTo>
                <a:cubicBezTo>
                  <a:pt x="15381" y="2128"/>
                  <a:pt x="15168" y="1946"/>
                  <a:pt x="14895" y="1733"/>
                </a:cubicBezTo>
                <a:cubicBezTo>
                  <a:pt x="14895" y="1763"/>
                  <a:pt x="14895" y="1763"/>
                  <a:pt x="14895" y="1763"/>
                </a:cubicBezTo>
                <a:cubicBezTo>
                  <a:pt x="14895" y="1703"/>
                  <a:pt x="14834" y="1703"/>
                  <a:pt x="14773" y="1672"/>
                </a:cubicBezTo>
                <a:cubicBezTo>
                  <a:pt x="14652" y="1581"/>
                  <a:pt x="14500" y="1490"/>
                  <a:pt x="14348" y="1429"/>
                </a:cubicBezTo>
                <a:cubicBezTo>
                  <a:pt x="14277" y="1401"/>
                  <a:pt x="14207" y="1379"/>
                  <a:pt x="14142" y="1379"/>
                </a:cubicBezTo>
                <a:cubicBezTo>
                  <a:pt x="14068" y="1379"/>
                  <a:pt x="14001" y="1408"/>
                  <a:pt x="13952" y="1490"/>
                </a:cubicBezTo>
                <a:cubicBezTo>
                  <a:pt x="13892" y="1612"/>
                  <a:pt x="13861" y="1733"/>
                  <a:pt x="13800" y="1855"/>
                </a:cubicBezTo>
                <a:cubicBezTo>
                  <a:pt x="13679" y="2250"/>
                  <a:pt x="13618" y="2645"/>
                  <a:pt x="13588" y="3040"/>
                </a:cubicBezTo>
                <a:cubicBezTo>
                  <a:pt x="13466" y="2919"/>
                  <a:pt x="13375" y="2827"/>
                  <a:pt x="13253" y="2736"/>
                </a:cubicBezTo>
                <a:cubicBezTo>
                  <a:pt x="13193" y="2675"/>
                  <a:pt x="13162" y="2645"/>
                  <a:pt x="13101" y="2615"/>
                </a:cubicBezTo>
                <a:cubicBezTo>
                  <a:pt x="13010" y="2554"/>
                  <a:pt x="13010" y="2523"/>
                  <a:pt x="13010" y="2432"/>
                </a:cubicBezTo>
                <a:cubicBezTo>
                  <a:pt x="12980" y="2159"/>
                  <a:pt x="12919" y="1885"/>
                  <a:pt x="12828" y="1642"/>
                </a:cubicBezTo>
                <a:cubicBezTo>
                  <a:pt x="12767" y="1399"/>
                  <a:pt x="12676" y="1186"/>
                  <a:pt x="12585" y="973"/>
                </a:cubicBezTo>
                <a:cubicBezTo>
                  <a:pt x="12493" y="821"/>
                  <a:pt x="12433" y="639"/>
                  <a:pt x="12250" y="639"/>
                </a:cubicBezTo>
                <a:cubicBezTo>
                  <a:pt x="12068" y="639"/>
                  <a:pt x="11855" y="821"/>
                  <a:pt x="11734" y="912"/>
                </a:cubicBezTo>
                <a:cubicBezTo>
                  <a:pt x="11521" y="1064"/>
                  <a:pt x="11338" y="1216"/>
                  <a:pt x="11186" y="1368"/>
                </a:cubicBezTo>
                <a:cubicBezTo>
                  <a:pt x="10791" y="1763"/>
                  <a:pt x="10487" y="2219"/>
                  <a:pt x="10275" y="2706"/>
                </a:cubicBezTo>
                <a:cubicBezTo>
                  <a:pt x="10062" y="2219"/>
                  <a:pt x="9788" y="1763"/>
                  <a:pt x="9423" y="1368"/>
                </a:cubicBezTo>
                <a:cubicBezTo>
                  <a:pt x="9241" y="1156"/>
                  <a:pt x="9059" y="1004"/>
                  <a:pt x="8846" y="821"/>
                </a:cubicBezTo>
                <a:cubicBezTo>
                  <a:pt x="8734" y="737"/>
                  <a:pt x="8569" y="575"/>
                  <a:pt x="8377" y="575"/>
                </a:cubicBezTo>
                <a:cubicBezTo>
                  <a:pt x="8361" y="575"/>
                  <a:pt x="8345" y="576"/>
                  <a:pt x="8329" y="578"/>
                </a:cubicBezTo>
                <a:cubicBezTo>
                  <a:pt x="8147" y="639"/>
                  <a:pt x="8025" y="912"/>
                  <a:pt x="7934" y="1064"/>
                </a:cubicBezTo>
                <a:cubicBezTo>
                  <a:pt x="7812" y="1277"/>
                  <a:pt x="7691" y="1520"/>
                  <a:pt x="7600" y="1733"/>
                </a:cubicBezTo>
                <a:cubicBezTo>
                  <a:pt x="7417" y="2219"/>
                  <a:pt x="7326" y="2736"/>
                  <a:pt x="7296" y="3283"/>
                </a:cubicBezTo>
                <a:cubicBezTo>
                  <a:pt x="6688" y="2554"/>
                  <a:pt x="5806" y="1976"/>
                  <a:pt x="4803" y="1824"/>
                </a:cubicBezTo>
                <a:cubicBezTo>
                  <a:pt x="4783" y="1821"/>
                  <a:pt x="4764" y="1820"/>
                  <a:pt x="4746" y="1820"/>
                </a:cubicBezTo>
                <a:cubicBezTo>
                  <a:pt x="4381" y="1820"/>
                  <a:pt x="4408" y="2384"/>
                  <a:pt x="4408" y="2645"/>
                </a:cubicBezTo>
                <a:cubicBezTo>
                  <a:pt x="4378" y="3131"/>
                  <a:pt x="4439" y="3587"/>
                  <a:pt x="4560" y="4043"/>
                </a:cubicBezTo>
                <a:cubicBezTo>
                  <a:pt x="4319" y="3893"/>
                  <a:pt x="4018" y="3772"/>
                  <a:pt x="3717" y="3681"/>
                </a:cubicBezTo>
                <a:lnTo>
                  <a:pt x="3717" y="3681"/>
                </a:lnTo>
                <a:cubicBezTo>
                  <a:pt x="3678" y="3647"/>
                  <a:pt x="3612" y="3642"/>
                  <a:pt x="3587" y="3618"/>
                </a:cubicBezTo>
                <a:cubicBezTo>
                  <a:pt x="3405" y="3587"/>
                  <a:pt x="3253" y="3557"/>
                  <a:pt x="3071" y="3526"/>
                </a:cubicBezTo>
                <a:cubicBezTo>
                  <a:pt x="3043" y="3520"/>
                  <a:pt x="3013" y="3516"/>
                  <a:pt x="2982" y="3516"/>
                </a:cubicBezTo>
                <a:cubicBezTo>
                  <a:pt x="2875" y="3516"/>
                  <a:pt x="2760" y="3561"/>
                  <a:pt x="2736" y="3678"/>
                </a:cubicBezTo>
                <a:cubicBezTo>
                  <a:pt x="2706" y="3800"/>
                  <a:pt x="2706" y="3952"/>
                  <a:pt x="2706" y="4074"/>
                </a:cubicBezTo>
                <a:cubicBezTo>
                  <a:pt x="2676" y="4499"/>
                  <a:pt x="2706" y="4894"/>
                  <a:pt x="2797" y="5259"/>
                </a:cubicBezTo>
                <a:cubicBezTo>
                  <a:pt x="2676" y="5198"/>
                  <a:pt x="2554" y="5137"/>
                  <a:pt x="2432" y="5077"/>
                </a:cubicBezTo>
                <a:cubicBezTo>
                  <a:pt x="2372" y="5046"/>
                  <a:pt x="2280" y="5046"/>
                  <a:pt x="2220" y="5016"/>
                </a:cubicBezTo>
                <a:cubicBezTo>
                  <a:pt x="2128" y="4985"/>
                  <a:pt x="2128" y="4955"/>
                  <a:pt x="2098" y="4864"/>
                </a:cubicBezTo>
                <a:cubicBezTo>
                  <a:pt x="1976" y="4621"/>
                  <a:pt x="1855" y="4378"/>
                  <a:pt x="1703" y="4165"/>
                </a:cubicBezTo>
                <a:cubicBezTo>
                  <a:pt x="1551" y="3952"/>
                  <a:pt x="1399" y="3770"/>
                  <a:pt x="1247" y="3587"/>
                </a:cubicBezTo>
                <a:cubicBezTo>
                  <a:pt x="1142" y="3509"/>
                  <a:pt x="1037" y="3362"/>
                  <a:pt x="894" y="3362"/>
                </a:cubicBezTo>
                <a:cubicBezTo>
                  <a:pt x="871" y="3362"/>
                  <a:pt x="847" y="3366"/>
                  <a:pt x="821" y="3374"/>
                </a:cubicBezTo>
                <a:cubicBezTo>
                  <a:pt x="639" y="3435"/>
                  <a:pt x="487" y="3648"/>
                  <a:pt x="396" y="3800"/>
                </a:cubicBezTo>
                <a:cubicBezTo>
                  <a:pt x="244" y="3982"/>
                  <a:pt x="122" y="4195"/>
                  <a:pt x="31" y="4408"/>
                </a:cubicBezTo>
                <a:cubicBezTo>
                  <a:pt x="1" y="4438"/>
                  <a:pt x="1" y="4438"/>
                  <a:pt x="1" y="4438"/>
                </a:cubicBezTo>
                <a:lnTo>
                  <a:pt x="1" y="32037"/>
                </a:lnTo>
                <a:lnTo>
                  <a:pt x="69759" y="32037"/>
                </a:lnTo>
                <a:cubicBezTo>
                  <a:pt x="69789" y="32037"/>
                  <a:pt x="69789" y="32007"/>
                  <a:pt x="69820" y="32007"/>
                </a:cubicBezTo>
                <a:cubicBezTo>
                  <a:pt x="70063" y="31855"/>
                  <a:pt x="70276" y="31703"/>
                  <a:pt x="70488" y="31521"/>
                </a:cubicBezTo>
                <a:cubicBezTo>
                  <a:pt x="70671" y="31369"/>
                  <a:pt x="70853" y="31217"/>
                  <a:pt x="71005" y="31034"/>
                </a:cubicBezTo>
                <a:cubicBezTo>
                  <a:pt x="71096" y="30913"/>
                  <a:pt x="71248" y="30761"/>
                  <a:pt x="71157" y="30578"/>
                </a:cubicBezTo>
                <a:cubicBezTo>
                  <a:pt x="71096" y="30396"/>
                  <a:pt x="70853" y="30305"/>
                  <a:pt x="70701" y="30214"/>
                </a:cubicBezTo>
                <a:cubicBezTo>
                  <a:pt x="70488" y="30092"/>
                  <a:pt x="70276" y="29971"/>
                  <a:pt x="70032" y="29879"/>
                </a:cubicBezTo>
                <a:cubicBezTo>
                  <a:pt x="69546" y="29697"/>
                  <a:pt x="68999" y="29606"/>
                  <a:pt x="68482" y="29606"/>
                </a:cubicBezTo>
                <a:cubicBezTo>
                  <a:pt x="68817" y="29211"/>
                  <a:pt x="69121" y="28755"/>
                  <a:pt x="69333" y="28268"/>
                </a:cubicBezTo>
                <a:cubicBezTo>
                  <a:pt x="69425" y="28025"/>
                  <a:pt x="69516" y="27782"/>
                  <a:pt x="69577" y="27509"/>
                </a:cubicBezTo>
                <a:cubicBezTo>
                  <a:pt x="69607" y="27357"/>
                  <a:pt x="69698" y="27083"/>
                  <a:pt x="69577" y="26931"/>
                </a:cubicBezTo>
                <a:cubicBezTo>
                  <a:pt x="69425" y="26779"/>
                  <a:pt x="69121" y="26779"/>
                  <a:pt x="68969" y="26779"/>
                </a:cubicBezTo>
                <a:cubicBezTo>
                  <a:pt x="68725" y="26749"/>
                  <a:pt x="68452" y="26749"/>
                  <a:pt x="68209" y="26749"/>
                </a:cubicBezTo>
                <a:cubicBezTo>
                  <a:pt x="67692" y="26779"/>
                  <a:pt x="67175" y="26901"/>
                  <a:pt x="66689" y="27113"/>
                </a:cubicBezTo>
                <a:cubicBezTo>
                  <a:pt x="67054" y="26262"/>
                  <a:pt x="67206" y="25198"/>
                  <a:pt x="66902" y="24226"/>
                </a:cubicBezTo>
                <a:cubicBezTo>
                  <a:pt x="66855" y="24063"/>
                  <a:pt x="66741" y="24007"/>
                  <a:pt x="66605" y="24007"/>
                </a:cubicBezTo>
                <a:cubicBezTo>
                  <a:pt x="66386" y="24007"/>
                  <a:pt x="66109" y="24151"/>
                  <a:pt x="65959" y="24226"/>
                </a:cubicBezTo>
                <a:cubicBezTo>
                  <a:pt x="65534" y="24408"/>
                  <a:pt x="65139" y="24682"/>
                  <a:pt x="64774" y="25016"/>
                </a:cubicBezTo>
                <a:cubicBezTo>
                  <a:pt x="64804" y="24682"/>
                  <a:pt x="64804" y="24378"/>
                  <a:pt x="64744" y="24043"/>
                </a:cubicBezTo>
                <a:lnTo>
                  <a:pt x="64736" y="24051"/>
                </a:lnTo>
                <a:lnTo>
                  <a:pt x="64736" y="24051"/>
                </a:lnTo>
                <a:cubicBezTo>
                  <a:pt x="64754" y="24012"/>
                  <a:pt x="64713" y="23947"/>
                  <a:pt x="64713" y="23922"/>
                </a:cubicBezTo>
                <a:cubicBezTo>
                  <a:pt x="64683" y="23739"/>
                  <a:pt x="64652" y="23588"/>
                  <a:pt x="64592" y="23405"/>
                </a:cubicBezTo>
                <a:cubicBezTo>
                  <a:pt x="64540" y="23303"/>
                  <a:pt x="64468" y="23179"/>
                  <a:pt x="64355" y="23179"/>
                </a:cubicBezTo>
                <a:cubicBezTo>
                  <a:pt x="64334" y="23179"/>
                  <a:pt x="64312" y="23183"/>
                  <a:pt x="64288" y="23192"/>
                </a:cubicBezTo>
                <a:cubicBezTo>
                  <a:pt x="64136" y="23223"/>
                  <a:pt x="64014" y="23284"/>
                  <a:pt x="63893" y="23344"/>
                </a:cubicBezTo>
                <a:cubicBezTo>
                  <a:pt x="63528" y="23496"/>
                  <a:pt x="63193" y="23709"/>
                  <a:pt x="62889" y="23983"/>
                </a:cubicBezTo>
                <a:cubicBezTo>
                  <a:pt x="62920" y="23831"/>
                  <a:pt x="62889" y="23679"/>
                  <a:pt x="62889" y="23527"/>
                </a:cubicBezTo>
                <a:cubicBezTo>
                  <a:pt x="62889" y="23466"/>
                  <a:pt x="62859" y="23405"/>
                  <a:pt x="62859" y="23344"/>
                </a:cubicBezTo>
                <a:cubicBezTo>
                  <a:pt x="62859" y="23223"/>
                  <a:pt x="62859" y="23223"/>
                  <a:pt x="62920" y="23132"/>
                </a:cubicBezTo>
                <a:cubicBezTo>
                  <a:pt x="63072" y="22919"/>
                  <a:pt x="63224" y="22706"/>
                  <a:pt x="63376" y="22463"/>
                </a:cubicBezTo>
                <a:cubicBezTo>
                  <a:pt x="63467" y="22250"/>
                  <a:pt x="63558" y="22037"/>
                  <a:pt x="63649" y="21794"/>
                </a:cubicBezTo>
                <a:cubicBezTo>
                  <a:pt x="63680" y="21642"/>
                  <a:pt x="63771" y="21429"/>
                  <a:pt x="63649" y="21308"/>
                </a:cubicBezTo>
                <a:cubicBezTo>
                  <a:pt x="63497" y="21186"/>
                  <a:pt x="63224" y="21156"/>
                  <a:pt x="63072" y="21156"/>
                </a:cubicBezTo>
                <a:cubicBezTo>
                  <a:pt x="62798" y="21095"/>
                  <a:pt x="62555" y="21095"/>
                  <a:pt x="62312" y="21095"/>
                </a:cubicBezTo>
                <a:cubicBezTo>
                  <a:pt x="61765" y="21095"/>
                  <a:pt x="61248" y="21217"/>
                  <a:pt x="60731" y="21429"/>
                </a:cubicBezTo>
                <a:cubicBezTo>
                  <a:pt x="60914" y="20913"/>
                  <a:pt x="61005" y="20396"/>
                  <a:pt x="60975" y="19849"/>
                </a:cubicBezTo>
                <a:cubicBezTo>
                  <a:pt x="60975" y="19575"/>
                  <a:pt x="60944" y="19332"/>
                  <a:pt x="60883" y="19059"/>
                </a:cubicBezTo>
                <a:cubicBezTo>
                  <a:pt x="60853" y="18907"/>
                  <a:pt x="60823" y="18633"/>
                  <a:pt x="60610" y="18511"/>
                </a:cubicBezTo>
                <a:cubicBezTo>
                  <a:pt x="60569" y="18491"/>
                  <a:pt x="60523" y="18483"/>
                  <a:pt x="60474" y="18483"/>
                </a:cubicBezTo>
                <a:cubicBezTo>
                  <a:pt x="60309" y="18483"/>
                  <a:pt x="60113" y="18579"/>
                  <a:pt x="59971" y="18603"/>
                </a:cubicBezTo>
                <a:cubicBezTo>
                  <a:pt x="59728" y="18694"/>
                  <a:pt x="59516" y="18785"/>
                  <a:pt x="59303" y="18907"/>
                </a:cubicBezTo>
                <a:cubicBezTo>
                  <a:pt x="58816" y="19150"/>
                  <a:pt x="58391" y="19484"/>
                  <a:pt x="58057" y="19879"/>
                </a:cubicBezTo>
                <a:cubicBezTo>
                  <a:pt x="58026" y="19423"/>
                  <a:pt x="57935" y="18937"/>
                  <a:pt x="57753" y="18481"/>
                </a:cubicBezTo>
                <a:cubicBezTo>
                  <a:pt x="57570" y="18025"/>
                  <a:pt x="57297" y="17569"/>
                  <a:pt x="56902" y="17204"/>
                </a:cubicBezTo>
                <a:cubicBezTo>
                  <a:pt x="56826" y="17129"/>
                  <a:pt x="56749" y="17098"/>
                  <a:pt x="56673" y="17098"/>
                </a:cubicBezTo>
                <a:cubicBezTo>
                  <a:pt x="56413" y="17098"/>
                  <a:pt x="56168" y="17458"/>
                  <a:pt x="56050" y="17600"/>
                </a:cubicBezTo>
                <a:cubicBezTo>
                  <a:pt x="55746" y="17995"/>
                  <a:pt x="55534" y="18420"/>
                  <a:pt x="55382" y="18846"/>
                </a:cubicBezTo>
                <a:cubicBezTo>
                  <a:pt x="55231" y="18575"/>
                  <a:pt x="55081" y="18304"/>
                  <a:pt x="54871" y="18062"/>
                </a:cubicBezTo>
                <a:lnTo>
                  <a:pt x="54871" y="18062"/>
                </a:lnTo>
                <a:cubicBezTo>
                  <a:pt x="54873" y="18010"/>
                  <a:pt x="54800" y="17960"/>
                  <a:pt x="54774" y="17934"/>
                </a:cubicBezTo>
                <a:lnTo>
                  <a:pt x="54713" y="17843"/>
                </a:lnTo>
                <a:lnTo>
                  <a:pt x="54652" y="17812"/>
                </a:lnTo>
                <a:cubicBezTo>
                  <a:pt x="54652" y="17812"/>
                  <a:pt x="54683" y="17782"/>
                  <a:pt x="54683" y="17782"/>
                </a:cubicBezTo>
                <a:cubicBezTo>
                  <a:pt x="54652" y="17721"/>
                  <a:pt x="54622" y="17660"/>
                  <a:pt x="54622" y="17600"/>
                </a:cubicBezTo>
                <a:cubicBezTo>
                  <a:pt x="54603" y="17561"/>
                  <a:pt x="54571" y="17523"/>
                  <a:pt x="54528" y="17523"/>
                </a:cubicBezTo>
                <a:cubicBezTo>
                  <a:pt x="54502" y="17523"/>
                  <a:pt x="54473" y="17536"/>
                  <a:pt x="54439" y="17569"/>
                </a:cubicBezTo>
                <a:cubicBezTo>
                  <a:pt x="54348" y="17660"/>
                  <a:pt x="54227" y="17752"/>
                  <a:pt x="54136" y="17843"/>
                </a:cubicBezTo>
                <a:cubicBezTo>
                  <a:pt x="53862" y="18086"/>
                  <a:pt x="53588" y="18359"/>
                  <a:pt x="53345" y="18694"/>
                </a:cubicBezTo>
                <a:cubicBezTo>
                  <a:pt x="53315" y="18542"/>
                  <a:pt x="53284" y="18390"/>
                  <a:pt x="53254" y="18268"/>
                </a:cubicBezTo>
                <a:cubicBezTo>
                  <a:pt x="53254" y="18207"/>
                  <a:pt x="53224" y="18116"/>
                  <a:pt x="53224" y="18056"/>
                </a:cubicBezTo>
                <a:cubicBezTo>
                  <a:pt x="53193" y="17964"/>
                  <a:pt x="53193" y="17964"/>
                  <a:pt x="53254" y="17873"/>
                </a:cubicBezTo>
                <a:cubicBezTo>
                  <a:pt x="53376" y="17630"/>
                  <a:pt x="53497" y="17387"/>
                  <a:pt x="53619" y="17144"/>
                </a:cubicBezTo>
                <a:cubicBezTo>
                  <a:pt x="53710" y="16931"/>
                  <a:pt x="53801" y="16718"/>
                  <a:pt x="53862" y="16475"/>
                </a:cubicBezTo>
                <a:cubicBezTo>
                  <a:pt x="53892" y="16353"/>
                  <a:pt x="53953" y="16141"/>
                  <a:pt x="53862" y="16019"/>
                </a:cubicBezTo>
                <a:cubicBezTo>
                  <a:pt x="53789" y="15964"/>
                  <a:pt x="53672" y="15953"/>
                  <a:pt x="53564" y="15953"/>
                </a:cubicBezTo>
                <a:cubicBezTo>
                  <a:pt x="53492" y="15953"/>
                  <a:pt x="53424" y="15958"/>
                  <a:pt x="53376" y="15958"/>
                </a:cubicBezTo>
                <a:cubicBezTo>
                  <a:pt x="53132" y="15958"/>
                  <a:pt x="52950" y="15958"/>
                  <a:pt x="52707" y="15989"/>
                </a:cubicBezTo>
                <a:cubicBezTo>
                  <a:pt x="52464" y="16019"/>
                  <a:pt x="52251" y="16049"/>
                  <a:pt x="52008" y="16110"/>
                </a:cubicBezTo>
                <a:cubicBezTo>
                  <a:pt x="51886" y="16141"/>
                  <a:pt x="51765" y="16171"/>
                  <a:pt x="51673" y="16232"/>
                </a:cubicBezTo>
                <a:cubicBezTo>
                  <a:pt x="51552" y="16262"/>
                  <a:pt x="51430" y="16293"/>
                  <a:pt x="51309" y="16323"/>
                </a:cubicBezTo>
                <a:cubicBezTo>
                  <a:pt x="51613" y="15897"/>
                  <a:pt x="51825" y="15411"/>
                  <a:pt x="51947" y="14894"/>
                </a:cubicBezTo>
                <a:cubicBezTo>
                  <a:pt x="52008" y="14621"/>
                  <a:pt x="52038" y="14378"/>
                  <a:pt x="52069" y="14104"/>
                </a:cubicBezTo>
                <a:cubicBezTo>
                  <a:pt x="52069" y="13952"/>
                  <a:pt x="52129" y="13679"/>
                  <a:pt x="51977" y="13527"/>
                </a:cubicBezTo>
                <a:cubicBezTo>
                  <a:pt x="51901" y="13451"/>
                  <a:pt x="51780" y="13428"/>
                  <a:pt x="51658" y="13428"/>
                </a:cubicBezTo>
                <a:cubicBezTo>
                  <a:pt x="51537" y="13428"/>
                  <a:pt x="51415" y="13451"/>
                  <a:pt x="51339" y="13466"/>
                </a:cubicBezTo>
                <a:cubicBezTo>
                  <a:pt x="51066" y="13466"/>
                  <a:pt x="50853" y="13527"/>
                  <a:pt x="50610" y="13557"/>
                </a:cubicBezTo>
                <a:cubicBezTo>
                  <a:pt x="50062" y="13679"/>
                  <a:pt x="49576" y="13891"/>
                  <a:pt x="49151" y="14165"/>
                </a:cubicBezTo>
                <a:cubicBezTo>
                  <a:pt x="49394" y="13283"/>
                  <a:pt x="49333" y="12220"/>
                  <a:pt x="48907" y="11308"/>
                </a:cubicBezTo>
                <a:cubicBezTo>
                  <a:pt x="48840" y="11182"/>
                  <a:pt x="48744" y="11136"/>
                  <a:pt x="48639" y="11136"/>
                </a:cubicBezTo>
                <a:cubicBezTo>
                  <a:pt x="48413" y="11136"/>
                  <a:pt x="48141" y="11346"/>
                  <a:pt x="47996" y="11429"/>
                </a:cubicBezTo>
                <a:cubicBezTo>
                  <a:pt x="47600" y="11703"/>
                  <a:pt x="47236" y="12037"/>
                  <a:pt x="46932" y="12402"/>
                </a:cubicBezTo>
                <a:cubicBezTo>
                  <a:pt x="46901" y="12098"/>
                  <a:pt x="46841" y="11764"/>
                  <a:pt x="46780" y="11460"/>
                </a:cubicBezTo>
                <a:cubicBezTo>
                  <a:pt x="46767" y="11472"/>
                  <a:pt x="46757" y="11482"/>
                  <a:pt x="46749" y="11490"/>
                </a:cubicBezTo>
                <a:lnTo>
                  <a:pt x="46749" y="11490"/>
                </a:lnTo>
                <a:cubicBezTo>
                  <a:pt x="46780" y="11429"/>
                  <a:pt x="46749" y="11368"/>
                  <a:pt x="46719" y="11338"/>
                </a:cubicBezTo>
                <a:cubicBezTo>
                  <a:pt x="46658" y="11186"/>
                  <a:pt x="46597" y="11004"/>
                  <a:pt x="46537" y="10882"/>
                </a:cubicBezTo>
                <a:cubicBezTo>
                  <a:pt x="46467" y="10766"/>
                  <a:pt x="46398" y="10668"/>
                  <a:pt x="46302" y="10668"/>
                </a:cubicBezTo>
                <a:cubicBezTo>
                  <a:pt x="46271" y="10668"/>
                  <a:pt x="46239" y="10678"/>
                  <a:pt x="46202" y="10700"/>
                </a:cubicBezTo>
                <a:cubicBezTo>
                  <a:pt x="46050" y="10730"/>
                  <a:pt x="45959" y="10821"/>
                  <a:pt x="45837" y="10882"/>
                </a:cubicBezTo>
                <a:cubicBezTo>
                  <a:pt x="45503" y="11095"/>
                  <a:pt x="45199" y="11368"/>
                  <a:pt x="44926" y="11642"/>
                </a:cubicBezTo>
                <a:cubicBezTo>
                  <a:pt x="44926" y="11490"/>
                  <a:pt x="44895" y="11368"/>
                  <a:pt x="44865" y="11217"/>
                </a:cubicBezTo>
                <a:cubicBezTo>
                  <a:pt x="44865" y="11156"/>
                  <a:pt x="44834" y="11065"/>
                  <a:pt x="44834" y="11004"/>
                </a:cubicBezTo>
                <a:cubicBezTo>
                  <a:pt x="44804" y="10913"/>
                  <a:pt x="44804" y="10913"/>
                  <a:pt x="44865" y="10821"/>
                </a:cubicBezTo>
                <a:cubicBezTo>
                  <a:pt x="44986" y="10578"/>
                  <a:pt x="45108" y="10335"/>
                  <a:pt x="45230" y="10092"/>
                </a:cubicBezTo>
                <a:cubicBezTo>
                  <a:pt x="45290" y="9879"/>
                  <a:pt x="45382" y="9636"/>
                  <a:pt x="45412" y="9393"/>
                </a:cubicBezTo>
                <a:cubicBezTo>
                  <a:pt x="45442" y="9271"/>
                  <a:pt x="45503" y="9058"/>
                  <a:pt x="45382" y="8937"/>
                </a:cubicBezTo>
                <a:cubicBezTo>
                  <a:pt x="45280" y="8856"/>
                  <a:pt x="45125" y="8842"/>
                  <a:pt x="44988" y="8842"/>
                </a:cubicBezTo>
                <a:cubicBezTo>
                  <a:pt x="44919" y="8842"/>
                  <a:pt x="44855" y="8846"/>
                  <a:pt x="44804" y="8846"/>
                </a:cubicBezTo>
                <a:cubicBezTo>
                  <a:pt x="44733" y="8837"/>
                  <a:pt x="44662" y="8833"/>
                  <a:pt x="44590" y="8833"/>
                </a:cubicBezTo>
                <a:cubicBezTo>
                  <a:pt x="44418" y="8833"/>
                  <a:pt x="44246" y="8855"/>
                  <a:pt x="44075" y="8876"/>
                </a:cubicBezTo>
                <a:cubicBezTo>
                  <a:pt x="43527" y="8937"/>
                  <a:pt x="43011" y="9089"/>
                  <a:pt x="42555" y="9332"/>
                </a:cubicBezTo>
                <a:cubicBezTo>
                  <a:pt x="42707" y="8846"/>
                  <a:pt x="42768" y="8299"/>
                  <a:pt x="42707" y="7751"/>
                </a:cubicBezTo>
                <a:cubicBezTo>
                  <a:pt x="42707" y="7508"/>
                  <a:pt x="42676" y="7235"/>
                  <a:pt x="42616" y="6992"/>
                </a:cubicBezTo>
                <a:cubicBezTo>
                  <a:pt x="42585" y="6840"/>
                  <a:pt x="42524" y="6566"/>
                  <a:pt x="42372" y="6475"/>
                </a:cubicBezTo>
                <a:cubicBezTo>
                  <a:pt x="42338" y="6463"/>
                  <a:pt x="42299" y="6458"/>
                  <a:pt x="42259" y="6458"/>
                </a:cubicBezTo>
                <a:cubicBezTo>
                  <a:pt x="42090" y="6458"/>
                  <a:pt x="41887" y="6547"/>
                  <a:pt x="41764" y="6596"/>
                </a:cubicBezTo>
                <a:cubicBezTo>
                  <a:pt x="41521" y="6688"/>
                  <a:pt x="41309" y="6809"/>
                  <a:pt x="41096" y="6931"/>
                </a:cubicBezTo>
                <a:cubicBezTo>
                  <a:pt x="40640" y="7174"/>
                  <a:pt x="40214" y="7539"/>
                  <a:pt x="39880" y="7903"/>
                </a:cubicBezTo>
                <a:cubicBezTo>
                  <a:pt x="39850" y="6992"/>
                  <a:pt x="39576" y="5988"/>
                  <a:pt x="38907" y="5229"/>
                </a:cubicBezTo>
                <a:cubicBezTo>
                  <a:pt x="38843" y="5150"/>
                  <a:pt x="38774" y="5118"/>
                  <a:pt x="38703" y="5118"/>
                </a:cubicBezTo>
                <a:cubicBezTo>
                  <a:pt x="38472" y="5118"/>
                  <a:pt x="38226" y="5454"/>
                  <a:pt x="38087" y="5593"/>
                </a:cubicBezTo>
                <a:cubicBezTo>
                  <a:pt x="37752" y="5958"/>
                  <a:pt x="37509" y="6353"/>
                  <a:pt x="37296" y="6779"/>
                </a:cubicBezTo>
                <a:cubicBezTo>
                  <a:pt x="37206" y="6509"/>
                  <a:pt x="37087" y="6209"/>
                  <a:pt x="36908" y="5938"/>
                </a:cubicBezTo>
                <a:lnTo>
                  <a:pt x="36908" y="5938"/>
                </a:lnTo>
                <a:cubicBezTo>
                  <a:pt x="36919" y="5884"/>
                  <a:pt x="36867" y="5833"/>
                  <a:pt x="36840" y="5806"/>
                </a:cubicBezTo>
                <a:cubicBezTo>
                  <a:pt x="36749" y="5654"/>
                  <a:pt x="36658" y="5533"/>
                  <a:pt x="36536" y="5411"/>
                </a:cubicBezTo>
                <a:cubicBezTo>
                  <a:pt x="36473" y="5347"/>
                  <a:pt x="36394" y="5269"/>
                  <a:pt x="36301" y="5269"/>
                </a:cubicBezTo>
                <a:cubicBezTo>
                  <a:pt x="36260" y="5269"/>
                  <a:pt x="36217" y="5283"/>
                  <a:pt x="36172" y="5320"/>
                </a:cubicBezTo>
                <a:cubicBezTo>
                  <a:pt x="36080" y="5381"/>
                  <a:pt x="35959" y="5502"/>
                  <a:pt x="35868" y="5593"/>
                </a:cubicBezTo>
                <a:cubicBezTo>
                  <a:pt x="35594" y="5867"/>
                  <a:pt x="35381" y="6201"/>
                  <a:pt x="35169" y="6536"/>
                </a:cubicBezTo>
                <a:cubicBezTo>
                  <a:pt x="35138" y="6414"/>
                  <a:pt x="35077" y="6262"/>
                  <a:pt x="35017" y="6140"/>
                </a:cubicBezTo>
                <a:cubicBezTo>
                  <a:pt x="34986" y="6080"/>
                  <a:pt x="34956" y="6019"/>
                  <a:pt x="34925" y="5958"/>
                </a:cubicBezTo>
                <a:cubicBezTo>
                  <a:pt x="34895" y="5867"/>
                  <a:pt x="34895" y="5836"/>
                  <a:pt x="34925" y="5745"/>
                </a:cubicBezTo>
                <a:cubicBezTo>
                  <a:pt x="34986" y="5502"/>
                  <a:pt x="35077" y="5229"/>
                  <a:pt x="35108" y="4955"/>
                </a:cubicBezTo>
                <a:cubicBezTo>
                  <a:pt x="35138" y="4712"/>
                  <a:pt x="35169" y="4499"/>
                  <a:pt x="35138" y="4256"/>
                </a:cubicBezTo>
                <a:cubicBezTo>
                  <a:pt x="35138" y="4104"/>
                  <a:pt x="35169" y="3891"/>
                  <a:pt x="34986" y="3800"/>
                </a:cubicBezTo>
                <a:cubicBezTo>
                  <a:pt x="34939" y="3781"/>
                  <a:pt x="34883" y="3774"/>
                  <a:pt x="34823" y="3774"/>
                </a:cubicBezTo>
                <a:cubicBezTo>
                  <a:pt x="34689" y="3774"/>
                  <a:pt x="34535" y="3809"/>
                  <a:pt x="34409" y="3830"/>
                </a:cubicBezTo>
                <a:cubicBezTo>
                  <a:pt x="34196" y="3891"/>
                  <a:pt x="33953" y="3952"/>
                  <a:pt x="33740" y="4043"/>
                </a:cubicBezTo>
                <a:cubicBezTo>
                  <a:pt x="33223" y="4195"/>
                  <a:pt x="32767" y="4499"/>
                  <a:pt x="32372" y="4833"/>
                </a:cubicBezTo>
                <a:cubicBezTo>
                  <a:pt x="32372" y="4286"/>
                  <a:pt x="32342" y="3770"/>
                  <a:pt x="32190" y="3253"/>
                </a:cubicBezTo>
                <a:cubicBezTo>
                  <a:pt x="32099" y="3010"/>
                  <a:pt x="32007" y="2767"/>
                  <a:pt x="31916" y="2523"/>
                </a:cubicBezTo>
                <a:cubicBezTo>
                  <a:pt x="31855" y="2371"/>
                  <a:pt x="31764" y="2128"/>
                  <a:pt x="31552" y="2067"/>
                </a:cubicBezTo>
                <a:cubicBezTo>
                  <a:pt x="31540" y="2065"/>
                  <a:pt x="31527" y="2065"/>
                  <a:pt x="31515" y="2065"/>
                </a:cubicBezTo>
                <a:cubicBezTo>
                  <a:pt x="31338" y="2065"/>
                  <a:pt x="31118" y="2256"/>
                  <a:pt x="31004" y="2341"/>
                </a:cubicBezTo>
                <a:cubicBezTo>
                  <a:pt x="30792" y="2463"/>
                  <a:pt x="30609" y="2615"/>
                  <a:pt x="30427" y="2797"/>
                </a:cubicBezTo>
                <a:cubicBezTo>
                  <a:pt x="30032" y="3131"/>
                  <a:pt x="29697" y="3557"/>
                  <a:pt x="29454" y="4013"/>
                </a:cubicBezTo>
                <a:cubicBezTo>
                  <a:pt x="29241" y="3101"/>
                  <a:pt x="28725" y="2189"/>
                  <a:pt x="27965" y="1581"/>
                </a:cubicBezTo>
                <a:cubicBezTo>
                  <a:pt x="27897" y="1530"/>
                  <a:pt x="27834" y="1509"/>
                  <a:pt x="27774" y="1509"/>
                </a:cubicBezTo>
                <a:cubicBezTo>
                  <a:pt x="27513" y="1509"/>
                  <a:pt x="27329" y="1924"/>
                  <a:pt x="27205" y="2098"/>
                </a:cubicBezTo>
                <a:cubicBezTo>
                  <a:pt x="26962" y="2523"/>
                  <a:pt x="26810" y="2949"/>
                  <a:pt x="26688" y="3435"/>
                </a:cubicBezTo>
                <a:cubicBezTo>
                  <a:pt x="26536" y="3162"/>
                  <a:pt x="26354" y="2919"/>
                  <a:pt x="26141" y="2675"/>
                </a:cubicBezTo>
                <a:cubicBezTo>
                  <a:pt x="26140" y="2678"/>
                  <a:pt x="26139" y="2680"/>
                  <a:pt x="26138" y="2682"/>
                </a:cubicBezTo>
                <a:lnTo>
                  <a:pt x="26138" y="2682"/>
                </a:lnTo>
                <a:cubicBezTo>
                  <a:pt x="26125" y="2637"/>
                  <a:pt x="26076" y="2610"/>
                  <a:pt x="26050" y="2584"/>
                </a:cubicBezTo>
                <a:cubicBezTo>
                  <a:pt x="25928" y="2463"/>
                  <a:pt x="25807" y="2341"/>
                  <a:pt x="25655" y="2250"/>
                </a:cubicBezTo>
                <a:cubicBezTo>
                  <a:pt x="25599" y="2194"/>
                  <a:pt x="25520" y="2138"/>
                  <a:pt x="25440" y="2138"/>
                </a:cubicBezTo>
                <a:cubicBezTo>
                  <a:pt x="25389" y="2138"/>
                  <a:pt x="25337" y="2161"/>
                  <a:pt x="25290" y="2219"/>
                </a:cubicBezTo>
                <a:cubicBezTo>
                  <a:pt x="25199" y="2311"/>
                  <a:pt x="25138" y="2432"/>
                  <a:pt x="25047" y="2523"/>
                </a:cubicBezTo>
                <a:cubicBezTo>
                  <a:pt x="24834" y="2888"/>
                  <a:pt x="24682" y="3253"/>
                  <a:pt x="24561" y="3618"/>
                </a:cubicBezTo>
                <a:cubicBezTo>
                  <a:pt x="24500" y="3496"/>
                  <a:pt x="24409" y="3374"/>
                  <a:pt x="24317" y="3253"/>
                </a:cubicBezTo>
                <a:cubicBezTo>
                  <a:pt x="24287" y="3222"/>
                  <a:pt x="24257" y="3162"/>
                  <a:pt x="24196" y="3101"/>
                </a:cubicBezTo>
                <a:cubicBezTo>
                  <a:pt x="24135" y="3040"/>
                  <a:pt x="24135" y="3010"/>
                  <a:pt x="24135" y="2919"/>
                </a:cubicBezTo>
                <a:cubicBezTo>
                  <a:pt x="24165" y="2645"/>
                  <a:pt x="24196" y="2371"/>
                  <a:pt x="24165" y="2098"/>
                </a:cubicBezTo>
                <a:cubicBezTo>
                  <a:pt x="24165" y="1855"/>
                  <a:pt x="24135" y="1612"/>
                  <a:pt x="24074" y="1399"/>
                </a:cubicBezTo>
                <a:cubicBezTo>
                  <a:pt x="24044" y="1247"/>
                  <a:pt x="24013" y="1034"/>
                  <a:pt x="23831" y="973"/>
                </a:cubicBezTo>
                <a:cubicBezTo>
                  <a:pt x="23811" y="970"/>
                  <a:pt x="23791" y="968"/>
                  <a:pt x="23770" y="968"/>
                </a:cubicBezTo>
                <a:cubicBezTo>
                  <a:pt x="23597" y="968"/>
                  <a:pt x="23392" y="1071"/>
                  <a:pt x="23284" y="1125"/>
                </a:cubicBezTo>
                <a:cubicBezTo>
                  <a:pt x="23041" y="1216"/>
                  <a:pt x="22828" y="1338"/>
                  <a:pt x="22646" y="1460"/>
                </a:cubicBezTo>
                <a:cubicBezTo>
                  <a:pt x="22159" y="1763"/>
                  <a:pt x="21764" y="2128"/>
                  <a:pt x="21460" y="2523"/>
                </a:cubicBezTo>
                <a:cubicBezTo>
                  <a:pt x="21369" y="2007"/>
                  <a:pt x="21217" y="1490"/>
                  <a:pt x="20943" y="1004"/>
                </a:cubicBezTo>
                <a:cubicBezTo>
                  <a:pt x="20822" y="791"/>
                  <a:pt x="20700" y="578"/>
                  <a:pt x="20548" y="365"/>
                </a:cubicBezTo>
                <a:cubicBezTo>
                  <a:pt x="20427" y="244"/>
                  <a:pt x="20305" y="1"/>
                  <a:pt x="20092" y="1"/>
                </a:cubicBez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 name="Google Shape;283;p16"/>
          <p:cNvGrpSpPr/>
          <p:nvPr/>
        </p:nvGrpSpPr>
        <p:grpSpPr>
          <a:xfrm>
            <a:off x="8430775" y="1459875"/>
            <a:ext cx="1193375" cy="220775"/>
            <a:chOff x="-1381650" y="2859850"/>
            <a:chExt cx="1193375" cy="220775"/>
          </a:xfrm>
        </p:grpSpPr>
        <p:sp>
          <p:nvSpPr>
            <p:cNvPr id="284" name="Google Shape;284;p16"/>
            <p:cNvSpPr/>
            <p:nvPr/>
          </p:nvSpPr>
          <p:spPr>
            <a:xfrm>
              <a:off x="-1381650" y="2859850"/>
              <a:ext cx="1193375" cy="220775"/>
            </a:xfrm>
            <a:custGeom>
              <a:rect b="b" l="l" r="r" t="t"/>
              <a:pathLst>
                <a:path extrusionOk="0" h="8831" w="47735">
                  <a:moveTo>
                    <a:pt x="26106" y="0"/>
                  </a:moveTo>
                  <a:cubicBezTo>
                    <a:pt x="23791" y="0"/>
                    <a:pt x="21545" y="1106"/>
                    <a:pt x="20282" y="3060"/>
                  </a:cubicBezTo>
                  <a:cubicBezTo>
                    <a:pt x="19219" y="2100"/>
                    <a:pt x="17922" y="1684"/>
                    <a:pt x="16578" y="1684"/>
                  </a:cubicBezTo>
                  <a:cubicBezTo>
                    <a:pt x="13531" y="1684"/>
                    <a:pt x="10239" y="3818"/>
                    <a:pt x="8873" y="6596"/>
                  </a:cubicBezTo>
                  <a:cubicBezTo>
                    <a:pt x="7920" y="6154"/>
                    <a:pt x="6910" y="5897"/>
                    <a:pt x="5865" y="5897"/>
                  </a:cubicBezTo>
                  <a:cubicBezTo>
                    <a:pt x="3987" y="5897"/>
                    <a:pt x="1994" y="6730"/>
                    <a:pt x="0" y="8830"/>
                  </a:cubicBezTo>
                  <a:lnTo>
                    <a:pt x="47734" y="8830"/>
                  </a:lnTo>
                  <a:cubicBezTo>
                    <a:pt x="46030" y="7054"/>
                    <a:pt x="44688" y="6227"/>
                    <a:pt x="43647" y="6227"/>
                  </a:cubicBezTo>
                  <a:cubicBezTo>
                    <a:pt x="43241" y="6227"/>
                    <a:pt x="42882" y="6353"/>
                    <a:pt x="42564" y="6596"/>
                  </a:cubicBezTo>
                  <a:cubicBezTo>
                    <a:pt x="40504" y="5041"/>
                    <a:pt x="38525" y="4365"/>
                    <a:pt x="36878" y="4365"/>
                  </a:cubicBezTo>
                  <a:cubicBezTo>
                    <a:pt x="35379" y="4365"/>
                    <a:pt x="34154" y="4925"/>
                    <a:pt x="33391" y="5895"/>
                  </a:cubicBezTo>
                  <a:cubicBezTo>
                    <a:pt x="32103" y="1788"/>
                    <a:pt x="29048" y="0"/>
                    <a:pt x="261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6"/>
            <p:cNvSpPr/>
            <p:nvPr/>
          </p:nvSpPr>
          <p:spPr>
            <a:xfrm>
              <a:off x="-1162325" y="3020550"/>
              <a:ext cx="55050" cy="43400"/>
            </a:xfrm>
            <a:custGeom>
              <a:rect b="b" l="l" r="r" t="t"/>
              <a:pathLst>
                <a:path extrusionOk="0" h="1736" w="2202">
                  <a:moveTo>
                    <a:pt x="200" y="1"/>
                  </a:moveTo>
                  <a:lnTo>
                    <a:pt x="0" y="368"/>
                  </a:lnTo>
                  <a:cubicBezTo>
                    <a:pt x="34" y="368"/>
                    <a:pt x="1168" y="968"/>
                    <a:pt x="1902" y="1735"/>
                  </a:cubicBezTo>
                  <a:lnTo>
                    <a:pt x="2202" y="1435"/>
                  </a:lnTo>
                  <a:cubicBezTo>
                    <a:pt x="1401" y="601"/>
                    <a:pt x="267" y="1"/>
                    <a:pt x="2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6"/>
            <p:cNvSpPr/>
            <p:nvPr/>
          </p:nvSpPr>
          <p:spPr>
            <a:xfrm>
              <a:off x="-918000" y="2933000"/>
              <a:ext cx="48400" cy="88425"/>
            </a:xfrm>
            <a:custGeom>
              <a:rect b="b" l="l" r="r" t="t"/>
              <a:pathLst>
                <a:path extrusionOk="0" h="3537" w="1936">
                  <a:moveTo>
                    <a:pt x="1569" y="0"/>
                  </a:moveTo>
                  <a:cubicBezTo>
                    <a:pt x="1535" y="67"/>
                    <a:pt x="468" y="1735"/>
                    <a:pt x="1" y="3403"/>
                  </a:cubicBezTo>
                  <a:lnTo>
                    <a:pt x="401" y="3536"/>
                  </a:lnTo>
                  <a:cubicBezTo>
                    <a:pt x="835" y="1902"/>
                    <a:pt x="1902" y="267"/>
                    <a:pt x="1936" y="234"/>
                  </a:cubicBezTo>
                  <a:lnTo>
                    <a:pt x="156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6"/>
            <p:cNvSpPr/>
            <p:nvPr/>
          </p:nvSpPr>
          <p:spPr>
            <a:xfrm>
              <a:off x="-551900" y="3006375"/>
              <a:ext cx="18375" cy="38400"/>
            </a:xfrm>
            <a:custGeom>
              <a:rect b="b" l="l" r="r" t="t"/>
              <a:pathLst>
                <a:path extrusionOk="0" h="1536" w="735">
                  <a:moveTo>
                    <a:pt x="401" y="1"/>
                  </a:moveTo>
                  <a:lnTo>
                    <a:pt x="1" y="101"/>
                  </a:lnTo>
                  <a:lnTo>
                    <a:pt x="334" y="1535"/>
                  </a:lnTo>
                  <a:lnTo>
                    <a:pt x="735" y="1435"/>
                  </a:lnTo>
                  <a:lnTo>
                    <a:pt x="4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6"/>
            <p:cNvSpPr/>
            <p:nvPr/>
          </p:nvSpPr>
          <p:spPr>
            <a:xfrm>
              <a:off x="-970525" y="3013425"/>
              <a:ext cx="115100" cy="42175"/>
            </a:xfrm>
            <a:custGeom>
              <a:rect b="b" l="l" r="r" t="t"/>
              <a:pathLst>
                <a:path extrusionOk="0" h="1687" w="4604">
                  <a:moveTo>
                    <a:pt x="1863" y="1"/>
                  </a:moveTo>
                  <a:cubicBezTo>
                    <a:pt x="1248" y="1"/>
                    <a:pt x="627" y="206"/>
                    <a:pt x="0" y="619"/>
                  </a:cubicBezTo>
                  <a:lnTo>
                    <a:pt x="234" y="953"/>
                  </a:lnTo>
                  <a:cubicBezTo>
                    <a:pt x="787" y="597"/>
                    <a:pt x="1330" y="419"/>
                    <a:pt x="1866" y="419"/>
                  </a:cubicBezTo>
                  <a:cubicBezTo>
                    <a:pt x="2688" y="419"/>
                    <a:pt x="3496" y="839"/>
                    <a:pt x="4304" y="1687"/>
                  </a:cubicBezTo>
                  <a:lnTo>
                    <a:pt x="4604" y="1387"/>
                  </a:lnTo>
                  <a:cubicBezTo>
                    <a:pt x="3702" y="465"/>
                    <a:pt x="2789" y="1"/>
                    <a:pt x="18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6"/>
            <p:cNvSpPr/>
            <p:nvPr/>
          </p:nvSpPr>
          <p:spPr>
            <a:xfrm>
              <a:off x="-353425" y="3020550"/>
              <a:ext cx="39225" cy="43400"/>
            </a:xfrm>
            <a:custGeom>
              <a:rect b="b" l="l" r="r" t="t"/>
              <a:pathLst>
                <a:path extrusionOk="0" h="1736" w="1569">
                  <a:moveTo>
                    <a:pt x="1335" y="1"/>
                  </a:moveTo>
                  <a:cubicBezTo>
                    <a:pt x="1302" y="34"/>
                    <a:pt x="368" y="635"/>
                    <a:pt x="1" y="1569"/>
                  </a:cubicBezTo>
                  <a:lnTo>
                    <a:pt x="368" y="1735"/>
                  </a:lnTo>
                  <a:cubicBezTo>
                    <a:pt x="701" y="901"/>
                    <a:pt x="1569" y="368"/>
                    <a:pt x="1569" y="334"/>
                  </a:cubicBezTo>
                  <a:lnTo>
                    <a:pt x="13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16"/>
          <p:cNvSpPr txBox="1"/>
          <p:nvPr>
            <p:ph type="title"/>
          </p:nvPr>
        </p:nvSpPr>
        <p:spPr>
          <a:xfrm>
            <a:off x="713225" y="539500"/>
            <a:ext cx="7717500" cy="54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Font typeface="Montserrat"/>
              <a:buNone/>
              <a:defRPr sz="3000"/>
            </a:lvl1pPr>
            <a:lvl2pPr lvl="1" rtl="0" algn="ctr">
              <a:spcBef>
                <a:spcPts val="0"/>
              </a:spcBef>
              <a:spcAft>
                <a:spcPts val="0"/>
              </a:spcAft>
              <a:buSzPts val="2100"/>
              <a:buFont typeface="Montserrat"/>
              <a:buNone/>
              <a:defRPr b="1" sz="2100">
                <a:latin typeface="Montserrat"/>
                <a:ea typeface="Montserrat"/>
                <a:cs typeface="Montserrat"/>
                <a:sym typeface="Montserrat"/>
              </a:defRPr>
            </a:lvl2pPr>
            <a:lvl3pPr lvl="2" rtl="0" algn="ctr">
              <a:spcBef>
                <a:spcPts val="0"/>
              </a:spcBef>
              <a:spcAft>
                <a:spcPts val="0"/>
              </a:spcAft>
              <a:buSzPts val="2100"/>
              <a:buFont typeface="Montserrat"/>
              <a:buNone/>
              <a:defRPr b="1" sz="2100">
                <a:latin typeface="Montserrat"/>
                <a:ea typeface="Montserrat"/>
                <a:cs typeface="Montserrat"/>
                <a:sym typeface="Montserrat"/>
              </a:defRPr>
            </a:lvl3pPr>
            <a:lvl4pPr lvl="3" rtl="0" algn="ctr">
              <a:spcBef>
                <a:spcPts val="0"/>
              </a:spcBef>
              <a:spcAft>
                <a:spcPts val="0"/>
              </a:spcAft>
              <a:buSzPts val="2100"/>
              <a:buFont typeface="Montserrat"/>
              <a:buNone/>
              <a:defRPr b="1" sz="2100">
                <a:latin typeface="Montserrat"/>
                <a:ea typeface="Montserrat"/>
                <a:cs typeface="Montserrat"/>
                <a:sym typeface="Montserrat"/>
              </a:defRPr>
            </a:lvl4pPr>
            <a:lvl5pPr lvl="4" rtl="0" algn="ctr">
              <a:spcBef>
                <a:spcPts val="0"/>
              </a:spcBef>
              <a:spcAft>
                <a:spcPts val="0"/>
              </a:spcAft>
              <a:buSzPts val="2100"/>
              <a:buFont typeface="Montserrat"/>
              <a:buNone/>
              <a:defRPr b="1" sz="2100">
                <a:latin typeface="Montserrat"/>
                <a:ea typeface="Montserrat"/>
                <a:cs typeface="Montserrat"/>
                <a:sym typeface="Montserrat"/>
              </a:defRPr>
            </a:lvl5pPr>
            <a:lvl6pPr lvl="5" rtl="0" algn="ctr">
              <a:spcBef>
                <a:spcPts val="0"/>
              </a:spcBef>
              <a:spcAft>
                <a:spcPts val="0"/>
              </a:spcAft>
              <a:buSzPts val="2100"/>
              <a:buFont typeface="Montserrat"/>
              <a:buNone/>
              <a:defRPr b="1" sz="2100">
                <a:latin typeface="Montserrat"/>
                <a:ea typeface="Montserrat"/>
                <a:cs typeface="Montserrat"/>
                <a:sym typeface="Montserrat"/>
              </a:defRPr>
            </a:lvl6pPr>
            <a:lvl7pPr lvl="6" rtl="0" algn="ctr">
              <a:spcBef>
                <a:spcPts val="0"/>
              </a:spcBef>
              <a:spcAft>
                <a:spcPts val="0"/>
              </a:spcAft>
              <a:buSzPts val="2100"/>
              <a:buFont typeface="Montserrat"/>
              <a:buNone/>
              <a:defRPr b="1" sz="2100">
                <a:latin typeface="Montserrat"/>
                <a:ea typeface="Montserrat"/>
                <a:cs typeface="Montserrat"/>
                <a:sym typeface="Montserrat"/>
              </a:defRPr>
            </a:lvl7pPr>
            <a:lvl8pPr lvl="7" rtl="0" algn="ctr">
              <a:spcBef>
                <a:spcPts val="0"/>
              </a:spcBef>
              <a:spcAft>
                <a:spcPts val="0"/>
              </a:spcAft>
              <a:buSzPts val="2100"/>
              <a:buFont typeface="Montserrat"/>
              <a:buNone/>
              <a:defRPr b="1" sz="2100">
                <a:latin typeface="Montserrat"/>
                <a:ea typeface="Montserrat"/>
                <a:cs typeface="Montserrat"/>
                <a:sym typeface="Montserrat"/>
              </a:defRPr>
            </a:lvl8pPr>
            <a:lvl9pPr lvl="8" rtl="0" algn="ctr">
              <a:spcBef>
                <a:spcPts val="0"/>
              </a:spcBef>
              <a:spcAft>
                <a:spcPts val="0"/>
              </a:spcAft>
              <a:buSzPts val="2100"/>
              <a:buFont typeface="Montserrat"/>
              <a:buNone/>
              <a:defRPr b="1" sz="2100">
                <a:latin typeface="Montserrat"/>
                <a:ea typeface="Montserrat"/>
                <a:cs typeface="Montserrat"/>
                <a:sym typeface="Montserrat"/>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APTION_ONLY_1">
    <p:spTree>
      <p:nvGrpSpPr>
        <p:cNvPr id="291" name="Shape 291"/>
        <p:cNvGrpSpPr/>
        <p:nvPr/>
      </p:nvGrpSpPr>
      <p:grpSpPr>
        <a:xfrm>
          <a:off x="0" y="0"/>
          <a:ext cx="0" cy="0"/>
          <a:chOff x="0" y="0"/>
          <a:chExt cx="0" cy="0"/>
        </a:xfrm>
      </p:grpSpPr>
      <p:pic>
        <p:nvPicPr>
          <p:cNvPr id="292" name="Google Shape;292;p17"/>
          <p:cNvPicPr preferRelativeResize="0"/>
          <p:nvPr/>
        </p:nvPicPr>
        <p:blipFill>
          <a:blip r:embed="rId2">
            <a:alphaModFix amt="29000"/>
          </a:blip>
          <a:stretch>
            <a:fillRect/>
          </a:stretch>
        </p:blipFill>
        <p:spPr>
          <a:xfrm>
            <a:off x="-411337" y="-30625"/>
            <a:ext cx="9144003" cy="5143501"/>
          </a:xfrm>
          <a:prstGeom prst="rect">
            <a:avLst/>
          </a:prstGeom>
          <a:noFill/>
          <a:ln>
            <a:noFill/>
          </a:ln>
        </p:spPr>
      </p:pic>
      <p:grpSp>
        <p:nvGrpSpPr>
          <p:cNvPr id="293" name="Google Shape;293;p17"/>
          <p:cNvGrpSpPr/>
          <p:nvPr/>
        </p:nvGrpSpPr>
        <p:grpSpPr>
          <a:xfrm>
            <a:off x="0" y="4427075"/>
            <a:ext cx="9190672" cy="716455"/>
            <a:chOff x="0" y="4427075"/>
            <a:chExt cx="9190672" cy="716455"/>
          </a:xfrm>
        </p:grpSpPr>
        <p:sp>
          <p:nvSpPr>
            <p:cNvPr id="294" name="Google Shape;294;p17"/>
            <p:cNvSpPr/>
            <p:nvPr/>
          </p:nvSpPr>
          <p:spPr>
            <a:xfrm>
              <a:off x="0" y="4427075"/>
              <a:ext cx="9190672" cy="629975"/>
            </a:xfrm>
            <a:custGeom>
              <a:rect b="b" l="l" r="r" t="t"/>
              <a:pathLst>
                <a:path extrusionOk="0" h="25199" w="284960">
                  <a:moveTo>
                    <a:pt x="0" y="0"/>
                  </a:moveTo>
                  <a:lnTo>
                    <a:pt x="0" y="25198"/>
                  </a:lnTo>
                  <a:lnTo>
                    <a:pt x="284960" y="25198"/>
                  </a:lnTo>
                  <a:lnTo>
                    <a:pt x="284960" y="0"/>
                  </a:ln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7"/>
            <p:cNvSpPr/>
            <p:nvPr/>
          </p:nvSpPr>
          <p:spPr>
            <a:xfrm>
              <a:off x="0" y="4742425"/>
              <a:ext cx="9190672" cy="401105"/>
            </a:xfrm>
            <a:custGeom>
              <a:rect b="b" l="l" r="r" t="t"/>
              <a:pathLst>
                <a:path extrusionOk="0" h="25199" w="284960">
                  <a:moveTo>
                    <a:pt x="0" y="0"/>
                  </a:moveTo>
                  <a:lnTo>
                    <a:pt x="0" y="25198"/>
                  </a:lnTo>
                  <a:lnTo>
                    <a:pt x="284960" y="25198"/>
                  </a:lnTo>
                  <a:lnTo>
                    <a:pt x="284960" y="0"/>
                  </a:ln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 name="Google Shape;296;p17"/>
          <p:cNvSpPr/>
          <p:nvPr/>
        </p:nvSpPr>
        <p:spPr>
          <a:xfrm flipH="1">
            <a:off x="7878400" y="4036600"/>
            <a:ext cx="2060075" cy="891875"/>
          </a:xfrm>
          <a:custGeom>
            <a:rect b="b" l="l" r="r" t="t"/>
            <a:pathLst>
              <a:path extrusionOk="0" h="35675" w="82403">
                <a:moveTo>
                  <a:pt x="28141" y="0"/>
                </a:moveTo>
                <a:cubicBezTo>
                  <a:pt x="27468" y="0"/>
                  <a:pt x="26917" y="104"/>
                  <a:pt x="26535" y="324"/>
                </a:cubicBezTo>
                <a:cubicBezTo>
                  <a:pt x="24165" y="1723"/>
                  <a:pt x="27356" y="7224"/>
                  <a:pt x="29849" y="9109"/>
                </a:cubicBezTo>
                <a:cubicBezTo>
                  <a:pt x="28726" y="8781"/>
                  <a:pt x="27519" y="8638"/>
                  <a:pt x="26359" y="8638"/>
                </a:cubicBezTo>
                <a:cubicBezTo>
                  <a:pt x="22995" y="8638"/>
                  <a:pt x="20021" y="9843"/>
                  <a:pt x="20608" y="11267"/>
                </a:cubicBezTo>
                <a:cubicBezTo>
                  <a:pt x="20531" y="11264"/>
                  <a:pt x="20454" y="11263"/>
                  <a:pt x="20378" y="11263"/>
                </a:cubicBezTo>
                <a:cubicBezTo>
                  <a:pt x="16812" y="11263"/>
                  <a:pt x="14068" y="13993"/>
                  <a:pt x="13830" y="14975"/>
                </a:cubicBezTo>
                <a:cubicBezTo>
                  <a:pt x="13526" y="16100"/>
                  <a:pt x="15380" y="18197"/>
                  <a:pt x="18937" y="18866"/>
                </a:cubicBezTo>
                <a:cubicBezTo>
                  <a:pt x="14894" y="19048"/>
                  <a:pt x="9575" y="21905"/>
                  <a:pt x="12371" y="23182"/>
                </a:cubicBezTo>
                <a:cubicBezTo>
                  <a:pt x="8724" y="23638"/>
                  <a:pt x="6018" y="25826"/>
                  <a:pt x="8146" y="26708"/>
                </a:cubicBezTo>
                <a:cubicBezTo>
                  <a:pt x="4529" y="27468"/>
                  <a:pt x="0" y="32149"/>
                  <a:pt x="5167" y="32392"/>
                </a:cubicBezTo>
                <a:cubicBezTo>
                  <a:pt x="3070" y="33364"/>
                  <a:pt x="2006" y="34945"/>
                  <a:pt x="2067" y="35674"/>
                </a:cubicBezTo>
                <a:lnTo>
                  <a:pt x="79272" y="35674"/>
                </a:lnTo>
                <a:cubicBezTo>
                  <a:pt x="80731" y="34945"/>
                  <a:pt x="82403" y="30538"/>
                  <a:pt x="81886" y="29930"/>
                </a:cubicBezTo>
                <a:cubicBezTo>
                  <a:pt x="81812" y="29847"/>
                  <a:pt x="81661" y="29809"/>
                  <a:pt x="81452" y="29809"/>
                </a:cubicBezTo>
                <a:cubicBezTo>
                  <a:pt x="80202" y="29809"/>
                  <a:pt x="76870" y="31159"/>
                  <a:pt x="75412" y="32331"/>
                </a:cubicBezTo>
                <a:cubicBezTo>
                  <a:pt x="76046" y="30004"/>
                  <a:pt x="75689" y="27346"/>
                  <a:pt x="74998" y="27346"/>
                </a:cubicBezTo>
                <a:cubicBezTo>
                  <a:pt x="74994" y="27346"/>
                  <a:pt x="74990" y="27346"/>
                  <a:pt x="74986" y="27346"/>
                </a:cubicBezTo>
                <a:cubicBezTo>
                  <a:pt x="74287" y="27376"/>
                  <a:pt x="73041" y="29930"/>
                  <a:pt x="73041" y="29930"/>
                </a:cubicBezTo>
                <a:cubicBezTo>
                  <a:pt x="72682" y="26703"/>
                  <a:pt x="68681" y="20714"/>
                  <a:pt x="67362" y="20714"/>
                </a:cubicBezTo>
                <a:cubicBezTo>
                  <a:pt x="67339" y="20714"/>
                  <a:pt x="67317" y="20716"/>
                  <a:pt x="67296" y="20720"/>
                </a:cubicBezTo>
                <a:cubicBezTo>
                  <a:pt x="66050" y="20933"/>
                  <a:pt x="65320" y="23911"/>
                  <a:pt x="65320" y="23911"/>
                </a:cubicBezTo>
                <a:cubicBezTo>
                  <a:pt x="65020" y="21853"/>
                  <a:pt x="62695" y="19618"/>
                  <a:pt x="60864" y="19618"/>
                </a:cubicBezTo>
                <a:cubicBezTo>
                  <a:pt x="60289" y="19618"/>
                  <a:pt x="59763" y="19839"/>
                  <a:pt x="59363" y="20355"/>
                </a:cubicBezTo>
                <a:cubicBezTo>
                  <a:pt x="59619" y="15398"/>
                  <a:pt x="56805" y="11055"/>
                  <a:pt x="55575" y="11055"/>
                </a:cubicBezTo>
                <a:cubicBezTo>
                  <a:pt x="55493" y="11055"/>
                  <a:pt x="55417" y="11075"/>
                  <a:pt x="55351" y="11115"/>
                </a:cubicBezTo>
                <a:cubicBezTo>
                  <a:pt x="54317" y="11723"/>
                  <a:pt x="53740" y="15887"/>
                  <a:pt x="53831" y="17437"/>
                </a:cubicBezTo>
                <a:cubicBezTo>
                  <a:pt x="53624" y="14725"/>
                  <a:pt x="52760" y="12842"/>
                  <a:pt x="51377" y="12842"/>
                </a:cubicBezTo>
                <a:cubicBezTo>
                  <a:pt x="51335" y="12842"/>
                  <a:pt x="51291" y="12844"/>
                  <a:pt x="51247" y="12847"/>
                </a:cubicBezTo>
                <a:cubicBezTo>
                  <a:pt x="50528" y="8742"/>
                  <a:pt x="45142" y="3604"/>
                  <a:pt x="43009" y="3604"/>
                </a:cubicBezTo>
                <a:cubicBezTo>
                  <a:pt x="42978" y="3604"/>
                  <a:pt x="42948" y="3605"/>
                  <a:pt x="42919" y="3607"/>
                </a:cubicBezTo>
                <a:cubicBezTo>
                  <a:pt x="40852" y="3729"/>
                  <a:pt x="41369" y="6951"/>
                  <a:pt x="41369" y="6951"/>
                </a:cubicBezTo>
                <a:cubicBezTo>
                  <a:pt x="38435" y="2844"/>
                  <a:pt x="31649" y="0"/>
                  <a:pt x="28141" y="0"/>
                </a:cubicBez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7"/>
          <p:cNvSpPr/>
          <p:nvPr/>
        </p:nvSpPr>
        <p:spPr>
          <a:xfrm flipH="1">
            <a:off x="-1091000" y="4036600"/>
            <a:ext cx="2060075" cy="891875"/>
          </a:xfrm>
          <a:custGeom>
            <a:rect b="b" l="l" r="r" t="t"/>
            <a:pathLst>
              <a:path extrusionOk="0" h="35675" w="82403">
                <a:moveTo>
                  <a:pt x="28141" y="0"/>
                </a:moveTo>
                <a:cubicBezTo>
                  <a:pt x="27468" y="0"/>
                  <a:pt x="26917" y="104"/>
                  <a:pt x="26535" y="324"/>
                </a:cubicBezTo>
                <a:cubicBezTo>
                  <a:pt x="24165" y="1723"/>
                  <a:pt x="27356" y="7224"/>
                  <a:pt x="29849" y="9109"/>
                </a:cubicBezTo>
                <a:cubicBezTo>
                  <a:pt x="28726" y="8781"/>
                  <a:pt x="27519" y="8638"/>
                  <a:pt x="26359" y="8638"/>
                </a:cubicBezTo>
                <a:cubicBezTo>
                  <a:pt x="22995" y="8638"/>
                  <a:pt x="20021" y="9843"/>
                  <a:pt x="20608" y="11267"/>
                </a:cubicBezTo>
                <a:cubicBezTo>
                  <a:pt x="20531" y="11264"/>
                  <a:pt x="20454" y="11263"/>
                  <a:pt x="20378" y="11263"/>
                </a:cubicBezTo>
                <a:cubicBezTo>
                  <a:pt x="16812" y="11263"/>
                  <a:pt x="14068" y="13993"/>
                  <a:pt x="13830" y="14975"/>
                </a:cubicBezTo>
                <a:cubicBezTo>
                  <a:pt x="13526" y="16100"/>
                  <a:pt x="15380" y="18197"/>
                  <a:pt x="18937" y="18866"/>
                </a:cubicBezTo>
                <a:cubicBezTo>
                  <a:pt x="14894" y="19048"/>
                  <a:pt x="9575" y="21905"/>
                  <a:pt x="12371" y="23182"/>
                </a:cubicBezTo>
                <a:cubicBezTo>
                  <a:pt x="8724" y="23638"/>
                  <a:pt x="6018" y="25826"/>
                  <a:pt x="8146" y="26708"/>
                </a:cubicBezTo>
                <a:cubicBezTo>
                  <a:pt x="4529" y="27468"/>
                  <a:pt x="0" y="32149"/>
                  <a:pt x="5167" y="32392"/>
                </a:cubicBezTo>
                <a:cubicBezTo>
                  <a:pt x="3070" y="33364"/>
                  <a:pt x="2006" y="34945"/>
                  <a:pt x="2067" y="35674"/>
                </a:cubicBezTo>
                <a:lnTo>
                  <a:pt x="79272" y="35674"/>
                </a:lnTo>
                <a:cubicBezTo>
                  <a:pt x="80731" y="34945"/>
                  <a:pt x="82403" y="30538"/>
                  <a:pt x="81886" y="29930"/>
                </a:cubicBezTo>
                <a:cubicBezTo>
                  <a:pt x="81812" y="29847"/>
                  <a:pt x="81661" y="29809"/>
                  <a:pt x="81452" y="29809"/>
                </a:cubicBezTo>
                <a:cubicBezTo>
                  <a:pt x="80202" y="29809"/>
                  <a:pt x="76870" y="31159"/>
                  <a:pt x="75412" y="32331"/>
                </a:cubicBezTo>
                <a:cubicBezTo>
                  <a:pt x="76046" y="30004"/>
                  <a:pt x="75689" y="27346"/>
                  <a:pt x="74998" y="27346"/>
                </a:cubicBezTo>
                <a:cubicBezTo>
                  <a:pt x="74994" y="27346"/>
                  <a:pt x="74990" y="27346"/>
                  <a:pt x="74986" y="27346"/>
                </a:cubicBezTo>
                <a:cubicBezTo>
                  <a:pt x="74287" y="27376"/>
                  <a:pt x="73041" y="29930"/>
                  <a:pt x="73041" y="29930"/>
                </a:cubicBezTo>
                <a:cubicBezTo>
                  <a:pt x="72682" y="26703"/>
                  <a:pt x="68681" y="20714"/>
                  <a:pt x="67362" y="20714"/>
                </a:cubicBezTo>
                <a:cubicBezTo>
                  <a:pt x="67339" y="20714"/>
                  <a:pt x="67317" y="20716"/>
                  <a:pt x="67296" y="20720"/>
                </a:cubicBezTo>
                <a:cubicBezTo>
                  <a:pt x="66050" y="20933"/>
                  <a:pt x="65320" y="23911"/>
                  <a:pt x="65320" y="23911"/>
                </a:cubicBezTo>
                <a:cubicBezTo>
                  <a:pt x="65020" y="21853"/>
                  <a:pt x="62695" y="19618"/>
                  <a:pt x="60864" y="19618"/>
                </a:cubicBezTo>
                <a:cubicBezTo>
                  <a:pt x="60289" y="19618"/>
                  <a:pt x="59763" y="19839"/>
                  <a:pt x="59363" y="20355"/>
                </a:cubicBezTo>
                <a:cubicBezTo>
                  <a:pt x="59619" y="15398"/>
                  <a:pt x="56805" y="11055"/>
                  <a:pt x="55575" y="11055"/>
                </a:cubicBezTo>
                <a:cubicBezTo>
                  <a:pt x="55493" y="11055"/>
                  <a:pt x="55417" y="11075"/>
                  <a:pt x="55351" y="11115"/>
                </a:cubicBezTo>
                <a:cubicBezTo>
                  <a:pt x="54317" y="11723"/>
                  <a:pt x="53740" y="15887"/>
                  <a:pt x="53831" y="17437"/>
                </a:cubicBezTo>
                <a:cubicBezTo>
                  <a:pt x="53624" y="14725"/>
                  <a:pt x="52760" y="12842"/>
                  <a:pt x="51377" y="12842"/>
                </a:cubicBezTo>
                <a:cubicBezTo>
                  <a:pt x="51335" y="12842"/>
                  <a:pt x="51291" y="12844"/>
                  <a:pt x="51247" y="12847"/>
                </a:cubicBezTo>
                <a:cubicBezTo>
                  <a:pt x="50528" y="8742"/>
                  <a:pt x="45142" y="3604"/>
                  <a:pt x="43009" y="3604"/>
                </a:cubicBezTo>
                <a:cubicBezTo>
                  <a:pt x="42978" y="3604"/>
                  <a:pt x="42948" y="3605"/>
                  <a:pt x="42919" y="3607"/>
                </a:cubicBezTo>
                <a:cubicBezTo>
                  <a:pt x="40852" y="3729"/>
                  <a:pt x="41369" y="6951"/>
                  <a:pt x="41369" y="6951"/>
                </a:cubicBezTo>
                <a:cubicBezTo>
                  <a:pt x="38435" y="2844"/>
                  <a:pt x="31649" y="0"/>
                  <a:pt x="28141" y="0"/>
                </a:cubicBez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7"/>
          <p:cNvSpPr txBox="1"/>
          <p:nvPr>
            <p:ph type="title"/>
          </p:nvPr>
        </p:nvSpPr>
        <p:spPr>
          <a:xfrm>
            <a:off x="713225" y="539500"/>
            <a:ext cx="7717500" cy="54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Font typeface="Montserrat"/>
              <a:buNone/>
              <a:defRPr sz="3000"/>
            </a:lvl1pPr>
            <a:lvl2pPr lvl="1" rtl="0" algn="ctr">
              <a:spcBef>
                <a:spcPts val="0"/>
              </a:spcBef>
              <a:spcAft>
                <a:spcPts val="0"/>
              </a:spcAft>
              <a:buSzPts val="2100"/>
              <a:buFont typeface="Montserrat"/>
              <a:buNone/>
              <a:defRPr b="1" sz="2100">
                <a:latin typeface="Montserrat"/>
                <a:ea typeface="Montserrat"/>
                <a:cs typeface="Montserrat"/>
                <a:sym typeface="Montserrat"/>
              </a:defRPr>
            </a:lvl2pPr>
            <a:lvl3pPr lvl="2" rtl="0" algn="ctr">
              <a:spcBef>
                <a:spcPts val="0"/>
              </a:spcBef>
              <a:spcAft>
                <a:spcPts val="0"/>
              </a:spcAft>
              <a:buSzPts val="2100"/>
              <a:buFont typeface="Montserrat"/>
              <a:buNone/>
              <a:defRPr b="1" sz="2100">
                <a:latin typeface="Montserrat"/>
                <a:ea typeface="Montserrat"/>
                <a:cs typeface="Montserrat"/>
                <a:sym typeface="Montserrat"/>
              </a:defRPr>
            </a:lvl3pPr>
            <a:lvl4pPr lvl="3" rtl="0" algn="ctr">
              <a:spcBef>
                <a:spcPts val="0"/>
              </a:spcBef>
              <a:spcAft>
                <a:spcPts val="0"/>
              </a:spcAft>
              <a:buSzPts val="2100"/>
              <a:buFont typeface="Montserrat"/>
              <a:buNone/>
              <a:defRPr b="1" sz="2100">
                <a:latin typeface="Montserrat"/>
                <a:ea typeface="Montserrat"/>
                <a:cs typeface="Montserrat"/>
                <a:sym typeface="Montserrat"/>
              </a:defRPr>
            </a:lvl4pPr>
            <a:lvl5pPr lvl="4" rtl="0" algn="ctr">
              <a:spcBef>
                <a:spcPts val="0"/>
              </a:spcBef>
              <a:spcAft>
                <a:spcPts val="0"/>
              </a:spcAft>
              <a:buSzPts val="2100"/>
              <a:buFont typeface="Montserrat"/>
              <a:buNone/>
              <a:defRPr b="1" sz="2100">
                <a:latin typeface="Montserrat"/>
                <a:ea typeface="Montserrat"/>
                <a:cs typeface="Montserrat"/>
                <a:sym typeface="Montserrat"/>
              </a:defRPr>
            </a:lvl5pPr>
            <a:lvl6pPr lvl="5" rtl="0" algn="ctr">
              <a:spcBef>
                <a:spcPts val="0"/>
              </a:spcBef>
              <a:spcAft>
                <a:spcPts val="0"/>
              </a:spcAft>
              <a:buSzPts val="2100"/>
              <a:buFont typeface="Montserrat"/>
              <a:buNone/>
              <a:defRPr b="1" sz="2100">
                <a:latin typeface="Montserrat"/>
                <a:ea typeface="Montserrat"/>
                <a:cs typeface="Montserrat"/>
                <a:sym typeface="Montserrat"/>
              </a:defRPr>
            </a:lvl6pPr>
            <a:lvl7pPr lvl="6" rtl="0" algn="ctr">
              <a:spcBef>
                <a:spcPts val="0"/>
              </a:spcBef>
              <a:spcAft>
                <a:spcPts val="0"/>
              </a:spcAft>
              <a:buSzPts val="2100"/>
              <a:buFont typeface="Montserrat"/>
              <a:buNone/>
              <a:defRPr b="1" sz="2100">
                <a:latin typeface="Montserrat"/>
                <a:ea typeface="Montserrat"/>
                <a:cs typeface="Montserrat"/>
                <a:sym typeface="Montserrat"/>
              </a:defRPr>
            </a:lvl7pPr>
            <a:lvl8pPr lvl="7" rtl="0" algn="ctr">
              <a:spcBef>
                <a:spcPts val="0"/>
              </a:spcBef>
              <a:spcAft>
                <a:spcPts val="0"/>
              </a:spcAft>
              <a:buSzPts val="2100"/>
              <a:buFont typeface="Montserrat"/>
              <a:buNone/>
              <a:defRPr b="1" sz="2100">
                <a:latin typeface="Montserrat"/>
                <a:ea typeface="Montserrat"/>
                <a:cs typeface="Montserrat"/>
                <a:sym typeface="Montserrat"/>
              </a:defRPr>
            </a:lvl8pPr>
            <a:lvl9pPr lvl="8" rtl="0" algn="ctr">
              <a:spcBef>
                <a:spcPts val="0"/>
              </a:spcBef>
              <a:spcAft>
                <a:spcPts val="0"/>
              </a:spcAft>
              <a:buSzPts val="2100"/>
              <a:buFont typeface="Montserrat"/>
              <a:buNone/>
              <a:defRPr b="1" sz="2100">
                <a:latin typeface="Montserrat"/>
                <a:ea typeface="Montserrat"/>
                <a:cs typeface="Montserrat"/>
                <a:sym typeface="Montserrat"/>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8">
    <p:spTree>
      <p:nvGrpSpPr>
        <p:cNvPr id="299" name="Shape 299"/>
        <p:cNvGrpSpPr/>
        <p:nvPr/>
      </p:nvGrpSpPr>
      <p:grpSpPr>
        <a:xfrm>
          <a:off x="0" y="0"/>
          <a:ext cx="0" cy="0"/>
          <a:chOff x="0" y="0"/>
          <a:chExt cx="0" cy="0"/>
        </a:xfrm>
      </p:grpSpPr>
      <p:pic>
        <p:nvPicPr>
          <p:cNvPr id="300" name="Google Shape;300;p18"/>
          <p:cNvPicPr preferRelativeResize="0"/>
          <p:nvPr/>
        </p:nvPicPr>
        <p:blipFill>
          <a:blip r:embed="rId2">
            <a:alphaModFix amt="29000"/>
          </a:blip>
          <a:stretch>
            <a:fillRect/>
          </a:stretch>
        </p:blipFill>
        <p:spPr>
          <a:xfrm>
            <a:off x="-30337" y="121775"/>
            <a:ext cx="9144003" cy="5143501"/>
          </a:xfrm>
          <a:prstGeom prst="rect">
            <a:avLst/>
          </a:prstGeom>
          <a:noFill/>
          <a:ln>
            <a:noFill/>
          </a:ln>
        </p:spPr>
      </p:pic>
      <p:grpSp>
        <p:nvGrpSpPr>
          <p:cNvPr id="301" name="Google Shape;301;p18"/>
          <p:cNvGrpSpPr/>
          <p:nvPr/>
        </p:nvGrpSpPr>
        <p:grpSpPr>
          <a:xfrm>
            <a:off x="0" y="4427075"/>
            <a:ext cx="9190672" cy="716455"/>
            <a:chOff x="0" y="4427075"/>
            <a:chExt cx="9190672" cy="716455"/>
          </a:xfrm>
        </p:grpSpPr>
        <p:sp>
          <p:nvSpPr>
            <p:cNvPr id="302" name="Google Shape;302;p18"/>
            <p:cNvSpPr/>
            <p:nvPr/>
          </p:nvSpPr>
          <p:spPr>
            <a:xfrm>
              <a:off x="0" y="4427075"/>
              <a:ext cx="9190672" cy="629975"/>
            </a:xfrm>
            <a:custGeom>
              <a:rect b="b" l="l" r="r" t="t"/>
              <a:pathLst>
                <a:path extrusionOk="0" h="25199" w="284960">
                  <a:moveTo>
                    <a:pt x="0" y="0"/>
                  </a:moveTo>
                  <a:lnTo>
                    <a:pt x="0" y="25198"/>
                  </a:lnTo>
                  <a:lnTo>
                    <a:pt x="284960" y="25198"/>
                  </a:lnTo>
                  <a:lnTo>
                    <a:pt x="284960" y="0"/>
                  </a:ln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8"/>
            <p:cNvSpPr/>
            <p:nvPr/>
          </p:nvSpPr>
          <p:spPr>
            <a:xfrm>
              <a:off x="0" y="4742425"/>
              <a:ext cx="9190672" cy="401105"/>
            </a:xfrm>
            <a:custGeom>
              <a:rect b="b" l="l" r="r" t="t"/>
              <a:pathLst>
                <a:path extrusionOk="0" h="25199" w="284960">
                  <a:moveTo>
                    <a:pt x="0" y="0"/>
                  </a:moveTo>
                  <a:lnTo>
                    <a:pt x="0" y="25198"/>
                  </a:lnTo>
                  <a:lnTo>
                    <a:pt x="284960" y="25198"/>
                  </a:lnTo>
                  <a:lnTo>
                    <a:pt x="284960" y="0"/>
                  </a:ln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 name="Google Shape;304;p18"/>
          <p:cNvSpPr/>
          <p:nvPr/>
        </p:nvSpPr>
        <p:spPr>
          <a:xfrm>
            <a:off x="8113225" y="2457038"/>
            <a:ext cx="2521350" cy="2242450"/>
          </a:xfrm>
          <a:custGeom>
            <a:rect b="b" l="l" r="r" t="t"/>
            <a:pathLst>
              <a:path extrusionOk="0" h="89698" w="100854">
                <a:moveTo>
                  <a:pt x="85929" y="0"/>
                </a:moveTo>
                <a:cubicBezTo>
                  <a:pt x="81248" y="2553"/>
                  <a:pt x="78574" y="11064"/>
                  <a:pt x="77327" y="19119"/>
                </a:cubicBezTo>
                <a:cubicBezTo>
                  <a:pt x="76416" y="18055"/>
                  <a:pt x="75230" y="17295"/>
                  <a:pt x="75230" y="17295"/>
                </a:cubicBezTo>
                <a:cubicBezTo>
                  <a:pt x="75230" y="17295"/>
                  <a:pt x="72647" y="18997"/>
                  <a:pt x="72008" y="21672"/>
                </a:cubicBezTo>
                <a:cubicBezTo>
                  <a:pt x="71309" y="19392"/>
                  <a:pt x="69850" y="18906"/>
                  <a:pt x="69850" y="18906"/>
                </a:cubicBezTo>
                <a:cubicBezTo>
                  <a:pt x="69850" y="18906"/>
                  <a:pt x="68178" y="20639"/>
                  <a:pt x="67662" y="22858"/>
                </a:cubicBezTo>
                <a:cubicBezTo>
                  <a:pt x="67206" y="22341"/>
                  <a:pt x="65959" y="21946"/>
                  <a:pt x="65959" y="21946"/>
                </a:cubicBezTo>
                <a:cubicBezTo>
                  <a:pt x="64804" y="22675"/>
                  <a:pt x="63589" y="25836"/>
                  <a:pt x="63345" y="27386"/>
                </a:cubicBezTo>
                <a:cubicBezTo>
                  <a:pt x="62525" y="26672"/>
                  <a:pt x="61935" y="26626"/>
                  <a:pt x="61796" y="26626"/>
                </a:cubicBezTo>
                <a:cubicBezTo>
                  <a:pt x="61775" y="26626"/>
                  <a:pt x="61765" y="26627"/>
                  <a:pt x="61765" y="26627"/>
                </a:cubicBezTo>
                <a:cubicBezTo>
                  <a:pt x="61765" y="26627"/>
                  <a:pt x="61613" y="28511"/>
                  <a:pt x="61765" y="29818"/>
                </a:cubicBezTo>
                <a:cubicBezTo>
                  <a:pt x="59933" y="28709"/>
                  <a:pt x="58521" y="28594"/>
                  <a:pt x="58016" y="28594"/>
                </a:cubicBezTo>
                <a:cubicBezTo>
                  <a:pt x="57884" y="28594"/>
                  <a:pt x="57813" y="28602"/>
                  <a:pt x="57813" y="28602"/>
                </a:cubicBezTo>
                <a:cubicBezTo>
                  <a:pt x="57813" y="28602"/>
                  <a:pt x="56628" y="30396"/>
                  <a:pt x="56506" y="33496"/>
                </a:cubicBezTo>
                <a:cubicBezTo>
                  <a:pt x="55625" y="32918"/>
                  <a:pt x="53771" y="32736"/>
                  <a:pt x="53771" y="32736"/>
                </a:cubicBezTo>
                <a:cubicBezTo>
                  <a:pt x="53163" y="33222"/>
                  <a:pt x="51278" y="37265"/>
                  <a:pt x="50427" y="44165"/>
                </a:cubicBezTo>
                <a:cubicBezTo>
                  <a:pt x="49576" y="45107"/>
                  <a:pt x="49059" y="47113"/>
                  <a:pt x="48695" y="48846"/>
                </a:cubicBezTo>
                <a:cubicBezTo>
                  <a:pt x="47935" y="47478"/>
                  <a:pt x="46324" y="46900"/>
                  <a:pt x="46324" y="46900"/>
                </a:cubicBezTo>
                <a:cubicBezTo>
                  <a:pt x="46324" y="46900"/>
                  <a:pt x="43284" y="49727"/>
                  <a:pt x="42281" y="55077"/>
                </a:cubicBezTo>
                <a:cubicBezTo>
                  <a:pt x="41408" y="53504"/>
                  <a:pt x="41092" y="52518"/>
                  <a:pt x="40827" y="52518"/>
                </a:cubicBezTo>
                <a:cubicBezTo>
                  <a:pt x="40815" y="52518"/>
                  <a:pt x="40803" y="52520"/>
                  <a:pt x="40792" y="52524"/>
                </a:cubicBezTo>
                <a:cubicBezTo>
                  <a:pt x="40518" y="52584"/>
                  <a:pt x="38208" y="55654"/>
                  <a:pt x="37783" y="58481"/>
                </a:cubicBezTo>
                <a:cubicBezTo>
                  <a:pt x="36324" y="54803"/>
                  <a:pt x="35047" y="52797"/>
                  <a:pt x="35047" y="52797"/>
                </a:cubicBezTo>
                <a:cubicBezTo>
                  <a:pt x="34695" y="51418"/>
                  <a:pt x="33776" y="50209"/>
                  <a:pt x="33494" y="50209"/>
                </a:cubicBezTo>
                <a:cubicBezTo>
                  <a:pt x="33484" y="50209"/>
                  <a:pt x="33475" y="50210"/>
                  <a:pt x="33466" y="50214"/>
                </a:cubicBezTo>
                <a:cubicBezTo>
                  <a:pt x="33223" y="50305"/>
                  <a:pt x="32646" y="51338"/>
                  <a:pt x="32646" y="51338"/>
                </a:cubicBezTo>
                <a:cubicBezTo>
                  <a:pt x="32646" y="51338"/>
                  <a:pt x="30792" y="47508"/>
                  <a:pt x="29910" y="47508"/>
                </a:cubicBezTo>
                <a:cubicBezTo>
                  <a:pt x="27965" y="48937"/>
                  <a:pt x="26779" y="53010"/>
                  <a:pt x="26202" y="56992"/>
                </a:cubicBezTo>
                <a:cubicBezTo>
                  <a:pt x="25550" y="55806"/>
                  <a:pt x="23683" y="54070"/>
                  <a:pt x="23027" y="54070"/>
                </a:cubicBezTo>
                <a:cubicBezTo>
                  <a:pt x="23011" y="54070"/>
                  <a:pt x="22995" y="54072"/>
                  <a:pt x="22980" y="54074"/>
                </a:cubicBezTo>
                <a:cubicBezTo>
                  <a:pt x="22402" y="54165"/>
                  <a:pt x="20548" y="58360"/>
                  <a:pt x="20275" y="60153"/>
                </a:cubicBezTo>
                <a:cubicBezTo>
                  <a:pt x="19726" y="59011"/>
                  <a:pt x="19145" y="58853"/>
                  <a:pt x="18865" y="58853"/>
                </a:cubicBezTo>
                <a:cubicBezTo>
                  <a:pt x="18757" y="58853"/>
                  <a:pt x="18694" y="58876"/>
                  <a:pt x="18694" y="58876"/>
                </a:cubicBezTo>
                <a:cubicBezTo>
                  <a:pt x="18694" y="58876"/>
                  <a:pt x="16414" y="63375"/>
                  <a:pt x="16293" y="70183"/>
                </a:cubicBezTo>
                <a:cubicBezTo>
                  <a:pt x="15503" y="69089"/>
                  <a:pt x="13436" y="68299"/>
                  <a:pt x="13436" y="68299"/>
                </a:cubicBezTo>
                <a:cubicBezTo>
                  <a:pt x="13436" y="68299"/>
                  <a:pt x="10730" y="70609"/>
                  <a:pt x="10457" y="74895"/>
                </a:cubicBezTo>
                <a:cubicBezTo>
                  <a:pt x="9549" y="73849"/>
                  <a:pt x="8316" y="73202"/>
                  <a:pt x="7866" y="73202"/>
                </a:cubicBezTo>
                <a:cubicBezTo>
                  <a:pt x="7819" y="73202"/>
                  <a:pt x="7780" y="73209"/>
                  <a:pt x="7752" y="73223"/>
                </a:cubicBezTo>
                <a:cubicBezTo>
                  <a:pt x="7417" y="73375"/>
                  <a:pt x="5442" y="78147"/>
                  <a:pt x="5502" y="82099"/>
                </a:cubicBezTo>
                <a:cubicBezTo>
                  <a:pt x="4712" y="80852"/>
                  <a:pt x="3040" y="80457"/>
                  <a:pt x="3040" y="80457"/>
                </a:cubicBezTo>
                <a:cubicBezTo>
                  <a:pt x="3040" y="80457"/>
                  <a:pt x="183" y="84105"/>
                  <a:pt x="1" y="89697"/>
                </a:cubicBezTo>
                <a:lnTo>
                  <a:pt x="100854" y="89697"/>
                </a:lnTo>
                <a:lnTo>
                  <a:pt x="100854" y="26019"/>
                </a:lnTo>
                <a:cubicBezTo>
                  <a:pt x="100459" y="24560"/>
                  <a:pt x="98939" y="23070"/>
                  <a:pt x="98939" y="23070"/>
                </a:cubicBezTo>
                <a:cubicBezTo>
                  <a:pt x="98939" y="23070"/>
                  <a:pt x="97145" y="23891"/>
                  <a:pt x="96051" y="26019"/>
                </a:cubicBezTo>
                <a:cubicBezTo>
                  <a:pt x="96081" y="19717"/>
                  <a:pt x="94287" y="12309"/>
                  <a:pt x="93932" y="12309"/>
                </a:cubicBezTo>
                <a:cubicBezTo>
                  <a:pt x="93929" y="12309"/>
                  <a:pt x="93926" y="12309"/>
                  <a:pt x="93924" y="12310"/>
                </a:cubicBezTo>
                <a:cubicBezTo>
                  <a:pt x="93620" y="12432"/>
                  <a:pt x="92343" y="14195"/>
                  <a:pt x="92343" y="14195"/>
                </a:cubicBezTo>
                <a:cubicBezTo>
                  <a:pt x="92343" y="14195"/>
                  <a:pt x="91492" y="3040"/>
                  <a:pt x="85929" y="0"/>
                </a:cubicBez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5" name="Google Shape;305;p18"/>
          <p:cNvGrpSpPr/>
          <p:nvPr/>
        </p:nvGrpSpPr>
        <p:grpSpPr>
          <a:xfrm>
            <a:off x="8471410" y="3459062"/>
            <a:ext cx="1303891" cy="1280113"/>
            <a:chOff x="5523925" y="3391675"/>
            <a:chExt cx="958250" cy="940775"/>
          </a:xfrm>
        </p:grpSpPr>
        <p:sp>
          <p:nvSpPr>
            <p:cNvPr id="306" name="Google Shape;306;p18"/>
            <p:cNvSpPr/>
            <p:nvPr/>
          </p:nvSpPr>
          <p:spPr>
            <a:xfrm>
              <a:off x="5523925" y="3391675"/>
              <a:ext cx="958250" cy="940775"/>
            </a:xfrm>
            <a:custGeom>
              <a:rect b="b" l="l" r="r" t="t"/>
              <a:pathLst>
                <a:path extrusionOk="0" h="37631" w="38330">
                  <a:moveTo>
                    <a:pt x="19150" y="1"/>
                  </a:moveTo>
                  <a:cubicBezTo>
                    <a:pt x="18215" y="1"/>
                    <a:pt x="17280" y="760"/>
                    <a:pt x="16566" y="2280"/>
                  </a:cubicBezTo>
                  <a:lnTo>
                    <a:pt x="1" y="37630"/>
                  </a:lnTo>
                  <a:lnTo>
                    <a:pt x="38329" y="37630"/>
                  </a:lnTo>
                  <a:lnTo>
                    <a:pt x="21733" y="2280"/>
                  </a:lnTo>
                  <a:cubicBezTo>
                    <a:pt x="21019" y="760"/>
                    <a:pt x="20084" y="1"/>
                    <a:pt x="19150" y="1"/>
                  </a:cubicBezTo>
                  <a:close/>
                </a:path>
              </a:pathLst>
            </a:custGeom>
            <a:solidFill>
              <a:srgbClr val="8898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8"/>
            <p:cNvSpPr/>
            <p:nvPr/>
          </p:nvSpPr>
          <p:spPr>
            <a:xfrm>
              <a:off x="5775450" y="3391675"/>
              <a:ext cx="399725" cy="940775"/>
            </a:xfrm>
            <a:custGeom>
              <a:rect b="b" l="l" r="r" t="t"/>
              <a:pathLst>
                <a:path extrusionOk="0" h="37631" w="15989">
                  <a:moveTo>
                    <a:pt x="8906" y="1"/>
                  </a:moveTo>
                  <a:lnTo>
                    <a:pt x="8906" y="10031"/>
                  </a:lnTo>
                  <a:lnTo>
                    <a:pt x="4803" y="5928"/>
                  </a:lnTo>
                  <a:lnTo>
                    <a:pt x="4621" y="6292"/>
                  </a:lnTo>
                  <a:lnTo>
                    <a:pt x="8906" y="10578"/>
                  </a:lnTo>
                  <a:lnTo>
                    <a:pt x="8906" y="24530"/>
                  </a:lnTo>
                  <a:lnTo>
                    <a:pt x="183" y="15776"/>
                  </a:lnTo>
                  <a:lnTo>
                    <a:pt x="0" y="16141"/>
                  </a:lnTo>
                  <a:lnTo>
                    <a:pt x="8906" y="25047"/>
                  </a:lnTo>
                  <a:lnTo>
                    <a:pt x="8906" y="37630"/>
                  </a:lnTo>
                  <a:lnTo>
                    <a:pt x="9271" y="37630"/>
                  </a:lnTo>
                  <a:lnTo>
                    <a:pt x="9271" y="18147"/>
                  </a:lnTo>
                  <a:lnTo>
                    <a:pt x="15989" y="11460"/>
                  </a:lnTo>
                  <a:lnTo>
                    <a:pt x="15806" y="11095"/>
                  </a:lnTo>
                  <a:lnTo>
                    <a:pt x="9271" y="17630"/>
                  </a:lnTo>
                  <a:lnTo>
                    <a:pt x="9271" y="4195"/>
                  </a:lnTo>
                  <a:lnTo>
                    <a:pt x="11520" y="1946"/>
                  </a:lnTo>
                  <a:cubicBezTo>
                    <a:pt x="11460" y="1824"/>
                    <a:pt x="11399" y="1733"/>
                    <a:pt x="11308" y="1612"/>
                  </a:cubicBezTo>
                  <a:lnTo>
                    <a:pt x="9271" y="3648"/>
                  </a:lnTo>
                  <a:lnTo>
                    <a:pt x="9271" y="1"/>
                  </a:ln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 name="Google Shape;308;p18"/>
          <p:cNvSpPr/>
          <p:nvPr/>
        </p:nvSpPr>
        <p:spPr>
          <a:xfrm flipH="1">
            <a:off x="-208650" y="3633575"/>
            <a:ext cx="1261450" cy="1154300"/>
          </a:xfrm>
          <a:custGeom>
            <a:rect b="b" l="l" r="r" t="t"/>
            <a:pathLst>
              <a:path extrusionOk="0" h="46172" w="50458">
                <a:moveTo>
                  <a:pt x="43423" y="0"/>
                </a:moveTo>
                <a:cubicBezTo>
                  <a:pt x="43417" y="0"/>
                  <a:pt x="43411" y="0"/>
                  <a:pt x="43406" y="1"/>
                </a:cubicBezTo>
                <a:cubicBezTo>
                  <a:pt x="42220" y="61"/>
                  <a:pt x="35928" y="5320"/>
                  <a:pt x="35746" y="12919"/>
                </a:cubicBezTo>
                <a:cubicBezTo>
                  <a:pt x="34642" y="11613"/>
                  <a:pt x="33972" y="11303"/>
                  <a:pt x="33430" y="11303"/>
                </a:cubicBezTo>
                <a:cubicBezTo>
                  <a:pt x="33316" y="11303"/>
                  <a:pt x="33207" y="11317"/>
                  <a:pt x="33102" y="11338"/>
                </a:cubicBezTo>
                <a:cubicBezTo>
                  <a:pt x="32463" y="11460"/>
                  <a:pt x="31247" y="13557"/>
                  <a:pt x="31187" y="16293"/>
                </a:cubicBezTo>
                <a:cubicBezTo>
                  <a:pt x="30253" y="12106"/>
                  <a:pt x="27503" y="9841"/>
                  <a:pt x="26146" y="9841"/>
                </a:cubicBezTo>
                <a:cubicBezTo>
                  <a:pt x="26045" y="9841"/>
                  <a:pt x="25952" y="9854"/>
                  <a:pt x="25867" y="9879"/>
                </a:cubicBezTo>
                <a:cubicBezTo>
                  <a:pt x="24652" y="10274"/>
                  <a:pt x="19910" y="14256"/>
                  <a:pt x="22007" y="24499"/>
                </a:cubicBezTo>
                <a:cubicBezTo>
                  <a:pt x="21309" y="23845"/>
                  <a:pt x="20584" y="23601"/>
                  <a:pt x="19990" y="23601"/>
                </a:cubicBezTo>
                <a:cubicBezTo>
                  <a:pt x="19342" y="23601"/>
                  <a:pt x="18851" y="23891"/>
                  <a:pt x="18724" y="24256"/>
                </a:cubicBezTo>
                <a:cubicBezTo>
                  <a:pt x="18451" y="24955"/>
                  <a:pt x="18724" y="27752"/>
                  <a:pt x="18724" y="27752"/>
                </a:cubicBezTo>
                <a:cubicBezTo>
                  <a:pt x="18724" y="27752"/>
                  <a:pt x="14742" y="20158"/>
                  <a:pt x="11789" y="20158"/>
                </a:cubicBezTo>
                <a:cubicBezTo>
                  <a:pt x="11582" y="20158"/>
                  <a:pt x="11381" y="20195"/>
                  <a:pt x="11186" y="20274"/>
                </a:cubicBezTo>
                <a:cubicBezTo>
                  <a:pt x="8207" y="21460"/>
                  <a:pt x="7387" y="29879"/>
                  <a:pt x="9393" y="34955"/>
                </a:cubicBezTo>
                <a:cubicBezTo>
                  <a:pt x="8547" y="34556"/>
                  <a:pt x="7701" y="34392"/>
                  <a:pt x="7031" y="34392"/>
                </a:cubicBezTo>
                <a:cubicBezTo>
                  <a:pt x="6425" y="34392"/>
                  <a:pt x="5963" y="34526"/>
                  <a:pt x="5776" y="34743"/>
                </a:cubicBezTo>
                <a:cubicBezTo>
                  <a:pt x="5381" y="35168"/>
                  <a:pt x="5958" y="37569"/>
                  <a:pt x="7174" y="38633"/>
                </a:cubicBezTo>
                <a:cubicBezTo>
                  <a:pt x="6190" y="38326"/>
                  <a:pt x="5054" y="38181"/>
                  <a:pt x="4038" y="38181"/>
                </a:cubicBezTo>
                <a:cubicBezTo>
                  <a:pt x="2638" y="38181"/>
                  <a:pt x="1463" y="38457"/>
                  <a:pt x="1216" y="38968"/>
                </a:cubicBezTo>
                <a:cubicBezTo>
                  <a:pt x="791" y="39880"/>
                  <a:pt x="1642" y="42646"/>
                  <a:pt x="4043" y="43831"/>
                </a:cubicBezTo>
                <a:cubicBezTo>
                  <a:pt x="2068" y="44044"/>
                  <a:pt x="396" y="45412"/>
                  <a:pt x="1" y="46171"/>
                </a:cubicBezTo>
                <a:lnTo>
                  <a:pt x="50397" y="46171"/>
                </a:lnTo>
                <a:lnTo>
                  <a:pt x="50458" y="8116"/>
                </a:lnTo>
                <a:cubicBezTo>
                  <a:pt x="50458" y="8116"/>
                  <a:pt x="50430" y="8115"/>
                  <a:pt x="50379" y="8115"/>
                </a:cubicBezTo>
                <a:cubicBezTo>
                  <a:pt x="49960" y="8115"/>
                  <a:pt x="47972" y="8211"/>
                  <a:pt x="47023" y="10001"/>
                </a:cubicBezTo>
                <a:cubicBezTo>
                  <a:pt x="47144" y="6551"/>
                  <a:pt x="44645" y="0"/>
                  <a:pt x="43423" y="0"/>
                </a:cubicBez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18"/>
          <p:cNvGrpSpPr/>
          <p:nvPr/>
        </p:nvGrpSpPr>
        <p:grpSpPr>
          <a:xfrm flipH="1">
            <a:off x="8314334" y="189630"/>
            <a:ext cx="2135586" cy="1372784"/>
            <a:chOff x="-334515" y="265830"/>
            <a:chExt cx="2135586" cy="1372784"/>
          </a:xfrm>
        </p:grpSpPr>
        <p:sp>
          <p:nvSpPr>
            <p:cNvPr id="310" name="Google Shape;310;p18"/>
            <p:cNvSpPr/>
            <p:nvPr/>
          </p:nvSpPr>
          <p:spPr>
            <a:xfrm>
              <a:off x="-334515" y="265830"/>
              <a:ext cx="2135586" cy="1372784"/>
            </a:xfrm>
            <a:custGeom>
              <a:rect b="b" l="l" r="r" t="t"/>
              <a:pathLst>
                <a:path extrusionOk="0" h="43622" w="67861">
                  <a:moveTo>
                    <a:pt x="40025" y="0"/>
                  </a:moveTo>
                  <a:cubicBezTo>
                    <a:pt x="37368" y="0"/>
                    <a:pt x="34934" y="1909"/>
                    <a:pt x="34859" y="5039"/>
                  </a:cubicBezTo>
                  <a:cubicBezTo>
                    <a:pt x="33417" y="4064"/>
                    <a:pt x="31888" y="3614"/>
                    <a:pt x="30446" y="3614"/>
                  </a:cubicBezTo>
                  <a:cubicBezTo>
                    <a:pt x="26019" y="3614"/>
                    <a:pt x="22412" y="7855"/>
                    <a:pt x="24652" y="14146"/>
                  </a:cubicBezTo>
                  <a:cubicBezTo>
                    <a:pt x="24652" y="14146"/>
                    <a:pt x="1" y="19616"/>
                    <a:pt x="67" y="20684"/>
                  </a:cubicBezTo>
                  <a:cubicBezTo>
                    <a:pt x="101" y="21785"/>
                    <a:pt x="19581" y="25154"/>
                    <a:pt x="19581" y="25154"/>
                  </a:cubicBezTo>
                  <a:cubicBezTo>
                    <a:pt x="15213" y="29202"/>
                    <a:pt x="17821" y="33783"/>
                    <a:pt x="22089" y="33783"/>
                  </a:cubicBezTo>
                  <a:cubicBezTo>
                    <a:pt x="23166" y="33783"/>
                    <a:pt x="24349" y="33491"/>
                    <a:pt x="25552" y="32826"/>
                  </a:cubicBezTo>
                  <a:lnTo>
                    <a:pt x="25552" y="32826"/>
                  </a:lnTo>
                  <a:cubicBezTo>
                    <a:pt x="25018" y="38729"/>
                    <a:pt x="29438" y="42786"/>
                    <a:pt x="34549" y="42786"/>
                  </a:cubicBezTo>
                  <a:cubicBezTo>
                    <a:pt x="36774" y="42786"/>
                    <a:pt x="39129" y="42018"/>
                    <a:pt x="41263" y="40298"/>
                  </a:cubicBezTo>
                  <a:cubicBezTo>
                    <a:pt x="42935" y="42483"/>
                    <a:pt x="45672" y="43621"/>
                    <a:pt x="48408" y="43621"/>
                  </a:cubicBezTo>
                  <a:cubicBezTo>
                    <a:pt x="53314" y="43621"/>
                    <a:pt x="58217" y="39963"/>
                    <a:pt x="56975" y="32125"/>
                  </a:cubicBezTo>
                  <a:cubicBezTo>
                    <a:pt x="67860" y="29870"/>
                    <a:pt x="66380" y="13391"/>
                    <a:pt x="56177" y="13391"/>
                  </a:cubicBezTo>
                  <a:cubicBezTo>
                    <a:pt x="55968" y="13391"/>
                    <a:pt x="55756" y="13398"/>
                    <a:pt x="55540" y="13412"/>
                  </a:cubicBezTo>
                  <a:cubicBezTo>
                    <a:pt x="58208" y="6356"/>
                    <a:pt x="53645" y="2431"/>
                    <a:pt x="49456" y="2431"/>
                  </a:cubicBezTo>
                  <a:cubicBezTo>
                    <a:pt x="48042" y="2431"/>
                    <a:pt x="46669" y="2879"/>
                    <a:pt x="45633" y="3805"/>
                  </a:cubicBezTo>
                  <a:cubicBezTo>
                    <a:pt x="44304" y="1160"/>
                    <a:pt x="42097" y="0"/>
                    <a:pt x="400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8"/>
            <p:cNvSpPr/>
            <p:nvPr/>
          </p:nvSpPr>
          <p:spPr>
            <a:xfrm>
              <a:off x="434957" y="708896"/>
              <a:ext cx="102907" cy="111278"/>
            </a:xfrm>
            <a:custGeom>
              <a:rect b="b" l="l" r="r" t="t"/>
              <a:pathLst>
                <a:path extrusionOk="0" h="3536" w="3270">
                  <a:moveTo>
                    <a:pt x="401" y="0"/>
                  </a:moveTo>
                  <a:lnTo>
                    <a:pt x="0" y="134"/>
                  </a:lnTo>
                  <a:cubicBezTo>
                    <a:pt x="34" y="200"/>
                    <a:pt x="668" y="2368"/>
                    <a:pt x="3069" y="3536"/>
                  </a:cubicBezTo>
                  <a:lnTo>
                    <a:pt x="3269" y="3169"/>
                  </a:lnTo>
                  <a:cubicBezTo>
                    <a:pt x="1035" y="2102"/>
                    <a:pt x="401" y="33"/>
                    <a:pt x="4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8"/>
            <p:cNvSpPr/>
            <p:nvPr/>
          </p:nvSpPr>
          <p:spPr>
            <a:xfrm>
              <a:off x="277482" y="1026932"/>
              <a:ext cx="123929" cy="36788"/>
            </a:xfrm>
            <a:custGeom>
              <a:rect b="b" l="l" r="r" t="t"/>
              <a:pathLst>
                <a:path extrusionOk="0" h="1169" w="3938">
                  <a:moveTo>
                    <a:pt x="2901" y="0"/>
                  </a:moveTo>
                  <a:cubicBezTo>
                    <a:pt x="1231" y="0"/>
                    <a:pt x="57" y="774"/>
                    <a:pt x="1" y="802"/>
                  </a:cubicBezTo>
                  <a:lnTo>
                    <a:pt x="234" y="1169"/>
                  </a:lnTo>
                  <a:cubicBezTo>
                    <a:pt x="262" y="1141"/>
                    <a:pt x="1369" y="410"/>
                    <a:pt x="2924" y="410"/>
                  </a:cubicBezTo>
                  <a:cubicBezTo>
                    <a:pt x="3224" y="410"/>
                    <a:pt x="3541" y="437"/>
                    <a:pt x="3870" y="502"/>
                  </a:cubicBezTo>
                  <a:lnTo>
                    <a:pt x="3937" y="101"/>
                  </a:lnTo>
                  <a:cubicBezTo>
                    <a:pt x="3576" y="30"/>
                    <a:pt x="3229" y="0"/>
                    <a:pt x="29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8"/>
            <p:cNvSpPr/>
            <p:nvPr/>
          </p:nvSpPr>
          <p:spPr>
            <a:xfrm>
              <a:off x="481155" y="778161"/>
              <a:ext cx="146996" cy="119712"/>
            </a:xfrm>
            <a:custGeom>
              <a:rect b="b" l="l" r="r" t="t"/>
              <a:pathLst>
                <a:path extrusionOk="0" h="3804" w="4671">
                  <a:moveTo>
                    <a:pt x="4637" y="1"/>
                  </a:moveTo>
                  <a:cubicBezTo>
                    <a:pt x="2035" y="134"/>
                    <a:pt x="467" y="1368"/>
                    <a:pt x="0" y="3703"/>
                  </a:cubicBezTo>
                  <a:lnTo>
                    <a:pt x="434" y="3803"/>
                  </a:lnTo>
                  <a:cubicBezTo>
                    <a:pt x="834" y="1635"/>
                    <a:pt x="2235" y="534"/>
                    <a:pt x="4670" y="434"/>
                  </a:cubicBezTo>
                  <a:lnTo>
                    <a:pt x="46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8"/>
            <p:cNvSpPr/>
            <p:nvPr/>
          </p:nvSpPr>
          <p:spPr>
            <a:xfrm>
              <a:off x="463312" y="1155015"/>
              <a:ext cx="96581" cy="143849"/>
            </a:xfrm>
            <a:custGeom>
              <a:rect b="b" l="l" r="r" t="t"/>
              <a:pathLst>
                <a:path extrusionOk="0" h="4571" w="3069">
                  <a:moveTo>
                    <a:pt x="2936" y="1"/>
                  </a:moveTo>
                  <a:cubicBezTo>
                    <a:pt x="2902" y="34"/>
                    <a:pt x="134" y="1168"/>
                    <a:pt x="0" y="4538"/>
                  </a:cubicBezTo>
                  <a:lnTo>
                    <a:pt x="400" y="4571"/>
                  </a:lnTo>
                  <a:cubicBezTo>
                    <a:pt x="534" y="1435"/>
                    <a:pt x="2969" y="435"/>
                    <a:pt x="3069" y="401"/>
                  </a:cubicBezTo>
                  <a:lnTo>
                    <a:pt x="29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8"/>
            <p:cNvSpPr/>
            <p:nvPr/>
          </p:nvSpPr>
          <p:spPr>
            <a:xfrm>
              <a:off x="959846" y="1421660"/>
              <a:ext cx="63003" cy="116565"/>
            </a:xfrm>
            <a:custGeom>
              <a:rect b="b" l="l" r="r" t="t"/>
              <a:pathLst>
                <a:path extrusionOk="0" h="3704" w="2002">
                  <a:moveTo>
                    <a:pt x="1601" y="1"/>
                  </a:moveTo>
                  <a:cubicBezTo>
                    <a:pt x="1301" y="1969"/>
                    <a:pt x="0" y="3436"/>
                    <a:pt x="0" y="3436"/>
                  </a:cubicBezTo>
                  <a:lnTo>
                    <a:pt x="300" y="3703"/>
                  </a:lnTo>
                  <a:cubicBezTo>
                    <a:pt x="367" y="3670"/>
                    <a:pt x="1701" y="2169"/>
                    <a:pt x="2001" y="67"/>
                  </a:cubicBezTo>
                  <a:lnTo>
                    <a:pt x="16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8"/>
            <p:cNvSpPr/>
            <p:nvPr/>
          </p:nvSpPr>
          <p:spPr>
            <a:xfrm>
              <a:off x="951443" y="1370238"/>
              <a:ext cx="153290" cy="60894"/>
            </a:xfrm>
            <a:custGeom>
              <a:rect b="b" l="l" r="r" t="t"/>
              <a:pathLst>
                <a:path extrusionOk="0" h="1935" w="4871">
                  <a:moveTo>
                    <a:pt x="367" y="0"/>
                  </a:moveTo>
                  <a:lnTo>
                    <a:pt x="0" y="134"/>
                  </a:lnTo>
                  <a:cubicBezTo>
                    <a:pt x="267" y="901"/>
                    <a:pt x="968" y="1501"/>
                    <a:pt x="1835" y="1768"/>
                  </a:cubicBezTo>
                  <a:cubicBezTo>
                    <a:pt x="2168" y="1868"/>
                    <a:pt x="2502" y="1935"/>
                    <a:pt x="2836" y="1935"/>
                  </a:cubicBezTo>
                  <a:cubicBezTo>
                    <a:pt x="3536" y="1935"/>
                    <a:pt x="4270" y="1701"/>
                    <a:pt x="4870" y="1268"/>
                  </a:cubicBezTo>
                  <a:lnTo>
                    <a:pt x="4637" y="934"/>
                  </a:lnTo>
                  <a:cubicBezTo>
                    <a:pt x="4100" y="1315"/>
                    <a:pt x="3473" y="1515"/>
                    <a:pt x="2856" y="1515"/>
                  </a:cubicBezTo>
                  <a:cubicBezTo>
                    <a:pt x="2554" y="1515"/>
                    <a:pt x="2254" y="1467"/>
                    <a:pt x="1968" y="1368"/>
                  </a:cubicBezTo>
                  <a:cubicBezTo>
                    <a:pt x="1201" y="1134"/>
                    <a:pt x="601" y="634"/>
                    <a:pt x="3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8"/>
            <p:cNvSpPr/>
            <p:nvPr/>
          </p:nvSpPr>
          <p:spPr>
            <a:xfrm>
              <a:off x="757242" y="420190"/>
              <a:ext cx="53562" cy="110271"/>
            </a:xfrm>
            <a:custGeom>
              <a:rect b="b" l="l" r="r" t="t"/>
              <a:pathLst>
                <a:path extrusionOk="0" h="3504" w="1702">
                  <a:moveTo>
                    <a:pt x="300" y="1"/>
                  </a:moveTo>
                  <a:lnTo>
                    <a:pt x="0" y="301"/>
                  </a:lnTo>
                  <a:cubicBezTo>
                    <a:pt x="33" y="301"/>
                    <a:pt x="1268" y="1535"/>
                    <a:pt x="1201" y="3503"/>
                  </a:cubicBezTo>
                  <a:lnTo>
                    <a:pt x="1635" y="3503"/>
                  </a:lnTo>
                  <a:cubicBezTo>
                    <a:pt x="1701" y="1369"/>
                    <a:pt x="367" y="34"/>
                    <a:pt x="3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8"/>
            <p:cNvSpPr/>
            <p:nvPr/>
          </p:nvSpPr>
          <p:spPr>
            <a:xfrm>
              <a:off x="1020709" y="379248"/>
              <a:ext cx="84025" cy="117603"/>
            </a:xfrm>
            <a:custGeom>
              <a:rect b="b" l="l" r="r" t="t"/>
              <a:pathLst>
                <a:path extrusionOk="0" h="3737" w="2670">
                  <a:moveTo>
                    <a:pt x="2503" y="1"/>
                  </a:moveTo>
                  <a:cubicBezTo>
                    <a:pt x="2402" y="34"/>
                    <a:pt x="735" y="968"/>
                    <a:pt x="1" y="3637"/>
                  </a:cubicBezTo>
                  <a:lnTo>
                    <a:pt x="401" y="3737"/>
                  </a:lnTo>
                  <a:cubicBezTo>
                    <a:pt x="1102" y="1269"/>
                    <a:pt x="2669" y="368"/>
                    <a:pt x="2669" y="368"/>
                  </a:cubicBezTo>
                  <a:lnTo>
                    <a:pt x="25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8"/>
            <p:cNvSpPr/>
            <p:nvPr/>
          </p:nvSpPr>
          <p:spPr>
            <a:xfrm>
              <a:off x="947226" y="484641"/>
              <a:ext cx="156437" cy="57370"/>
            </a:xfrm>
            <a:custGeom>
              <a:rect b="b" l="l" r="r" t="t"/>
              <a:pathLst>
                <a:path extrusionOk="0" h="1823" w="4971">
                  <a:moveTo>
                    <a:pt x="1619" y="0"/>
                  </a:moveTo>
                  <a:cubicBezTo>
                    <a:pt x="1031" y="0"/>
                    <a:pt x="466" y="124"/>
                    <a:pt x="1" y="388"/>
                  </a:cubicBezTo>
                  <a:lnTo>
                    <a:pt x="201" y="755"/>
                  </a:lnTo>
                  <a:cubicBezTo>
                    <a:pt x="604" y="528"/>
                    <a:pt x="1093" y="422"/>
                    <a:pt x="1603" y="422"/>
                  </a:cubicBezTo>
                  <a:cubicBezTo>
                    <a:pt x="2741" y="422"/>
                    <a:pt x="3982" y="947"/>
                    <a:pt x="4604" y="1822"/>
                  </a:cubicBezTo>
                  <a:lnTo>
                    <a:pt x="4971" y="1555"/>
                  </a:lnTo>
                  <a:cubicBezTo>
                    <a:pt x="4264" y="575"/>
                    <a:pt x="2888" y="0"/>
                    <a:pt x="16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8"/>
            <p:cNvSpPr/>
            <p:nvPr/>
          </p:nvSpPr>
          <p:spPr>
            <a:xfrm>
              <a:off x="1205469" y="681580"/>
              <a:ext cx="207891" cy="135447"/>
            </a:xfrm>
            <a:custGeom>
              <a:rect b="b" l="l" r="r" t="t"/>
              <a:pathLst>
                <a:path extrusionOk="0" h="4304" w="6606">
                  <a:moveTo>
                    <a:pt x="6605" y="1"/>
                  </a:moveTo>
                  <a:cubicBezTo>
                    <a:pt x="6572" y="1"/>
                    <a:pt x="1969" y="1"/>
                    <a:pt x="1" y="4137"/>
                  </a:cubicBezTo>
                  <a:lnTo>
                    <a:pt x="401" y="4304"/>
                  </a:lnTo>
                  <a:cubicBezTo>
                    <a:pt x="2205" y="467"/>
                    <a:pt x="6395" y="434"/>
                    <a:pt x="6598" y="434"/>
                  </a:cubicBezTo>
                  <a:cubicBezTo>
                    <a:pt x="6602" y="434"/>
                    <a:pt x="6604" y="434"/>
                    <a:pt x="6605" y="434"/>
                  </a:cubicBezTo>
                  <a:lnTo>
                    <a:pt x="660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8"/>
            <p:cNvSpPr/>
            <p:nvPr/>
          </p:nvSpPr>
          <p:spPr>
            <a:xfrm>
              <a:off x="1076348" y="803086"/>
              <a:ext cx="242539" cy="101082"/>
            </a:xfrm>
            <a:custGeom>
              <a:rect b="b" l="l" r="r" t="t"/>
              <a:pathLst>
                <a:path extrusionOk="0" h="3212" w="7707">
                  <a:moveTo>
                    <a:pt x="2928" y="1"/>
                  </a:moveTo>
                  <a:cubicBezTo>
                    <a:pt x="1802" y="1"/>
                    <a:pt x="747" y="367"/>
                    <a:pt x="1" y="1043"/>
                  </a:cubicBezTo>
                  <a:lnTo>
                    <a:pt x="301" y="1344"/>
                  </a:lnTo>
                  <a:cubicBezTo>
                    <a:pt x="974" y="740"/>
                    <a:pt x="1920" y="428"/>
                    <a:pt x="2940" y="428"/>
                  </a:cubicBezTo>
                  <a:cubicBezTo>
                    <a:pt x="3386" y="428"/>
                    <a:pt x="3846" y="488"/>
                    <a:pt x="4304" y="610"/>
                  </a:cubicBezTo>
                  <a:cubicBezTo>
                    <a:pt x="5805" y="1010"/>
                    <a:pt x="6939" y="1977"/>
                    <a:pt x="7306" y="3212"/>
                  </a:cubicBezTo>
                  <a:lnTo>
                    <a:pt x="7706" y="3078"/>
                  </a:lnTo>
                  <a:cubicBezTo>
                    <a:pt x="7273" y="1710"/>
                    <a:pt x="6038" y="643"/>
                    <a:pt x="4404" y="209"/>
                  </a:cubicBezTo>
                  <a:cubicBezTo>
                    <a:pt x="3912" y="69"/>
                    <a:pt x="3413" y="1"/>
                    <a:pt x="29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8"/>
            <p:cNvSpPr/>
            <p:nvPr/>
          </p:nvSpPr>
          <p:spPr>
            <a:xfrm>
              <a:off x="1277913" y="1197027"/>
              <a:ext cx="180575" cy="86102"/>
            </a:xfrm>
            <a:custGeom>
              <a:rect b="b" l="l" r="r" t="t"/>
              <a:pathLst>
                <a:path extrusionOk="0" h="2736" w="5738">
                  <a:moveTo>
                    <a:pt x="367" y="0"/>
                  </a:moveTo>
                  <a:lnTo>
                    <a:pt x="0" y="200"/>
                  </a:lnTo>
                  <a:cubicBezTo>
                    <a:pt x="34" y="300"/>
                    <a:pt x="1201" y="2469"/>
                    <a:pt x="5704" y="2736"/>
                  </a:cubicBezTo>
                  <a:lnTo>
                    <a:pt x="5738" y="2335"/>
                  </a:lnTo>
                  <a:cubicBezTo>
                    <a:pt x="1468" y="2068"/>
                    <a:pt x="367" y="34"/>
                    <a:pt x="3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8"/>
            <p:cNvSpPr/>
            <p:nvPr/>
          </p:nvSpPr>
          <p:spPr>
            <a:xfrm>
              <a:off x="1193919" y="1129839"/>
              <a:ext cx="162763" cy="81916"/>
            </a:xfrm>
            <a:custGeom>
              <a:rect b="b" l="l" r="r" t="t"/>
              <a:pathLst>
                <a:path extrusionOk="0" h="2603" w="5172">
                  <a:moveTo>
                    <a:pt x="4771" y="0"/>
                  </a:moveTo>
                  <a:cubicBezTo>
                    <a:pt x="4537" y="868"/>
                    <a:pt x="3937" y="1535"/>
                    <a:pt x="3070" y="1902"/>
                  </a:cubicBezTo>
                  <a:cubicBezTo>
                    <a:pt x="2628" y="2098"/>
                    <a:pt x="2139" y="2198"/>
                    <a:pt x="1652" y="2198"/>
                  </a:cubicBezTo>
                  <a:cubicBezTo>
                    <a:pt x="1146" y="2198"/>
                    <a:pt x="643" y="2090"/>
                    <a:pt x="201" y="1868"/>
                  </a:cubicBezTo>
                  <a:lnTo>
                    <a:pt x="1" y="2235"/>
                  </a:lnTo>
                  <a:cubicBezTo>
                    <a:pt x="534" y="2502"/>
                    <a:pt x="1101" y="2602"/>
                    <a:pt x="1669" y="2602"/>
                  </a:cubicBezTo>
                  <a:cubicBezTo>
                    <a:pt x="2202" y="2602"/>
                    <a:pt x="2769" y="2502"/>
                    <a:pt x="3236" y="2269"/>
                  </a:cubicBezTo>
                  <a:cubicBezTo>
                    <a:pt x="4204" y="1868"/>
                    <a:pt x="4904" y="1101"/>
                    <a:pt x="5171" y="100"/>
                  </a:cubicBezTo>
                  <a:lnTo>
                    <a:pt x="47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8"/>
            <p:cNvSpPr/>
            <p:nvPr/>
          </p:nvSpPr>
          <p:spPr>
            <a:xfrm>
              <a:off x="533647" y="1016452"/>
              <a:ext cx="236214" cy="234137"/>
            </a:xfrm>
            <a:custGeom>
              <a:rect b="b" l="l" r="r" t="t"/>
              <a:pathLst>
                <a:path extrusionOk="0" h="7440" w="7506">
                  <a:moveTo>
                    <a:pt x="1368" y="1"/>
                  </a:moveTo>
                  <a:cubicBezTo>
                    <a:pt x="67" y="1936"/>
                    <a:pt x="0" y="4037"/>
                    <a:pt x="1234" y="5605"/>
                  </a:cubicBezTo>
                  <a:cubicBezTo>
                    <a:pt x="2168" y="6772"/>
                    <a:pt x="3669" y="7439"/>
                    <a:pt x="5270" y="7439"/>
                  </a:cubicBezTo>
                  <a:cubicBezTo>
                    <a:pt x="6004" y="7439"/>
                    <a:pt x="6772" y="7306"/>
                    <a:pt x="7505" y="7039"/>
                  </a:cubicBezTo>
                  <a:lnTo>
                    <a:pt x="7339" y="6639"/>
                  </a:lnTo>
                  <a:cubicBezTo>
                    <a:pt x="6644" y="6891"/>
                    <a:pt x="5937" y="7014"/>
                    <a:pt x="5255" y="7014"/>
                  </a:cubicBezTo>
                  <a:cubicBezTo>
                    <a:pt x="3774" y="7014"/>
                    <a:pt x="2413" y="6434"/>
                    <a:pt x="1568" y="5338"/>
                  </a:cubicBezTo>
                  <a:cubicBezTo>
                    <a:pt x="434" y="3904"/>
                    <a:pt x="500" y="2002"/>
                    <a:pt x="1701" y="234"/>
                  </a:cubicBezTo>
                  <a:lnTo>
                    <a:pt x="13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 name="Google Shape;325;p18"/>
          <p:cNvGrpSpPr/>
          <p:nvPr/>
        </p:nvGrpSpPr>
        <p:grpSpPr>
          <a:xfrm rot="-1800044">
            <a:off x="7377" y="970849"/>
            <a:ext cx="659786" cy="629953"/>
            <a:chOff x="-563365" y="951655"/>
            <a:chExt cx="659800" cy="629966"/>
          </a:xfrm>
        </p:grpSpPr>
        <p:sp>
          <p:nvSpPr>
            <p:cNvPr id="326" name="Google Shape;326;p18"/>
            <p:cNvSpPr/>
            <p:nvPr/>
          </p:nvSpPr>
          <p:spPr>
            <a:xfrm>
              <a:off x="-563365" y="951655"/>
              <a:ext cx="659800" cy="629966"/>
            </a:xfrm>
            <a:custGeom>
              <a:rect b="b" l="l" r="r" t="t"/>
              <a:pathLst>
                <a:path extrusionOk="0" h="20018" w="20966">
                  <a:moveTo>
                    <a:pt x="866" y="1"/>
                  </a:moveTo>
                  <a:cubicBezTo>
                    <a:pt x="826" y="1"/>
                    <a:pt x="793" y="8"/>
                    <a:pt x="768" y="25"/>
                  </a:cubicBezTo>
                  <a:cubicBezTo>
                    <a:pt x="1" y="559"/>
                    <a:pt x="5038" y="6163"/>
                    <a:pt x="5038" y="6163"/>
                  </a:cubicBezTo>
                  <a:cubicBezTo>
                    <a:pt x="835" y="7697"/>
                    <a:pt x="1402" y="13668"/>
                    <a:pt x="6439" y="13668"/>
                  </a:cubicBezTo>
                  <a:cubicBezTo>
                    <a:pt x="6607" y="18075"/>
                    <a:pt x="9585" y="20017"/>
                    <a:pt x="12591" y="20017"/>
                  </a:cubicBezTo>
                  <a:cubicBezTo>
                    <a:pt x="16752" y="20017"/>
                    <a:pt x="20965" y="16294"/>
                    <a:pt x="17847" y="10232"/>
                  </a:cubicBezTo>
                  <a:cubicBezTo>
                    <a:pt x="20598" y="7535"/>
                    <a:pt x="18616" y="4096"/>
                    <a:pt x="15305" y="4096"/>
                  </a:cubicBezTo>
                  <a:cubicBezTo>
                    <a:pt x="14521" y="4096"/>
                    <a:pt x="13664" y="4288"/>
                    <a:pt x="12777" y="4728"/>
                  </a:cubicBezTo>
                  <a:cubicBezTo>
                    <a:pt x="6860" y="4281"/>
                    <a:pt x="1803" y="1"/>
                    <a:pt x="8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8"/>
            <p:cNvSpPr/>
            <p:nvPr/>
          </p:nvSpPr>
          <p:spPr>
            <a:xfrm>
              <a:off x="-406928" y="1132860"/>
              <a:ext cx="92396" cy="22186"/>
            </a:xfrm>
            <a:custGeom>
              <a:rect b="b" l="l" r="r" t="t"/>
              <a:pathLst>
                <a:path extrusionOk="0" h="705" w="2936">
                  <a:moveTo>
                    <a:pt x="1309" y="0"/>
                  </a:moveTo>
                  <a:cubicBezTo>
                    <a:pt x="560" y="0"/>
                    <a:pt x="41" y="184"/>
                    <a:pt x="0" y="205"/>
                  </a:cubicBezTo>
                  <a:lnTo>
                    <a:pt x="133" y="572"/>
                  </a:lnTo>
                  <a:cubicBezTo>
                    <a:pt x="154" y="572"/>
                    <a:pt x="613" y="413"/>
                    <a:pt x="1282" y="413"/>
                  </a:cubicBezTo>
                  <a:cubicBezTo>
                    <a:pt x="1720" y="413"/>
                    <a:pt x="2248" y="481"/>
                    <a:pt x="2802" y="705"/>
                  </a:cubicBezTo>
                  <a:lnTo>
                    <a:pt x="2935" y="305"/>
                  </a:lnTo>
                  <a:cubicBezTo>
                    <a:pt x="2343" y="73"/>
                    <a:pt x="1781" y="0"/>
                    <a:pt x="13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8"/>
            <p:cNvSpPr/>
            <p:nvPr/>
          </p:nvSpPr>
          <p:spPr>
            <a:xfrm>
              <a:off x="-108813" y="1220095"/>
              <a:ext cx="112348" cy="56740"/>
            </a:xfrm>
            <a:custGeom>
              <a:rect b="b" l="l" r="r" t="t"/>
              <a:pathLst>
                <a:path extrusionOk="0" h="1803" w="3570">
                  <a:moveTo>
                    <a:pt x="77" y="1"/>
                  </a:moveTo>
                  <a:cubicBezTo>
                    <a:pt x="52" y="1"/>
                    <a:pt x="26" y="1"/>
                    <a:pt x="0" y="1"/>
                  </a:cubicBezTo>
                  <a:lnTo>
                    <a:pt x="34" y="401"/>
                  </a:lnTo>
                  <a:cubicBezTo>
                    <a:pt x="59" y="401"/>
                    <a:pt x="85" y="401"/>
                    <a:pt x="110" y="401"/>
                  </a:cubicBezTo>
                  <a:cubicBezTo>
                    <a:pt x="2225" y="401"/>
                    <a:pt x="3203" y="1769"/>
                    <a:pt x="3236" y="1802"/>
                  </a:cubicBezTo>
                  <a:lnTo>
                    <a:pt x="3570" y="1569"/>
                  </a:lnTo>
                  <a:cubicBezTo>
                    <a:pt x="3537" y="1503"/>
                    <a:pt x="2426" y="1"/>
                    <a:pt x="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8"/>
            <p:cNvSpPr/>
            <p:nvPr/>
          </p:nvSpPr>
          <p:spPr>
            <a:xfrm>
              <a:off x="-367055" y="1262107"/>
              <a:ext cx="63034" cy="119712"/>
            </a:xfrm>
            <a:custGeom>
              <a:rect b="b" l="l" r="r" t="t"/>
              <a:pathLst>
                <a:path extrusionOk="0" h="3804" w="2003">
                  <a:moveTo>
                    <a:pt x="1735" y="0"/>
                  </a:moveTo>
                  <a:cubicBezTo>
                    <a:pt x="1" y="1401"/>
                    <a:pt x="1" y="3703"/>
                    <a:pt x="1" y="3803"/>
                  </a:cubicBezTo>
                  <a:lnTo>
                    <a:pt x="401" y="3803"/>
                  </a:lnTo>
                  <a:cubicBezTo>
                    <a:pt x="401" y="3770"/>
                    <a:pt x="434" y="1602"/>
                    <a:pt x="2002" y="301"/>
                  </a:cubicBezTo>
                  <a:lnTo>
                    <a:pt x="17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8"/>
            <p:cNvSpPr/>
            <p:nvPr/>
          </p:nvSpPr>
          <p:spPr>
            <a:xfrm>
              <a:off x="-155011" y="1153976"/>
              <a:ext cx="56740" cy="141741"/>
            </a:xfrm>
            <a:custGeom>
              <a:rect b="b" l="l" r="r" t="t"/>
              <a:pathLst>
                <a:path extrusionOk="0" h="4504" w="1803">
                  <a:moveTo>
                    <a:pt x="701" y="1"/>
                  </a:moveTo>
                  <a:lnTo>
                    <a:pt x="434" y="301"/>
                  </a:lnTo>
                  <a:cubicBezTo>
                    <a:pt x="1068" y="835"/>
                    <a:pt x="1368" y="1502"/>
                    <a:pt x="1335" y="2202"/>
                  </a:cubicBezTo>
                  <a:cubicBezTo>
                    <a:pt x="1268" y="2969"/>
                    <a:pt x="801" y="3637"/>
                    <a:pt x="1" y="4170"/>
                  </a:cubicBezTo>
                  <a:lnTo>
                    <a:pt x="234" y="4504"/>
                  </a:lnTo>
                  <a:cubicBezTo>
                    <a:pt x="1135" y="3937"/>
                    <a:pt x="1669" y="3136"/>
                    <a:pt x="1735" y="2236"/>
                  </a:cubicBezTo>
                  <a:cubicBezTo>
                    <a:pt x="1802" y="1402"/>
                    <a:pt x="1435" y="601"/>
                    <a:pt x="7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8"/>
            <p:cNvSpPr/>
            <p:nvPr/>
          </p:nvSpPr>
          <p:spPr>
            <a:xfrm>
              <a:off x="-326113" y="1219056"/>
              <a:ext cx="55670" cy="72475"/>
            </a:xfrm>
            <a:custGeom>
              <a:rect b="b" l="l" r="r" t="t"/>
              <a:pathLst>
                <a:path extrusionOk="0" h="2303" w="1769">
                  <a:moveTo>
                    <a:pt x="101" y="1"/>
                  </a:moveTo>
                  <a:lnTo>
                    <a:pt x="101" y="1"/>
                  </a:lnTo>
                  <a:cubicBezTo>
                    <a:pt x="1" y="735"/>
                    <a:pt x="101" y="1302"/>
                    <a:pt x="434" y="1702"/>
                  </a:cubicBezTo>
                  <a:cubicBezTo>
                    <a:pt x="701" y="2036"/>
                    <a:pt x="1168" y="2236"/>
                    <a:pt x="1735" y="2302"/>
                  </a:cubicBezTo>
                  <a:lnTo>
                    <a:pt x="1768" y="1869"/>
                  </a:lnTo>
                  <a:cubicBezTo>
                    <a:pt x="1301" y="1835"/>
                    <a:pt x="968" y="1702"/>
                    <a:pt x="768" y="1435"/>
                  </a:cubicBezTo>
                  <a:cubicBezTo>
                    <a:pt x="501" y="1135"/>
                    <a:pt x="434" y="668"/>
                    <a:pt x="501" y="34"/>
                  </a:cubicBezTo>
                  <a:lnTo>
                    <a:pt x="1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 name="Google Shape;332;p18"/>
          <p:cNvGrpSpPr/>
          <p:nvPr/>
        </p:nvGrpSpPr>
        <p:grpSpPr>
          <a:xfrm>
            <a:off x="-14854" y="246263"/>
            <a:ext cx="829423" cy="671161"/>
            <a:chOff x="-433174" y="150838"/>
            <a:chExt cx="829423" cy="671161"/>
          </a:xfrm>
        </p:grpSpPr>
        <p:sp>
          <p:nvSpPr>
            <p:cNvPr id="333" name="Google Shape;333;p18"/>
            <p:cNvSpPr/>
            <p:nvPr/>
          </p:nvSpPr>
          <p:spPr>
            <a:xfrm>
              <a:off x="-433174" y="150838"/>
              <a:ext cx="829423" cy="671161"/>
            </a:xfrm>
            <a:custGeom>
              <a:rect b="b" l="l" r="r" t="t"/>
              <a:pathLst>
                <a:path extrusionOk="0" h="21327" w="26356">
                  <a:moveTo>
                    <a:pt x="15521" y="0"/>
                  </a:moveTo>
                  <a:cubicBezTo>
                    <a:pt x="12431" y="0"/>
                    <a:pt x="9427" y="1698"/>
                    <a:pt x="8640" y="5658"/>
                  </a:cubicBezTo>
                  <a:cubicBezTo>
                    <a:pt x="2936" y="5658"/>
                    <a:pt x="0" y="12363"/>
                    <a:pt x="6238" y="15198"/>
                  </a:cubicBezTo>
                  <a:cubicBezTo>
                    <a:pt x="6238" y="15198"/>
                    <a:pt x="534" y="20769"/>
                    <a:pt x="1401" y="21302"/>
                  </a:cubicBezTo>
                  <a:cubicBezTo>
                    <a:pt x="1429" y="21319"/>
                    <a:pt x="1465" y="21327"/>
                    <a:pt x="1510" y="21327"/>
                  </a:cubicBezTo>
                  <a:cubicBezTo>
                    <a:pt x="2560" y="21327"/>
                    <a:pt x="8292" y="17048"/>
                    <a:pt x="14944" y="16632"/>
                  </a:cubicBezTo>
                  <a:cubicBezTo>
                    <a:pt x="16322" y="17877"/>
                    <a:pt x="17718" y="18377"/>
                    <a:pt x="18949" y="18377"/>
                  </a:cubicBezTo>
                  <a:cubicBezTo>
                    <a:pt x="22369" y="18377"/>
                    <a:pt x="24515" y="14524"/>
                    <a:pt x="21449" y="12096"/>
                  </a:cubicBezTo>
                  <a:cubicBezTo>
                    <a:pt x="26356" y="4978"/>
                    <a:pt x="20812" y="0"/>
                    <a:pt x="155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8"/>
            <p:cNvSpPr/>
            <p:nvPr/>
          </p:nvSpPr>
          <p:spPr>
            <a:xfrm>
              <a:off x="-162343" y="322570"/>
              <a:ext cx="111309" cy="98721"/>
            </a:xfrm>
            <a:custGeom>
              <a:rect b="b" l="l" r="r" t="t"/>
              <a:pathLst>
                <a:path extrusionOk="0" h="3137" w="3537">
                  <a:moveTo>
                    <a:pt x="34" y="1"/>
                  </a:moveTo>
                  <a:lnTo>
                    <a:pt x="0" y="401"/>
                  </a:lnTo>
                  <a:cubicBezTo>
                    <a:pt x="134" y="401"/>
                    <a:pt x="2635" y="501"/>
                    <a:pt x="3136" y="3136"/>
                  </a:cubicBezTo>
                  <a:lnTo>
                    <a:pt x="3536" y="3036"/>
                  </a:lnTo>
                  <a:cubicBezTo>
                    <a:pt x="3002" y="67"/>
                    <a:pt x="67" y="1"/>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8"/>
            <p:cNvSpPr/>
            <p:nvPr/>
          </p:nvSpPr>
          <p:spPr>
            <a:xfrm>
              <a:off x="-237934" y="610206"/>
              <a:ext cx="101868" cy="28386"/>
            </a:xfrm>
            <a:custGeom>
              <a:rect b="b" l="l" r="r" t="t"/>
              <a:pathLst>
                <a:path extrusionOk="0" h="902" w="3237">
                  <a:moveTo>
                    <a:pt x="3003" y="1"/>
                  </a:moveTo>
                  <a:cubicBezTo>
                    <a:pt x="2423" y="393"/>
                    <a:pt x="1678" y="489"/>
                    <a:pt x="1083" y="489"/>
                  </a:cubicBezTo>
                  <a:cubicBezTo>
                    <a:pt x="514" y="489"/>
                    <a:pt x="84" y="401"/>
                    <a:pt x="67" y="401"/>
                  </a:cubicBezTo>
                  <a:lnTo>
                    <a:pt x="1" y="801"/>
                  </a:lnTo>
                  <a:cubicBezTo>
                    <a:pt x="34" y="801"/>
                    <a:pt x="468" y="901"/>
                    <a:pt x="1068" y="901"/>
                  </a:cubicBezTo>
                  <a:cubicBezTo>
                    <a:pt x="1735" y="901"/>
                    <a:pt x="2569" y="801"/>
                    <a:pt x="3236" y="367"/>
                  </a:cubicBezTo>
                  <a:lnTo>
                    <a:pt x="30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8"/>
            <p:cNvSpPr/>
            <p:nvPr/>
          </p:nvSpPr>
          <p:spPr>
            <a:xfrm>
              <a:off x="4574" y="577666"/>
              <a:ext cx="38865" cy="98721"/>
            </a:xfrm>
            <a:custGeom>
              <a:rect b="b" l="l" r="r" t="t"/>
              <a:pathLst>
                <a:path extrusionOk="0" h="3137" w="1235">
                  <a:moveTo>
                    <a:pt x="801" y="0"/>
                  </a:moveTo>
                  <a:lnTo>
                    <a:pt x="801" y="0"/>
                  </a:lnTo>
                  <a:cubicBezTo>
                    <a:pt x="767" y="67"/>
                    <a:pt x="0" y="1401"/>
                    <a:pt x="867" y="3136"/>
                  </a:cubicBezTo>
                  <a:lnTo>
                    <a:pt x="1234" y="2969"/>
                  </a:lnTo>
                  <a:cubicBezTo>
                    <a:pt x="500" y="1435"/>
                    <a:pt x="1134" y="267"/>
                    <a:pt x="1168" y="201"/>
                  </a:cubicBezTo>
                  <a:lnTo>
                    <a:pt x="8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8"/>
            <p:cNvSpPr/>
            <p:nvPr/>
          </p:nvSpPr>
          <p:spPr>
            <a:xfrm>
              <a:off x="-131912" y="410529"/>
              <a:ext cx="184792" cy="66402"/>
            </a:xfrm>
            <a:custGeom>
              <a:rect b="b" l="l" r="r" t="t"/>
              <a:pathLst>
                <a:path extrusionOk="0" h="2110" w="5872">
                  <a:moveTo>
                    <a:pt x="3170" y="1"/>
                  </a:moveTo>
                  <a:cubicBezTo>
                    <a:pt x="2775" y="1"/>
                    <a:pt x="2382" y="58"/>
                    <a:pt x="2002" y="174"/>
                  </a:cubicBezTo>
                  <a:cubicBezTo>
                    <a:pt x="1001" y="475"/>
                    <a:pt x="267" y="1142"/>
                    <a:pt x="1" y="2009"/>
                  </a:cubicBezTo>
                  <a:lnTo>
                    <a:pt x="368" y="2109"/>
                  </a:lnTo>
                  <a:cubicBezTo>
                    <a:pt x="601" y="1409"/>
                    <a:pt x="1235" y="842"/>
                    <a:pt x="2102" y="575"/>
                  </a:cubicBezTo>
                  <a:cubicBezTo>
                    <a:pt x="2438" y="469"/>
                    <a:pt x="2790" y="419"/>
                    <a:pt x="3145" y="419"/>
                  </a:cubicBezTo>
                  <a:cubicBezTo>
                    <a:pt x="4025" y="419"/>
                    <a:pt x="4925" y="729"/>
                    <a:pt x="5638" y="1275"/>
                  </a:cubicBezTo>
                  <a:lnTo>
                    <a:pt x="5871" y="975"/>
                  </a:lnTo>
                  <a:cubicBezTo>
                    <a:pt x="5092" y="337"/>
                    <a:pt x="4128" y="1"/>
                    <a:pt x="3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8"/>
            <p:cNvSpPr/>
            <p:nvPr/>
          </p:nvSpPr>
          <p:spPr>
            <a:xfrm>
              <a:off x="156763" y="512743"/>
              <a:ext cx="88210" cy="25050"/>
            </a:xfrm>
            <a:custGeom>
              <a:rect b="b" l="l" r="r" t="t"/>
              <a:pathLst>
                <a:path extrusionOk="0" h="796" w="2803">
                  <a:moveTo>
                    <a:pt x="1241" y="0"/>
                  </a:moveTo>
                  <a:cubicBezTo>
                    <a:pt x="876" y="0"/>
                    <a:pt x="458" y="61"/>
                    <a:pt x="1" y="229"/>
                  </a:cubicBezTo>
                  <a:lnTo>
                    <a:pt x="134" y="629"/>
                  </a:lnTo>
                  <a:cubicBezTo>
                    <a:pt x="541" y="478"/>
                    <a:pt x="911" y="423"/>
                    <a:pt x="1232" y="423"/>
                  </a:cubicBezTo>
                  <a:cubicBezTo>
                    <a:pt x="2042" y="423"/>
                    <a:pt x="2545" y="772"/>
                    <a:pt x="2569" y="796"/>
                  </a:cubicBezTo>
                  <a:lnTo>
                    <a:pt x="2803" y="429"/>
                  </a:lnTo>
                  <a:cubicBezTo>
                    <a:pt x="2779" y="405"/>
                    <a:pt x="2183" y="0"/>
                    <a:pt x="12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18"/>
          <p:cNvSpPr txBox="1"/>
          <p:nvPr>
            <p:ph type="title"/>
          </p:nvPr>
        </p:nvSpPr>
        <p:spPr>
          <a:xfrm>
            <a:off x="713225" y="539500"/>
            <a:ext cx="7717500" cy="54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Font typeface="Montserrat"/>
              <a:buNone/>
              <a:defRPr sz="3000"/>
            </a:lvl1pPr>
            <a:lvl2pPr lvl="1" rtl="0" algn="ctr">
              <a:spcBef>
                <a:spcPts val="0"/>
              </a:spcBef>
              <a:spcAft>
                <a:spcPts val="0"/>
              </a:spcAft>
              <a:buSzPts val="2100"/>
              <a:buFont typeface="Montserrat"/>
              <a:buNone/>
              <a:defRPr b="1" sz="2100">
                <a:latin typeface="Montserrat"/>
                <a:ea typeface="Montserrat"/>
                <a:cs typeface="Montserrat"/>
                <a:sym typeface="Montserrat"/>
              </a:defRPr>
            </a:lvl2pPr>
            <a:lvl3pPr lvl="2" rtl="0" algn="ctr">
              <a:spcBef>
                <a:spcPts val="0"/>
              </a:spcBef>
              <a:spcAft>
                <a:spcPts val="0"/>
              </a:spcAft>
              <a:buSzPts val="2100"/>
              <a:buFont typeface="Montserrat"/>
              <a:buNone/>
              <a:defRPr b="1" sz="2100">
                <a:latin typeface="Montserrat"/>
                <a:ea typeface="Montserrat"/>
                <a:cs typeface="Montserrat"/>
                <a:sym typeface="Montserrat"/>
              </a:defRPr>
            </a:lvl3pPr>
            <a:lvl4pPr lvl="3" rtl="0" algn="ctr">
              <a:spcBef>
                <a:spcPts val="0"/>
              </a:spcBef>
              <a:spcAft>
                <a:spcPts val="0"/>
              </a:spcAft>
              <a:buSzPts val="2100"/>
              <a:buFont typeface="Montserrat"/>
              <a:buNone/>
              <a:defRPr b="1" sz="2100">
                <a:latin typeface="Montserrat"/>
                <a:ea typeface="Montserrat"/>
                <a:cs typeface="Montserrat"/>
                <a:sym typeface="Montserrat"/>
              </a:defRPr>
            </a:lvl4pPr>
            <a:lvl5pPr lvl="4" rtl="0" algn="ctr">
              <a:spcBef>
                <a:spcPts val="0"/>
              </a:spcBef>
              <a:spcAft>
                <a:spcPts val="0"/>
              </a:spcAft>
              <a:buSzPts val="2100"/>
              <a:buFont typeface="Montserrat"/>
              <a:buNone/>
              <a:defRPr b="1" sz="2100">
                <a:latin typeface="Montserrat"/>
                <a:ea typeface="Montserrat"/>
                <a:cs typeface="Montserrat"/>
                <a:sym typeface="Montserrat"/>
              </a:defRPr>
            </a:lvl5pPr>
            <a:lvl6pPr lvl="5" rtl="0" algn="ctr">
              <a:spcBef>
                <a:spcPts val="0"/>
              </a:spcBef>
              <a:spcAft>
                <a:spcPts val="0"/>
              </a:spcAft>
              <a:buSzPts val="2100"/>
              <a:buFont typeface="Montserrat"/>
              <a:buNone/>
              <a:defRPr b="1" sz="2100">
                <a:latin typeface="Montserrat"/>
                <a:ea typeface="Montserrat"/>
                <a:cs typeface="Montserrat"/>
                <a:sym typeface="Montserrat"/>
              </a:defRPr>
            </a:lvl6pPr>
            <a:lvl7pPr lvl="6" rtl="0" algn="ctr">
              <a:spcBef>
                <a:spcPts val="0"/>
              </a:spcBef>
              <a:spcAft>
                <a:spcPts val="0"/>
              </a:spcAft>
              <a:buSzPts val="2100"/>
              <a:buFont typeface="Montserrat"/>
              <a:buNone/>
              <a:defRPr b="1" sz="2100">
                <a:latin typeface="Montserrat"/>
                <a:ea typeface="Montserrat"/>
                <a:cs typeface="Montserrat"/>
                <a:sym typeface="Montserrat"/>
              </a:defRPr>
            </a:lvl7pPr>
            <a:lvl8pPr lvl="7" rtl="0" algn="ctr">
              <a:spcBef>
                <a:spcPts val="0"/>
              </a:spcBef>
              <a:spcAft>
                <a:spcPts val="0"/>
              </a:spcAft>
              <a:buSzPts val="2100"/>
              <a:buFont typeface="Montserrat"/>
              <a:buNone/>
              <a:defRPr b="1" sz="2100">
                <a:latin typeface="Montserrat"/>
                <a:ea typeface="Montserrat"/>
                <a:cs typeface="Montserrat"/>
                <a:sym typeface="Montserrat"/>
              </a:defRPr>
            </a:lvl8pPr>
            <a:lvl9pPr lvl="8" rtl="0" algn="ctr">
              <a:spcBef>
                <a:spcPts val="0"/>
              </a:spcBef>
              <a:spcAft>
                <a:spcPts val="0"/>
              </a:spcAft>
              <a:buSzPts val="2100"/>
              <a:buFont typeface="Montserrat"/>
              <a:buNone/>
              <a:defRPr b="1" sz="2100">
                <a:latin typeface="Montserrat"/>
                <a:ea typeface="Montserrat"/>
                <a:cs typeface="Montserrat"/>
                <a:sym typeface="Montserrat"/>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9">
    <p:spTree>
      <p:nvGrpSpPr>
        <p:cNvPr id="340" name="Shape 340"/>
        <p:cNvGrpSpPr/>
        <p:nvPr/>
      </p:nvGrpSpPr>
      <p:grpSpPr>
        <a:xfrm>
          <a:off x="0" y="0"/>
          <a:ext cx="0" cy="0"/>
          <a:chOff x="0" y="0"/>
          <a:chExt cx="0" cy="0"/>
        </a:xfrm>
      </p:grpSpPr>
      <p:pic>
        <p:nvPicPr>
          <p:cNvPr id="341" name="Google Shape;341;p19"/>
          <p:cNvPicPr preferRelativeResize="0"/>
          <p:nvPr/>
        </p:nvPicPr>
        <p:blipFill>
          <a:blip r:embed="rId2">
            <a:alphaModFix amt="29000"/>
          </a:blip>
          <a:stretch>
            <a:fillRect/>
          </a:stretch>
        </p:blipFill>
        <p:spPr>
          <a:xfrm>
            <a:off x="-106537" y="-487825"/>
            <a:ext cx="9144003" cy="5143501"/>
          </a:xfrm>
          <a:prstGeom prst="rect">
            <a:avLst/>
          </a:prstGeom>
          <a:noFill/>
          <a:ln>
            <a:noFill/>
          </a:ln>
        </p:spPr>
      </p:pic>
      <p:grpSp>
        <p:nvGrpSpPr>
          <p:cNvPr id="342" name="Google Shape;342;p19"/>
          <p:cNvGrpSpPr/>
          <p:nvPr/>
        </p:nvGrpSpPr>
        <p:grpSpPr>
          <a:xfrm>
            <a:off x="0" y="4427075"/>
            <a:ext cx="9190672" cy="716455"/>
            <a:chOff x="0" y="4427075"/>
            <a:chExt cx="9190672" cy="716455"/>
          </a:xfrm>
        </p:grpSpPr>
        <p:sp>
          <p:nvSpPr>
            <p:cNvPr id="343" name="Google Shape;343;p19"/>
            <p:cNvSpPr/>
            <p:nvPr/>
          </p:nvSpPr>
          <p:spPr>
            <a:xfrm>
              <a:off x="0" y="4427075"/>
              <a:ext cx="9190672" cy="629975"/>
            </a:xfrm>
            <a:custGeom>
              <a:rect b="b" l="l" r="r" t="t"/>
              <a:pathLst>
                <a:path extrusionOk="0" h="25199" w="284960">
                  <a:moveTo>
                    <a:pt x="0" y="0"/>
                  </a:moveTo>
                  <a:lnTo>
                    <a:pt x="0" y="25198"/>
                  </a:lnTo>
                  <a:lnTo>
                    <a:pt x="284960" y="25198"/>
                  </a:lnTo>
                  <a:lnTo>
                    <a:pt x="284960" y="0"/>
                  </a:ln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9"/>
            <p:cNvSpPr/>
            <p:nvPr/>
          </p:nvSpPr>
          <p:spPr>
            <a:xfrm>
              <a:off x="0" y="4742425"/>
              <a:ext cx="9190672" cy="401105"/>
            </a:xfrm>
            <a:custGeom>
              <a:rect b="b" l="l" r="r" t="t"/>
              <a:pathLst>
                <a:path extrusionOk="0" h="25199" w="284960">
                  <a:moveTo>
                    <a:pt x="0" y="0"/>
                  </a:moveTo>
                  <a:lnTo>
                    <a:pt x="0" y="25198"/>
                  </a:lnTo>
                  <a:lnTo>
                    <a:pt x="284960" y="25198"/>
                  </a:lnTo>
                  <a:lnTo>
                    <a:pt x="284960" y="0"/>
                  </a:ln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 name="Google Shape;345;p19"/>
          <p:cNvSpPr/>
          <p:nvPr/>
        </p:nvSpPr>
        <p:spPr>
          <a:xfrm flipH="1">
            <a:off x="-1351650" y="2533238"/>
            <a:ext cx="2521350" cy="2242450"/>
          </a:xfrm>
          <a:custGeom>
            <a:rect b="b" l="l" r="r" t="t"/>
            <a:pathLst>
              <a:path extrusionOk="0" h="89698" w="100854">
                <a:moveTo>
                  <a:pt x="85929" y="0"/>
                </a:moveTo>
                <a:cubicBezTo>
                  <a:pt x="81248" y="2553"/>
                  <a:pt x="78574" y="11064"/>
                  <a:pt x="77327" y="19119"/>
                </a:cubicBezTo>
                <a:cubicBezTo>
                  <a:pt x="76416" y="18055"/>
                  <a:pt x="75230" y="17295"/>
                  <a:pt x="75230" y="17295"/>
                </a:cubicBezTo>
                <a:cubicBezTo>
                  <a:pt x="75230" y="17295"/>
                  <a:pt x="72647" y="18997"/>
                  <a:pt x="72008" y="21672"/>
                </a:cubicBezTo>
                <a:cubicBezTo>
                  <a:pt x="71309" y="19392"/>
                  <a:pt x="69850" y="18906"/>
                  <a:pt x="69850" y="18906"/>
                </a:cubicBezTo>
                <a:cubicBezTo>
                  <a:pt x="69850" y="18906"/>
                  <a:pt x="68178" y="20639"/>
                  <a:pt x="67662" y="22858"/>
                </a:cubicBezTo>
                <a:cubicBezTo>
                  <a:pt x="67206" y="22341"/>
                  <a:pt x="65959" y="21946"/>
                  <a:pt x="65959" y="21946"/>
                </a:cubicBezTo>
                <a:cubicBezTo>
                  <a:pt x="64804" y="22675"/>
                  <a:pt x="63589" y="25836"/>
                  <a:pt x="63345" y="27386"/>
                </a:cubicBezTo>
                <a:cubicBezTo>
                  <a:pt x="62525" y="26672"/>
                  <a:pt x="61935" y="26626"/>
                  <a:pt x="61796" y="26626"/>
                </a:cubicBezTo>
                <a:cubicBezTo>
                  <a:pt x="61775" y="26626"/>
                  <a:pt x="61765" y="26627"/>
                  <a:pt x="61765" y="26627"/>
                </a:cubicBezTo>
                <a:cubicBezTo>
                  <a:pt x="61765" y="26627"/>
                  <a:pt x="61613" y="28511"/>
                  <a:pt x="61765" y="29818"/>
                </a:cubicBezTo>
                <a:cubicBezTo>
                  <a:pt x="59933" y="28709"/>
                  <a:pt x="58521" y="28594"/>
                  <a:pt x="58016" y="28594"/>
                </a:cubicBezTo>
                <a:cubicBezTo>
                  <a:pt x="57884" y="28594"/>
                  <a:pt x="57813" y="28602"/>
                  <a:pt x="57813" y="28602"/>
                </a:cubicBezTo>
                <a:cubicBezTo>
                  <a:pt x="57813" y="28602"/>
                  <a:pt x="56628" y="30396"/>
                  <a:pt x="56506" y="33496"/>
                </a:cubicBezTo>
                <a:cubicBezTo>
                  <a:pt x="55625" y="32918"/>
                  <a:pt x="53771" y="32736"/>
                  <a:pt x="53771" y="32736"/>
                </a:cubicBezTo>
                <a:cubicBezTo>
                  <a:pt x="53163" y="33222"/>
                  <a:pt x="51278" y="37265"/>
                  <a:pt x="50427" y="44165"/>
                </a:cubicBezTo>
                <a:cubicBezTo>
                  <a:pt x="49576" y="45107"/>
                  <a:pt x="49059" y="47113"/>
                  <a:pt x="48695" y="48846"/>
                </a:cubicBezTo>
                <a:cubicBezTo>
                  <a:pt x="47935" y="47478"/>
                  <a:pt x="46324" y="46900"/>
                  <a:pt x="46324" y="46900"/>
                </a:cubicBezTo>
                <a:cubicBezTo>
                  <a:pt x="46324" y="46900"/>
                  <a:pt x="43284" y="49727"/>
                  <a:pt x="42281" y="55077"/>
                </a:cubicBezTo>
                <a:cubicBezTo>
                  <a:pt x="41408" y="53504"/>
                  <a:pt x="41092" y="52518"/>
                  <a:pt x="40827" y="52518"/>
                </a:cubicBezTo>
                <a:cubicBezTo>
                  <a:pt x="40815" y="52518"/>
                  <a:pt x="40803" y="52520"/>
                  <a:pt x="40792" y="52524"/>
                </a:cubicBezTo>
                <a:cubicBezTo>
                  <a:pt x="40518" y="52584"/>
                  <a:pt x="38208" y="55654"/>
                  <a:pt x="37783" y="58481"/>
                </a:cubicBezTo>
                <a:cubicBezTo>
                  <a:pt x="36324" y="54803"/>
                  <a:pt x="35047" y="52797"/>
                  <a:pt x="35047" y="52797"/>
                </a:cubicBezTo>
                <a:cubicBezTo>
                  <a:pt x="34695" y="51418"/>
                  <a:pt x="33776" y="50209"/>
                  <a:pt x="33494" y="50209"/>
                </a:cubicBezTo>
                <a:cubicBezTo>
                  <a:pt x="33484" y="50209"/>
                  <a:pt x="33475" y="50210"/>
                  <a:pt x="33466" y="50214"/>
                </a:cubicBezTo>
                <a:cubicBezTo>
                  <a:pt x="33223" y="50305"/>
                  <a:pt x="32646" y="51338"/>
                  <a:pt x="32646" y="51338"/>
                </a:cubicBezTo>
                <a:cubicBezTo>
                  <a:pt x="32646" y="51338"/>
                  <a:pt x="30792" y="47508"/>
                  <a:pt x="29910" y="47508"/>
                </a:cubicBezTo>
                <a:cubicBezTo>
                  <a:pt x="27965" y="48937"/>
                  <a:pt x="26779" y="53010"/>
                  <a:pt x="26202" y="56992"/>
                </a:cubicBezTo>
                <a:cubicBezTo>
                  <a:pt x="25550" y="55806"/>
                  <a:pt x="23683" y="54070"/>
                  <a:pt x="23027" y="54070"/>
                </a:cubicBezTo>
                <a:cubicBezTo>
                  <a:pt x="23011" y="54070"/>
                  <a:pt x="22995" y="54072"/>
                  <a:pt x="22980" y="54074"/>
                </a:cubicBezTo>
                <a:cubicBezTo>
                  <a:pt x="22402" y="54165"/>
                  <a:pt x="20548" y="58360"/>
                  <a:pt x="20275" y="60153"/>
                </a:cubicBezTo>
                <a:cubicBezTo>
                  <a:pt x="19726" y="59011"/>
                  <a:pt x="19145" y="58853"/>
                  <a:pt x="18865" y="58853"/>
                </a:cubicBezTo>
                <a:cubicBezTo>
                  <a:pt x="18757" y="58853"/>
                  <a:pt x="18694" y="58876"/>
                  <a:pt x="18694" y="58876"/>
                </a:cubicBezTo>
                <a:cubicBezTo>
                  <a:pt x="18694" y="58876"/>
                  <a:pt x="16414" y="63375"/>
                  <a:pt x="16293" y="70183"/>
                </a:cubicBezTo>
                <a:cubicBezTo>
                  <a:pt x="15503" y="69089"/>
                  <a:pt x="13436" y="68299"/>
                  <a:pt x="13436" y="68299"/>
                </a:cubicBezTo>
                <a:cubicBezTo>
                  <a:pt x="13436" y="68299"/>
                  <a:pt x="10730" y="70609"/>
                  <a:pt x="10457" y="74895"/>
                </a:cubicBezTo>
                <a:cubicBezTo>
                  <a:pt x="9549" y="73849"/>
                  <a:pt x="8316" y="73202"/>
                  <a:pt x="7866" y="73202"/>
                </a:cubicBezTo>
                <a:cubicBezTo>
                  <a:pt x="7819" y="73202"/>
                  <a:pt x="7780" y="73209"/>
                  <a:pt x="7752" y="73223"/>
                </a:cubicBezTo>
                <a:cubicBezTo>
                  <a:pt x="7417" y="73375"/>
                  <a:pt x="5442" y="78147"/>
                  <a:pt x="5502" y="82099"/>
                </a:cubicBezTo>
                <a:cubicBezTo>
                  <a:pt x="4712" y="80852"/>
                  <a:pt x="3040" y="80457"/>
                  <a:pt x="3040" y="80457"/>
                </a:cubicBezTo>
                <a:cubicBezTo>
                  <a:pt x="3040" y="80457"/>
                  <a:pt x="183" y="84105"/>
                  <a:pt x="1" y="89697"/>
                </a:cubicBezTo>
                <a:lnTo>
                  <a:pt x="100854" y="89697"/>
                </a:lnTo>
                <a:lnTo>
                  <a:pt x="100854" y="26019"/>
                </a:lnTo>
                <a:cubicBezTo>
                  <a:pt x="100459" y="24560"/>
                  <a:pt x="98939" y="23070"/>
                  <a:pt x="98939" y="23070"/>
                </a:cubicBezTo>
                <a:cubicBezTo>
                  <a:pt x="98939" y="23070"/>
                  <a:pt x="97145" y="23891"/>
                  <a:pt x="96051" y="26019"/>
                </a:cubicBezTo>
                <a:cubicBezTo>
                  <a:pt x="96081" y="19717"/>
                  <a:pt x="94287" y="12309"/>
                  <a:pt x="93932" y="12309"/>
                </a:cubicBezTo>
                <a:cubicBezTo>
                  <a:pt x="93929" y="12309"/>
                  <a:pt x="93926" y="12309"/>
                  <a:pt x="93924" y="12310"/>
                </a:cubicBezTo>
                <a:cubicBezTo>
                  <a:pt x="93620" y="12432"/>
                  <a:pt x="92343" y="14195"/>
                  <a:pt x="92343" y="14195"/>
                </a:cubicBezTo>
                <a:cubicBezTo>
                  <a:pt x="92343" y="14195"/>
                  <a:pt x="91492" y="3040"/>
                  <a:pt x="85929" y="0"/>
                </a:cubicBez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9"/>
          <p:cNvSpPr/>
          <p:nvPr/>
        </p:nvSpPr>
        <p:spPr>
          <a:xfrm>
            <a:off x="8077725" y="3709775"/>
            <a:ext cx="1261450" cy="1154300"/>
          </a:xfrm>
          <a:custGeom>
            <a:rect b="b" l="l" r="r" t="t"/>
            <a:pathLst>
              <a:path extrusionOk="0" h="46172" w="50458">
                <a:moveTo>
                  <a:pt x="43423" y="0"/>
                </a:moveTo>
                <a:cubicBezTo>
                  <a:pt x="43417" y="0"/>
                  <a:pt x="43411" y="0"/>
                  <a:pt x="43406" y="1"/>
                </a:cubicBezTo>
                <a:cubicBezTo>
                  <a:pt x="42220" y="61"/>
                  <a:pt x="35928" y="5320"/>
                  <a:pt x="35746" y="12919"/>
                </a:cubicBezTo>
                <a:cubicBezTo>
                  <a:pt x="34642" y="11613"/>
                  <a:pt x="33972" y="11303"/>
                  <a:pt x="33430" y="11303"/>
                </a:cubicBezTo>
                <a:cubicBezTo>
                  <a:pt x="33316" y="11303"/>
                  <a:pt x="33207" y="11317"/>
                  <a:pt x="33102" y="11338"/>
                </a:cubicBezTo>
                <a:cubicBezTo>
                  <a:pt x="32463" y="11460"/>
                  <a:pt x="31247" y="13557"/>
                  <a:pt x="31187" y="16293"/>
                </a:cubicBezTo>
                <a:cubicBezTo>
                  <a:pt x="30253" y="12106"/>
                  <a:pt x="27503" y="9841"/>
                  <a:pt x="26146" y="9841"/>
                </a:cubicBezTo>
                <a:cubicBezTo>
                  <a:pt x="26045" y="9841"/>
                  <a:pt x="25952" y="9854"/>
                  <a:pt x="25867" y="9879"/>
                </a:cubicBezTo>
                <a:cubicBezTo>
                  <a:pt x="24652" y="10274"/>
                  <a:pt x="19910" y="14256"/>
                  <a:pt x="22007" y="24499"/>
                </a:cubicBezTo>
                <a:cubicBezTo>
                  <a:pt x="21309" y="23845"/>
                  <a:pt x="20584" y="23601"/>
                  <a:pt x="19990" y="23601"/>
                </a:cubicBezTo>
                <a:cubicBezTo>
                  <a:pt x="19342" y="23601"/>
                  <a:pt x="18851" y="23891"/>
                  <a:pt x="18724" y="24256"/>
                </a:cubicBezTo>
                <a:cubicBezTo>
                  <a:pt x="18451" y="24955"/>
                  <a:pt x="18724" y="27752"/>
                  <a:pt x="18724" y="27752"/>
                </a:cubicBezTo>
                <a:cubicBezTo>
                  <a:pt x="18724" y="27752"/>
                  <a:pt x="14742" y="20158"/>
                  <a:pt x="11789" y="20158"/>
                </a:cubicBezTo>
                <a:cubicBezTo>
                  <a:pt x="11582" y="20158"/>
                  <a:pt x="11381" y="20195"/>
                  <a:pt x="11186" y="20274"/>
                </a:cubicBezTo>
                <a:cubicBezTo>
                  <a:pt x="8207" y="21460"/>
                  <a:pt x="7387" y="29879"/>
                  <a:pt x="9393" y="34955"/>
                </a:cubicBezTo>
                <a:cubicBezTo>
                  <a:pt x="8547" y="34556"/>
                  <a:pt x="7701" y="34392"/>
                  <a:pt x="7031" y="34392"/>
                </a:cubicBezTo>
                <a:cubicBezTo>
                  <a:pt x="6425" y="34392"/>
                  <a:pt x="5963" y="34526"/>
                  <a:pt x="5776" y="34743"/>
                </a:cubicBezTo>
                <a:cubicBezTo>
                  <a:pt x="5381" y="35168"/>
                  <a:pt x="5958" y="37569"/>
                  <a:pt x="7174" y="38633"/>
                </a:cubicBezTo>
                <a:cubicBezTo>
                  <a:pt x="6190" y="38326"/>
                  <a:pt x="5054" y="38181"/>
                  <a:pt x="4038" y="38181"/>
                </a:cubicBezTo>
                <a:cubicBezTo>
                  <a:pt x="2638" y="38181"/>
                  <a:pt x="1463" y="38457"/>
                  <a:pt x="1216" y="38968"/>
                </a:cubicBezTo>
                <a:cubicBezTo>
                  <a:pt x="791" y="39880"/>
                  <a:pt x="1642" y="42646"/>
                  <a:pt x="4043" y="43831"/>
                </a:cubicBezTo>
                <a:cubicBezTo>
                  <a:pt x="2068" y="44044"/>
                  <a:pt x="396" y="45412"/>
                  <a:pt x="1" y="46171"/>
                </a:cubicBezTo>
                <a:lnTo>
                  <a:pt x="50397" y="46171"/>
                </a:lnTo>
                <a:lnTo>
                  <a:pt x="50458" y="8116"/>
                </a:lnTo>
                <a:cubicBezTo>
                  <a:pt x="50458" y="8116"/>
                  <a:pt x="50430" y="8115"/>
                  <a:pt x="50379" y="8115"/>
                </a:cubicBezTo>
                <a:cubicBezTo>
                  <a:pt x="49960" y="8115"/>
                  <a:pt x="47972" y="8211"/>
                  <a:pt x="47023" y="10001"/>
                </a:cubicBezTo>
                <a:cubicBezTo>
                  <a:pt x="47144" y="6551"/>
                  <a:pt x="44645" y="0"/>
                  <a:pt x="43423" y="0"/>
                </a:cubicBez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9"/>
          <p:cNvSpPr txBox="1"/>
          <p:nvPr>
            <p:ph type="title"/>
          </p:nvPr>
        </p:nvSpPr>
        <p:spPr>
          <a:xfrm>
            <a:off x="713225" y="539500"/>
            <a:ext cx="7717500" cy="54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Font typeface="Montserrat"/>
              <a:buNone/>
              <a:defRPr sz="3000"/>
            </a:lvl1pPr>
            <a:lvl2pPr lvl="1" rtl="0" algn="ctr">
              <a:spcBef>
                <a:spcPts val="0"/>
              </a:spcBef>
              <a:spcAft>
                <a:spcPts val="0"/>
              </a:spcAft>
              <a:buSzPts val="2100"/>
              <a:buFont typeface="Montserrat"/>
              <a:buNone/>
              <a:defRPr b="1" sz="2100">
                <a:latin typeface="Montserrat"/>
                <a:ea typeface="Montserrat"/>
                <a:cs typeface="Montserrat"/>
                <a:sym typeface="Montserrat"/>
              </a:defRPr>
            </a:lvl2pPr>
            <a:lvl3pPr lvl="2" rtl="0" algn="ctr">
              <a:spcBef>
                <a:spcPts val="0"/>
              </a:spcBef>
              <a:spcAft>
                <a:spcPts val="0"/>
              </a:spcAft>
              <a:buSzPts val="2100"/>
              <a:buFont typeface="Montserrat"/>
              <a:buNone/>
              <a:defRPr b="1" sz="2100">
                <a:latin typeface="Montserrat"/>
                <a:ea typeface="Montserrat"/>
                <a:cs typeface="Montserrat"/>
                <a:sym typeface="Montserrat"/>
              </a:defRPr>
            </a:lvl3pPr>
            <a:lvl4pPr lvl="3" rtl="0" algn="ctr">
              <a:spcBef>
                <a:spcPts val="0"/>
              </a:spcBef>
              <a:spcAft>
                <a:spcPts val="0"/>
              </a:spcAft>
              <a:buSzPts val="2100"/>
              <a:buFont typeface="Montserrat"/>
              <a:buNone/>
              <a:defRPr b="1" sz="2100">
                <a:latin typeface="Montserrat"/>
                <a:ea typeface="Montserrat"/>
                <a:cs typeface="Montserrat"/>
                <a:sym typeface="Montserrat"/>
              </a:defRPr>
            </a:lvl4pPr>
            <a:lvl5pPr lvl="4" rtl="0" algn="ctr">
              <a:spcBef>
                <a:spcPts val="0"/>
              </a:spcBef>
              <a:spcAft>
                <a:spcPts val="0"/>
              </a:spcAft>
              <a:buSzPts val="2100"/>
              <a:buFont typeface="Montserrat"/>
              <a:buNone/>
              <a:defRPr b="1" sz="2100">
                <a:latin typeface="Montserrat"/>
                <a:ea typeface="Montserrat"/>
                <a:cs typeface="Montserrat"/>
                <a:sym typeface="Montserrat"/>
              </a:defRPr>
            </a:lvl5pPr>
            <a:lvl6pPr lvl="5" rtl="0" algn="ctr">
              <a:spcBef>
                <a:spcPts val="0"/>
              </a:spcBef>
              <a:spcAft>
                <a:spcPts val="0"/>
              </a:spcAft>
              <a:buSzPts val="2100"/>
              <a:buFont typeface="Montserrat"/>
              <a:buNone/>
              <a:defRPr b="1" sz="2100">
                <a:latin typeface="Montserrat"/>
                <a:ea typeface="Montserrat"/>
                <a:cs typeface="Montserrat"/>
                <a:sym typeface="Montserrat"/>
              </a:defRPr>
            </a:lvl6pPr>
            <a:lvl7pPr lvl="6" rtl="0" algn="ctr">
              <a:spcBef>
                <a:spcPts val="0"/>
              </a:spcBef>
              <a:spcAft>
                <a:spcPts val="0"/>
              </a:spcAft>
              <a:buSzPts val="2100"/>
              <a:buFont typeface="Montserrat"/>
              <a:buNone/>
              <a:defRPr b="1" sz="2100">
                <a:latin typeface="Montserrat"/>
                <a:ea typeface="Montserrat"/>
                <a:cs typeface="Montserrat"/>
                <a:sym typeface="Montserrat"/>
              </a:defRPr>
            </a:lvl7pPr>
            <a:lvl8pPr lvl="7" rtl="0" algn="ctr">
              <a:spcBef>
                <a:spcPts val="0"/>
              </a:spcBef>
              <a:spcAft>
                <a:spcPts val="0"/>
              </a:spcAft>
              <a:buSzPts val="2100"/>
              <a:buFont typeface="Montserrat"/>
              <a:buNone/>
              <a:defRPr b="1" sz="2100">
                <a:latin typeface="Montserrat"/>
                <a:ea typeface="Montserrat"/>
                <a:cs typeface="Montserrat"/>
                <a:sym typeface="Montserrat"/>
              </a:defRPr>
            </a:lvl8pPr>
            <a:lvl9pPr lvl="8" rtl="0" algn="ctr">
              <a:spcBef>
                <a:spcPts val="0"/>
              </a:spcBef>
              <a:spcAft>
                <a:spcPts val="0"/>
              </a:spcAft>
              <a:buSzPts val="2100"/>
              <a:buFont typeface="Montserrat"/>
              <a:buNone/>
              <a:defRPr b="1" sz="2100">
                <a:latin typeface="Montserrat"/>
                <a:ea typeface="Montserrat"/>
                <a:cs typeface="Montserrat"/>
                <a:sym typeface="Montserrat"/>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0">
    <p:spTree>
      <p:nvGrpSpPr>
        <p:cNvPr id="348" name="Shape 348"/>
        <p:cNvGrpSpPr/>
        <p:nvPr/>
      </p:nvGrpSpPr>
      <p:grpSpPr>
        <a:xfrm>
          <a:off x="0" y="0"/>
          <a:ext cx="0" cy="0"/>
          <a:chOff x="0" y="0"/>
          <a:chExt cx="0" cy="0"/>
        </a:xfrm>
      </p:grpSpPr>
      <p:pic>
        <p:nvPicPr>
          <p:cNvPr id="349" name="Google Shape;349;p20"/>
          <p:cNvPicPr preferRelativeResize="0"/>
          <p:nvPr/>
        </p:nvPicPr>
        <p:blipFill>
          <a:blip r:embed="rId2">
            <a:alphaModFix amt="29000"/>
          </a:blip>
          <a:stretch>
            <a:fillRect/>
          </a:stretch>
        </p:blipFill>
        <p:spPr>
          <a:xfrm flipH="1">
            <a:off x="45863" y="-564025"/>
            <a:ext cx="9144003" cy="5143501"/>
          </a:xfrm>
          <a:prstGeom prst="rect">
            <a:avLst/>
          </a:prstGeom>
          <a:noFill/>
          <a:ln>
            <a:noFill/>
          </a:ln>
        </p:spPr>
      </p:pic>
      <p:grpSp>
        <p:nvGrpSpPr>
          <p:cNvPr id="350" name="Google Shape;350;p20"/>
          <p:cNvGrpSpPr/>
          <p:nvPr/>
        </p:nvGrpSpPr>
        <p:grpSpPr>
          <a:xfrm>
            <a:off x="0" y="4427075"/>
            <a:ext cx="9190672" cy="716455"/>
            <a:chOff x="0" y="4427075"/>
            <a:chExt cx="9190672" cy="716455"/>
          </a:xfrm>
        </p:grpSpPr>
        <p:sp>
          <p:nvSpPr>
            <p:cNvPr id="351" name="Google Shape;351;p20"/>
            <p:cNvSpPr/>
            <p:nvPr/>
          </p:nvSpPr>
          <p:spPr>
            <a:xfrm>
              <a:off x="0" y="4427075"/>
              <a:ext cx="9190672" cy="629975"/>
            </a:xfrm>
            <a:custGeom>
              <a:rect b="b" l="l" r="r" t="t"/>
              <a:pathLst>
                <a:path extrusionOk="0" h="25199" w="284960">
                  <a:moveTo>
                    <a:pt x="0" y="0"/>
                  </a:moveTo>
                  <a:lnTo>
                    <a:pt x="0" y="25198"/>
                  </a:lnTo>
                  <a:lnTo>
                    <a:pt x="284960" y="25198"/>
                  </a:lnTo>
                  <a:lnTo>
                    <a:pt x="284960" y="0"/>
                  </a:ln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0"/>
            <p:cNvSpPr/>
            <p:nvPr/>
          </p:nvSpPr>
          <p:spPr>
            <a:xfrm>
              <a:off x="0" y="4742425"/>
              <a:ext cx="9190672" cy="401105"/>
            </a:xfrm>
            <a:custGeom>
              <a:rect b="b" l="l" r="r" t="t"/>
              <a:pathLst>
                <a:path extrusionOk="0" h="25199" w="284960">
                  <a:moveTo>
                    <a:pt x="0" y="0"/>
                  </a:moveTo>
                  <a:lnTo>
                    <a:pt x="0" y="25198"/>
                  </a:lnTo>
                  <a:lnTo>
                    <a:pt x="284960" y="25198"/>
                  </a:lnTo>
                  <a:lnTo>
                    <a:pt x="284960" y="0"/>
                  </a:ln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 name="Google Shape;353;p20"/>
          <p:cNvGrpSpPr/>
          <p:nvPr/>
        </p:nvGrpSpPr>
        <p:grpSpPr>
          <a:xfrm flipH="1">
            <a:off x="-361480" y="2969328"/>
            <a:ext cx="1183925" cy="1811150"/>
            <a:chOff x="6158680" y="2617375"/>
            <a:chExt cx="1183925" cy="1811150"/>
          </a:xfrm>
        </p:grpSpPr>
        <p:sp>
          <p:nvSpPr>
            <p:cNvPr id="354" name="Google Shape;354;p20"/>
            <p:cNvSpPr/>
            <p:nvPr/>
          </p:nvSpPr>
          <p:spPr>
            <a:xfrm>
              <a:off x="6158680" y="2617375"/>
              <a:ext cx="1183925" cy="1789750"/>
            </a:xfrm>
            <a:custGeom>
              <a:rect b="b" l="l" r="r" t="t"/>
              <a:pathLst>
                <a:path extrusionOk="0" h="71590" w="47357">
                  <a:moveTo>
                    <a:pt x="23667" y="0"/>
                  </a:moveTo>
                  <a:cubicBezTo>
                    <a:pt x="22432" y="0"/>
                    <a:pt x="21201" y="1543"/>
                    <a:pt x="20274" y="4628"/>
                  </a:cubicBezTo>
                  <a:lnTo>
                    <a:pt x="0" y="71590"/>
                  </a:lnTo>
                  <a:lnTo>
                    <a:pt x="47357" y="71590"/>
                  </a:lnTo>
                  <a:lnTo>
                    <a:pt x="27083" y="4628"/>
                  </a:lnTo>
                  <a:cubicBezTo>
                    <a:pt x="26141" y="1543"/>
                    <a:pt x="24902" y="0"/>
                    <a:pt x="23667" y="0"/>
                  </a:cubicBezTo>
                  <a:close/>
                </a:path>
              </a:pathLst>
            </a:custGeom>
            <a:solidFill>
              <a:srgbClr val="8898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0"/>
            <p:cNvSpPr/>
            <p:nvPr/>
          </p:nvSpPr>
          <p:spPr>
            <a:xfrm>
              <a:off x="6326375" y="2638575"/>
              <a:ext cx="810075" cy="1789950"/>
            </a:xfrm>
            <a:custGeom>
              <a:rect b="b" l="l" r="r" t="t"/>
              <a:pathLst>
                <a:path extrusionOk="0" h="71598" w="32403">
                  <a:moveTo>
                    <a:pt x="17751" y="1"/>
                  </a:moveTo>
                  <a:cubicBezTo>
                    <a:pt x="17630" y="1"/>
                    <a:pt x="17508" y="16"/>
                    <a:pt x="17387" y="46"/>
                  </a:cubicBezTo>
                  <a:lnTo>
                    <a:pt x="17387" y="17980"/>
                  </a:lnTo>
                  <a:lnTo>
                    <a:pt x="11946" y="12569"/>
                  </a:lnTo>
                  <a:lnTo>
                    <a:pt x="11703" y="13360"/>
                  </a:lnTo>
                  <a:lnTo>
                    <a:pt x="17387" y="19013"/>
                  </a:lnTo>
                  <a:lnTo>
                    <a:pt x="17387" y="40412"/>
                  </a:lnTo>
                  <a:lnTo>
                    <a:pt x="6718" y="29773"/>
                  </a:lnTo>
                  <a:lnTo>
                    <a:pt x="6475" y="30564"/>
                  </a:lnTo>
                  <a:lnTo>
                    <a:pt x="17387" y="41476"/>
                  </a:lnTo>
                  <a:lnTo>
                    <a:pt x="17387" y="68345"/>
                  </a:lnTo>
                  <a:lnTo>
                    <a:pt x="244" y="51202"/>
                  </a:lnTo>
                  <a:lnTo>
                    <a:pt x="0" y="51992"/>
                  </a:lnTo>
                  <a:lnTo>
                    <a:pt x="17387" y="69379"/>
                  </a:lnTo>
                  <a:lnTo>
                    <a:pt x="17387" y="71598"/>
                  </a:lnTo>
                  <a:lnTo>
                    <a:pt x="18116" y="71598"/>
                  </a:lnTo>
                  <a:lnTo>
                    <a:pt x="18116" y="56096"/>
                  </a:lnTo>
                  <a:lnTo>
                    <a:pt x="32402" y="41810"/>
                  </a:lnTo>
                  <a:lnTo>
                    <a:pt x="32159" y="40989"/>
                  </a:lnTo>
                  <a:lnTo>
                    <a:pt x="18116" y="55062"/>
                  </a:lnTo>
                  <a:lnTo>
                    <a:pt x="18116" y="29165"/>
                  </a:lnTo>
                  <a:lnTo>
                    <a:pt x="26141" y="21141"/>
                  </a:lnTo>
                  <a:lnTo>
                    <a:pt x="25898" y="20351"/>
                  </a:lnTo>
                  <a:lnTo>
                    <a:pt x="18116" y="28132"/>
                  </a:lnTo>
                  <a:lnTo>
                    <a:pt x="18116" y="46"/>
                  </a:lnTo>
                  <a:cubicBezTo>
                    <a:pt x="17995" y="16"/>
                    <a:pt x="17873" y="1"/>
                    <a:pt x="17751" y="1"/>
                  </a:cubicBez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 name="Google Shape;356;p20"/>
          <p:cNvSpPr/>
          <p:nvPr/>
        </p:nvSpPr>
        <p:spPr>
          <a:xfrm flipH="1">
            <a:off x="-153925" y="3863903"/>
            <a:ext cx="1261450" cy="1154300"/>
          </a:xfrm>
          <a:custGeom>
            <a:rect b="b" l="l" r="r" t="t"/>
            <a:pathLst>
              <a:path extrusionOk="0" h="46172" w="50458">
                <a:moveTo>
                  <a:pt x="43423" y="0"/>
                </a:moveTo>
                <a:cubicBezTo>
                  <a:pt x="43417" y="0"/>
                  <a:pt x="43411" y="0"/>
                  <a:pt x="43406" y="1"/>
                </a:cubicBezTo>
                <a:cubicBezTo>
                  <a:pt x="42220" y="61"/>
                  <a:pt x="35928" y="5320"/>
                  <a:pt x="35746" y="12919"/>
                </a:cubicBezTo>
                <a:cubicBezTo>
                  <a:pt x="34642" y="11613"/>
                  <a:pt x="33972" y="11303"/>
                  <a:pt x="33430" y="11303"/>
                </a:cubicBezTo>
                <a:cubicBezTo>
                  <a:pt x="33316" y="11303"/>
                  <a:pt x="33207" y="11317"/>
                  <a:pt x="33102" y="11338"/>
                </a:cubicBezTo>
                <a:cubicBezTo>
                  <a:pt x="32463" y="11460"/>
                  <a:pt x="31247" y="13557"/>
                  <a:pt x="31187" y="16293"/>
                </a:cubicBezTo>
                <a:cubicBezTo>
                  <a:pt x="30253" y="12106"/>
                  <a:pt x="27503" y="9841"/>
                  <a:pt x="26146" y="9841"/>
                </a:cubicBezTo>
                <a:cubicBezTo>
                  <a:pt x="26045" y="9841"/>
                  <a:pt x="25952" y="9854"/>
                  <a:pt x="25867" y="9879"/>
                </a:cubicBezTo>
                <a:cubicBezTo>
                  <a:pt x="24652" y="10274"/>
                  <a:pt x="19910" y="14256"/>
                  <a:pt x="22007" y="24499"/>
                </a:cubicBezTo>
                <a:cubicBezTo>
                  <a:pt x="21309" y="23845"/>
                  <a:pt x="20584" y="23601"/>
                  <a:pt x="19990" y="23601"/>
                </a:cubicBezTo>
                <a:cubicBezTo>
                  <a:pt x="19342" y="23601"/>
                  <a:pt x="18851" y="23891"/>
                  <a:pt x="18724" y="24256"/>
                </a:cubicBezTo>
                <a:cubicBezTo>
                  <a:pt x="18451" y="24955"/>
                  <a:pt x="18724" y="27752"/>
                  <a:pt x="18724" y="27752"/>
                </a:cubicBezTo>
                <a:cubicBezTo>
                  <a:pt x="18724" y="27752"/>
                  <a:pt x="14742" y="20158"/>
                  <a:pt x="11789" y="20158"/>
                </a:cubicBezTo>
                <a:cubicBezTo>
                  <a:pt x="11582" y="20158"/>
                  <a:pt x="11381" y="20195"/>
                  <a:pt x="11186" y="20274"/>
                </a:cubicBezTo>
                <a:cubicBezTo>
                  <a:pt x="8207" y="21460"/>
                  <a:pt x="7387" y="29879"/>
                  <a:pt x="9393" y="34955"/>
                </a:cubicBezTo>
                <a:cubicBezTo>
                  <a:pt x="8547" y="34556"/>
                  <a:pt x="7701" y="34392"/>
                  <a:pt x="7031" y="34392"/>
                </a:cubicBezTo>
                <a:cubicBezTo>
                  <a:pt x="6425" y="34392"/>
                  <a:pt x="5963" y="34526"/>
                  <a:pt x="5776" y="34743"/>
                </a:cubicBezTo>
                <a:cubicBezTo>
                  <a:pt x="5381" y="35168"/>
                  <a:pt x="5958" y="37569"/>
                  <a:pt x="7174" y="38633"/>
                </a:cubicBezTo>
                <a:cubicBezTo>
                  <a:pt x="6190" y="38326"/>
                  <a:pt x="5054" y="38181"/>
                  <a:pt x="4038" y="38181"/>
                </a:cubicBezTo>
                <a:cubicBezTo>
                  <a:pt x="2638" y="38181"/>
                  <a:pt x="1463" y="38457"/>
                  <a:pt x="1216" y="38968"/>
                </a:cubicBezTo>
                <a:cubicBezTo>
                  <a:pt x="791" y="39880"/>
                  <a:pt x="1642" y="42646"/>
                  <a:pt x="4043" y="43831"/>
                </a:cubicBezTo>
                <a:cubicBezTo>
                  <a:pt x="2068" y="44044"/>
                  <a:pt x="396" y="45412"/>
                  <a:pt x="1" y="46171"/>
                </a:cubicBezTo>
                <a:lnTo>
                  <a:pt x="50397" y="46171"/>
                </a:lnTo>
                <a:lnTo>
                  <a:pt x="50458" y="8116"/>
                </a:lnTo>
                <a:cubicBezTo>
                  <a:pt x="50458" y="8116"/>
                  <a:pt x="50430" y="8115"/>
                  <a:pt x="50379" y="8115"/>
                </a:cubicBezTo>
                <a:cubicBezTo>
                  <a:pt x="49960" y="8115"/>
                  <a:pt x="47972" y="8211"/>
                  <a:pt x="47023" y="10001"/>
                </a:cubicBezTo>
                <a:cubicBezTo>
                  <a:pt x="47144" y="6551"/>
                  <a:pt x="44645" y="0"/>
                  <a:pt x="43423" y="0"/>
                </a:cubicBez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0"/>
          <p:cNvSpPr/>
          <p:nvPr/>
        </p:nvSpPr>
        <p:spPr>
          <a:xfrm>
            <a:off x="8194119" y="3974197"/>
            <a:ext cx="1060627" cy="970535"/>
          </a:xfrm>
          <a:custGeom>
            <a:rect b="b" l="l" r="r" t="t"/>
            <a:pathLst>
              <a:path extrusionOk="0" h="46172" w="50458">
                <a:moveTo>
                  <a:pt x="43423" y="0"/>
                </a:moveTo>
                <a:cubicBezTo>
                  <a:pt x="43417" y="0"/>
                  <a:pt x="43411" y="0"/>
                  <a:pt x="43406" y="1"/>
                </a:cubicBezTo>
                <a:cubicBezTo>
                  <a:pt x="42220" y="61"/>
                  <a:pt x="35928" y="5320"/>
                  <a:pt x="35746" y="12919"/>
                </a:cubicBezTo>
                <a:cubicBezTo>
                  <a:pt x="34642" y="11613"/>
                  <a:pt x="33972" y="11303"/>
                  <a:pt x="33430" y="11303"/>
                </a:cubicBezTo>
                <a:cubicBezTo>
                  <a:pt x="33316" y="11303"/>
                  <a:pt x="33207" y="11317"/>
                  <a:pt x="33102" y="11338"/>
                </a:cubicBezTo>
                <a:cubicBezTo>
                  <a:pt x="32463" y="11460"/>
                  <a:pt x="31247" y="13557"/>
                  <a:pt x="31187" y="16293"/>
                </a:cubicBezTo>
                <a:cubicBezTo>
                  <a:pt x="30253" y="12106"/>
                  <a:pt x="27503" y="9841"/>
                  <a:pt x="26146" y="9841"/>
                </a:cubicBezTo>
                <a:cubicBezTo>
                  <a:pt x="26045" y="9841"/>
                  <a:pt x="25952" y="9854"/>
                  <a:pt x="25867" y="9879"/>
                </a:cubicBezTo>
                <a:cubicBezTo>
                  <a:pt x="24652" y="10274"/>
                  <a:pt x="19910" y="14256"/>
                  <a:pt x="22007" y="24499"/>
                </a:cubicBezTo>
                <a:cubicBezTo>
                  <a:pt x="21309" y="23845"/>
                  <a:pt x="20584" y="23601"/>
                  <a:pt x="19990" y="23601"/>
                </a:cubicBezTo>
                <a:cubicBezTo>
                  <a:pt x="19342" y="23601"/>
                  <a:pt x="18851" y="23891"/>
                  <a:pt x="18724" y="24256"/>
                </a:cubicBezTo>
                <a:cubicBezTo>
                  <a:pt x="18451" y="24955"/>
                  <a:pt x="18724" y="27752"/>
                  <a:pt x="18724" y="27752"/>
                </a:cubicBezTo>
                <a:cubicBezTo>
                  <a:pt x="18724" y="27752"/>
                  <a:pt x="14742" y="20158"/>
                  <a:pt x="11789" y="20158"/>
                </a:cubicBezTo>
                <a:cubicBezTo>
                  <a:pt x="11582" y="20158"/>
                  <a:pt x="11381" y="20195"/>
                  <a:pt x="11186" y="20274"/>
                </a:cubicBezTo>
                <a:cubicBezTo>
                  <a:pt x="8207" y="21460"/>
                  <a:pt x="7387" y="29879"/>
                  <a:pt x="9393" y="34955"/>
                </a:cubicBezTo>
                <a:cubicBezTo>
                  <a:pt x="8547" y="34556"/>
                  <a:pt x="7701" y="34392"/>
                  <a:pt x="7031" y="34392"/>
                </a:cubicBezTo>
                <a:cubicBezTo>
                  <a:pt x="6425" y="34392"/>
                  <a:pt x="5963" y="34526"/>
                  <a:pt x="5776" y="34743"/>
                </a:cubicBezTo>
                <a:cubicBezTo>
                  <a:pt x="5381" y="35168"/>
                  <a:pt x="5958" y="37569"/>
                  <a:pt x="7174" y="38633"/>
                </a:cubicBezTo>
                <a:cubicBezTo>
                  <a:pt x="6190" y="38326"/>
                  <a:pt x="5054" y="38181"/>
                  <a:pt x="4038" y="38181"/>
                </a:cubicBezTo>
                <a:cubicBezTo>
                  <a:pt x="2638" y="38181"/>
                  <a:pt x="1463" y="38457"/>
                  <a:pt x="1216" y="38968"/>
                </a:cubicBezTo>
                <a:cubicBezTo>
                  <a:pt x="791" y="39880"/>
                  <a:pt x="1642" y="42646"/>
                  <a:pt x="4043" y="43831"/>
                </a:cubicBezTo>
                <a:cubicBezTo>
                  <a:pt x="2068" y="44044"/>
                  <a:pt x="396" y="45412"/>
                  <a:pt x="1" y="46171"/>
                </a:cubicBezTo>
                <a:lnTo>
                  <a:pt x="50397" y="46171"/>
                </a:lnTo>
                <a:lnTo>
                  <a:pt x="50458" y="8116"/>
                </a:lnTo>
                <a:cubicBezTo>
                  <a:pt x="50458" y="8116"/>
                  <a:pt x="50430" y="8115"/>
                  <a:pt x="50379" y="8115"/>
                </a:cubicBezTo>
                <a:cubicBezTo>
                  <a:pt x="49960" y="8115"/>
                  <a:pt x="47972" y="8211"/>
                  <a:pt x="47023" y="10001"/>
                </a:cubicBezTo>
                <a:cubicBezTo>
                  <a:pt x="47144" y="6551"/>
                  <a:pt x="44645" y="0"/>
                  <a:pt x="43423" y="0"/>
                </a:cubicBez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0"/>
          <p:cNvSpPr txBox="1"/>
          <p:nvPr>
            <p:ph type="title"/>
          </p:nvPr>
        </p:nvSpPr>
        <p:spPr>
          <a:xfrm>
            <a:off x="713225" y="539500"/>
            <a:ext cx="7717500" cy="54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Font typeface="Montserrat"/>
              <a:buNone/>
              <a:defRPr sz="3000"/>
            </a:lvl1pPr>
            <a:lvl2pPr lvl="1" rtl="0" algn="ctr">
              <a:spcBef>
                <a:spcPts val="0"/>
              </a:spcBef>
              <a:spcAft>
                <a:spcPts val="0"/>
              </a:spcAft>
              <a:buSzPts val="2100"/>
              <a:buFont typeface="Montserrat"/>
              <a:buNone/>
              <a:defRPr b="1" sz="2100">
                <a:latin typeface="Montserrat"/>
                <a:ea typeface="Montserrat"/>
                <a:cs typeface="Montserrat"/>
                <a:sym typeface="Montserrat"/>
              </a:defRPr>
            </a:lvl2pPr>
            <a:lvl3pPr lvl="2" rtl="0" algn="ctr">
              <a:spcBef>
                <a:spcPts val="0"/>
              </a:spcBef>
              <a:spcAft>
                <a:spcPts val="0"/>
              </a:spcAft>
              <a:buSzPts val="2100"/>
              <a:buFont typeface="Montserrat"/>
              <a:buNone/>
              <a:defRPr b="1" sz="2100">
                <a:latin typeface="Montserrat"/>
                <a:ea typeface="Montserrat"/>
                <a:cs typeface="Montserrat"/>
                <a:sym typeface="Montserrat"/>
              </a:defRPr>
            </a:lvl3pPr>
            <a:lvl4pPr lvl="3" rtl="0" algn="ctr">
              <a:spcBef>
                <a:spcPts val="0"/>
              </a:spcBef>
              <a:spcAft>
                <a:spcPts val="0"/>
              </a:spcAft>
              <a:buSzPts val="2100"/>
              <a:buFont typeface="Montserrat"/>
              <a:buNone/>
              <a:defRPr b="1" sz="2100">
                <a:latin typeface="Montserrat"/>
                <a:ea typeface="Montserrat"/>
                <a:cs typeface="Montserrat"/>
                <a:sym typeface="Montserrat"/>
              </a:defRPr>
            </a:lvl4pPr>
            <a:lvl5pPr lvl="4" rtl="0" algn="ctr">
              <a:spcBef>
                <a:spcPts val="0"/>
              </a:spcBef>
              <a:spcAft>
                <a:spcPts val="0"/>
              </a:spcAft>
              <a:buSzPts val="2100"/>
              <a:buFont typeface="Montserrat"/>
              <a:buNone/>
              <a:defRPr b="1" sz="2100">
                <a:latin typeface="Montserrat"/>
                <a:ea typeface="Montserrat"/>
                <a:cs typeface="Montserrat"/>
                <a:sym typeface="Montserrat"/>
              </a:defRPr>
            </a:lvl5pPr>
            <a:lvl6pPr lvl="5" rtl="0" algn="ctr">
              <a:spcBef>
                <a:spcPts val="0"/>
              </a:spcBef>
              <a:spcAft>
                <a:spcPts val="0"/>
              </a:spcAft>
              <a:buSzPts val="2100"/>
              <a:buFont typeface="Montserrat"/>
              <a:buNone/>
              <a:defRPr b="1" sz="2100">
                <a:latin typeface="Montserrat"/>
                <a:ea typeface="Montserrat"/>
                <a:cs typeface="Montserrat"/>
                <a:sym typeface="Montserrat"/>
              </a:defRPr>
            </a:lvl6pPr>
            <a:lvl7pPr lvl="6" rtl="0" algn="ctr">
              <a:spcBef>
                <a:spcPts val="0"/>
              </a:spcBef>
              <a:spcAft>
                <a:spcPts val="0"/>
              </a:spcAft>
              <a:buSzPts val="2100"/>
              <a:buFont typeface="Montserrat"/>
              <a:buNone/>
              <a:defRPr b="1" sz="2100">
                <a:latin typeface="Montserrat"/>
                <a:ea typeface="Montserrat"/>
                <a:cs typeface="Montserrat"/>
                <a:sym typeface="Montserrat"/>
              </a:defRPr>
            </a:lvl7pPr>
            <a:lvl8pPr lvl="7" rtl="0" algn="ctr">
              <a:spcBef>
                <a:spcPts val="0"/>
              </a:spcBef>
              <a:spcAft>
                <a:spcPts val="0"/>
              </a:spcAft>
              <a:buSzPts val="2100"/>
              <a:buFont typeface="Montserrat"/>
              <a:buNone/>
              <a:defRPr b="1" sz="2100">
                <a:latin typeface="Montserrat"/>
                <a:ea typeface="Montserrat"/>
                <a:cs typeface="Montserrat"/>
                <a:sym typeface="Montserrat"/>
              </a:defRPr>
            </a:lvl8pPr>
            <a:lvl9pPr lvl="8" rtl="0" algn="ctr">
              <a:spcBef>
                <a:spcPts val="0"/>
              </a:spcBef>
              <a:spcAft>
                <a:spcPts val="0"/>
              </a:spcAft>
              <a:buSzPts val="2100"/>
              <a:buFont typeface="Montserrat"/>
              <a:buNone/>
              <a:defRPr b="1" sz="2100">
                <a:latin typeface="Montserrat"/>
                <a:ea typeface="Montserrat"/>
                <a:cs typeface="Montserrat"/>
                <a:sym typeface="Montserrat"/>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pic>
        <p:nvPicPr>
          <p:cNvPr id="14" name="Google Shape;14;p3"/>
          <p:cNvPicPr preferRelativeResize="0"/>
          <p:nvPr/>
        </p:nvPicPr>
        <p:blipFill>
          <a:blip r:embed="rId2">
            <a:alphaModFix amt="29000"/>
          </a:blip>
          <a:stretch>
            <a:fillRect/>
          </a:stretch>
        </p:blipFill>
        <p:spPr>
          <a:xfrm>
            <a:off x="45863" y="-640225"/>
            <a:ext cx="9144003" cy="5143501"/>
          </a:xfrm>
          <a:prstGeom prst="rect">
            <a:avLst/>
          </a:prstGeom>
          <a:noFill/>
          <a:ln>
            <a:noFill/>
          </a:ln>
        </p:spPr>
      </p:pic>
      <p:grpSp>
        <p:nvGrpSpPr>
          <p:cNvPr id="15" name="Google Shape;15;p3"/>
          <p:cNvGrpSpPr/>
          <p:nvPr/>
        </p:nvGrpSpPr>
        <p:grpSpPr>
          <a:xfrm>
            <a:off x="5011163" y="186208"/>
            <a:ext cx="2504814" cy="618175"/>
            <a:chOff x="1531275" y="2818000"/>
            <a:chExt cx="2109850" cy="520700"/>
          </a:xfrm>
        </p:grpSpPr>
        <p:sp>
          <p:nvSpPr>
            <p:cNvPr id="16" name="Google Shape;16;p3"/>
            <p:cNvSpPr/>
            <p:nvPr/>
          </p:nvSpPr>
          <p:spPr>
            <a:xfrm>
              <a:off x="2745475" y="2934200"/>
              <a:ext cx="23375" cy="65075"/>
            </a:xfrm>
            <a:custGeom>
              <a:rect b="b" l="l" r="r" t="t"/>
              <a:pathLst>
                <a:path extrusionOk="0" h="2603" w="935">
                  <a:moveTo>
                    <a:pt x="534" y="1"/>
                  </a:moveTo>
                  <a:lnTo>
                    <a:pt x="0" y="2503"/>
                  </a:lnTo>
                  <a:lnTo>
                    <a:pt x="400" y="2603"/>
                  </a:lnTo>
                  <a:lnTo>
                    <a:pt x="934" y="101"/>
                  </a:lnTo>
                  <a:lnTo>
                    <a:pt x="5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a:off x="2368525" y="2961725"/>
              <a:ext cx="62575" cy="70925"/>
            </a:xfrm>
            <a:custGeom>
              <a:rect b="b" l="l" r="r" t="t"/>
              <a:pathLst>
                <a:path extrusionOk="0" h="2837" w="2503">
                  <a:moveTo>
                    <a:pt x="234" y="1"/>
                  </a:moveTo>
                  <a:lnTo>
                    <a:pt x="1" y="334"/>
                  </a:lnTo>
                  <a:cubicBezTo>
                    <a:pt x="34" y="334"/>
                    <a:pt x="1502" y="1368"/>
                    <a:pt x="2102" y="2836"/>
                  </a:cubicBezTo>
                  <a:lnTo>
                    <a:pt x="2502" y="2669"/>
                  </a:lnTo>
                  <a:cubicBezTo>
                    <a:pt x="1835" y="1068"/>
                    <a:pt x="301" y="34"/>
                    <a:pt x="2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1531275" y="2818000"/>
              <a:ext cx="2109850" cy="520700"/>
            </a:xfrm>
            <a:custGeom>
              <a:rect b="b" l="l" r="r" t="t"/>
              <a:pathLst>
                <a:path extrusionOk="0" h="20828" w="84394">
                  <a:moveTo>
                    <a:pt x="33508" y="0"/>
                  </a:moveTo>
                  <a:cubicBezTo>
                    <a:pt x="28464" y="0"/>
                    <a:pt x="23539" y="3566"/>
                    <a:pt x="23383" y="11254"/>
                  </a:cubicBezTo>
                  <a:cubicBezTo>
                    <a:pt x="22469" y="9317"/>
                    <a:pt x="20971" y="8491"/>
                    <a:pt x="19298" y="8491"/>
                  </a:cubicBezTo>
                  <a:cubicBezTo>
                    <a:pt x="15784" y="8491"/>
                    <a:pt x="11495" y="12136"/>
                    <a:pt x="10207" y="16791"/>
                  </a:cubicBezTo>
                  <a:cubicBezTo>
                    <a:pt x="9357" y="16093"/>
                    <a:pt x="8367" y="15773"/>
                    <a:pt x="7326" y="15773"/>
                  </a:cubicBezTo>
                  <a:cubicBezTo>
                    <a:pt x="4735" y="15773"/>
                    <a:pt x="1833" y="17757"/>
                    <a:pt x="0" y="20827"/>
                  </a:cubicBezTo>
                  <a:lnTo>
                    <a:pt x="84394" y="20827"/>
                  </a:lnTo>
                  <a:cubicBezTo>
                    <a:pt x="82348" y="17925"/>
                    <a:pt x="78837" y="15572"/>
                    <a:pt x="75511" y="15572"/>
                  </a:cubicBezTo>
                  <a:cubicBezTo>
                    <a:pt x="74823" y="15572"/>
                    <a:pt x="74143" y="15673"/>
                    <a:pt x="73486" y="15890"/>
                  </a:cubicBezTo>
                  <a:cubicBezTo>
                    <a:pt x="72094" y="14249"/>
                    <a:pt x="70715" y="13384"/>
                    <a:pt x="69341" y="13384"/>
                  </a:cubicBezTo>
                  <a:cubicBezTo>
                    <a:pt x="68509" y="13384"/>
                    <a:pt x="67678" y="13701"/>
                    <a:pt x="66848" y="14356"/>
                  </a:cubicBezTo>
                  <a:cubicBezTo>
                    <a:pt x="65479" y="10873"/>
                    <a:pt x="62812" y="9041"/>
                    <a:pt x="59759" y="9041"/>
                  </a:cubicBezTo>
                  <a:cubicBezTo>
                    <a:pt x="58719" y="9041"/>
                    <a:pt x="57634" y="9254"/>
                    <a:pt x="56540" y="9686"/>
                  </a:cubicBezTo>
                  <a:cubicBezTo>
                    <a:pt x="56666" y="4918"/>
                    <a:pt x="52268" y="2156"/>
                    <a:pt x="48320" y="2156"/>
                  </a:cubicBezTo>
                  <a:cubicBezTo>
                    <a:pt x="45971" y="2156"/>
                    <a:pt x="43780" y="3134"/>
                    <a:pt x="42797" y="5249"/>
                  </a:cubicBezTo>
                  <a:cubicBezTo>
                    <a:pt x="40769" y="1817"/>
                    <a:pt x="37108" y="0"/>
                    <a:pt x="335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a:off x="3257500" y="3210250"/>
              <a:ext cx="112600" cy="80900"/>
            </a:xfrm>
            <a:custGeom>
              <a:rect b="b" l="l" r="r" t="t"/>
              <a:pathLst>
                <a:path extrusionOk="0" h="3236" w="4504">
                  <a:moveTo>
                    <a:pt x="4370" y="0"/>
                  </a:moveTo>
                  <a:cubicBezTo>
                    <a:pt x="4270" y="33"/>
                    <a:pt x="1868" y="867"/>
                    <a:pt x="0" y="2936"/>
                  </a:cubicBezTo>
                  <a:lnTo>
                    <a:pt x="334" y="3236"/>
                  </a:lnTo>
                  <a:cubicBezTo>
                    <a:pt x="2102" y="1234"/>
                    <a:pt x="4470" y="400"/>
                    <a:pt x="4504" y="400"/>
                  </a:cubicBezTo>
                  <a:lnTo>
                    <a:pt x="43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3197450" y="3174375"/>
              <a:ext cx="44225" cy="68425"/>
            </a:xfrm>
            <a:custGeom>
              <a:rect b="b" l="l" r="r" t="t"/>
              <a:pathLst>
                <a:path extrusionOk="0" h="2737" w="1769">
                  <a:moveTo>
                    <a:pt x="368" y="1"/>
                  </a:moveTo>
                  <a:lnTo>
                    <a:pt x="1" y="201"/>
                  </a:lnTo>
                  <a:lnTo>
                    <a:pt x="1402" y="2736"/>
                  </a:lnTo>
                  <a:lnTo>
                    <a:pt x="1769" y="2536"/>
                  </a:lnTo>
                  <a:lnTo>
                    <a:pt x="3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2809675" y="3055975"/>
              <a:ext cx="137625" cy="144275"/>
            </a:xfrm>
            <a:custGeom>
              <a:rect b="b" l="l" r="r" t="t"/>
              <a:pathLst>
                <a:path extrusionOk="0" h="5771" w="5505">
                  <a:moveTo>
                    <a:pt x="5271" y="0"/>
                  </a:moveTo>
                  <a:cubicBezTo>
                    <a:pt x="2769" y="1635"/>
                    <a:pt x="1001" y="3536"/>
                    <a:pt x="1" y="5571"/>
                  </a:cubicBezTo>
                  <a:lnTo>
                    <a:pt x="368" y="5771"/>
                  </a:lnTo>
                  <a:cubicBezTo>
                    <a:pt x="1335" y="3769"/>
                    <a:pt x="3069" y="1968"/>
                    <a:pt x="5505" y="334"/>
                  </a:cubicBezTo>
                  <a:lnTo>
                    <a:pt x="52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a:off x="2597025" y="2945875"/>
              <a:ext cx="64250" cy="140975"/>
            </a:xfrm>
            <a:custGeom>
              <a:rect b="b" l="l" r="r" t="t"/>
              <a:pathLst>
                <a:path extrusionOk="0" h="5639" w="2570">
                  <a:moveTo>
                    <a:pt x="301" y="1"/>
                  </a:moveTo>
                  <a:lnTo>
                    <a:pt x="1" y="301"/>
                  </a:lnTo>
                  <a:cubicBezTo>
                    <a:pt x="34" y="301"/>
                    <a:pt x="2102" y="2369"/>
                    <a:pt x="2169" y="5638"/>
                  </a:cubicBezTo>
                  <a:lnTo>
                    <a:pt x="2569" y="5638"/>
                  </a:lnTo>
                  <a:cubicBezTo>
                    <a:pt x="2536" y="2202"/>
                    <a:pt x="401" y="68"/>
                    <a:pt x="3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2574500" y="3082250"/>
              <a:ext cx="158475" cy="46300"/>
            </a:xfrm>
            <a:custGeom>
              <a:rect b="b" l="l" r="r" t="t"/>
              <a:pathLst>
                <a:path extrusionOk="0" h="1852" w="6339">
                  <a:moveTo>
                    <a:pt x="3613" y="1"/>
                  </a:moveTo>
                  <a:cubicBezTo>
                    <a:pt x="2429" y="1"/>
                    <a:pt x="959" y="416"/>
                    <a:pt x="1" y="1584"/>
                  </a:cubicBezTo>
                  <a:lnTo>
                    <a:pt x="334" y="1851"/>
                  </a:lnTo>
                  <a:cubicBezTo>
                    <a:pt x="1166" y="812"/>
                    <a:pt x="2526" y="433"/>
                    <a:pt x="3591" y="433"/>
                  </a:cubicBezTo>
                  <a:cubicBezTo>
                    <a:pt x="3723" y="433"/>
                    <a:pt x="3849" y="439"/>
                    <a:pt x="3970" y="450"/>
                  </a:cubicBezTo>
                  <a:cubicBezTo>
                    <a:pt x="4904" y="517"/>
                    <a:pt x="5672" y="884"/>
                    <a:pt x="5972" y="1417"/>
                  </a:cubicBezTo>
                  <a:lnTo>
                    <a:pt x="6339" y="1217"/>
                  </a:lnTo>
                  <a:cubicBezTo>
                    <a:pt x="5972" y="550"/>
                    <a:pt x="5105" y="117"/>
                    <a:pt x="4004" y="16"/>
                  </a:cubicBezTo>
                  <a:cubicBezTo>
                    <a:pt x="3878" y="6"/>
                    <a:pt x="3747" y="1"/>
                    <a:pt x="36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2111675" y="3096825"/>
              <a:ext cx="45050" cy="102600"/>
            </a:xfrm>
            <a:custGeom>
              <a:rect b="b" l="l" r="r" t="t"/>
              <a:pathLst>
                <a:path extrusionOk="0" h="4104" w="1802">
                  <a:moveTo>
                    <a:pt x="368" y="1"/>
                  </a:moveTo>
                  <a:lnTo>
                    <a:pt x="1" y="201"/>
                  </a:lnTo>
                  <a:cubicBezTo>
                    <a:pt x="1" y="201"/>
                    <a:pt x="1135" y="2269"/>
                    <a:pt x="1402" y="4103"/>
                  </a:cubicBezTo>
                  <a:lnTo>
                    <a:pt x="1802" y="4037"/>
                  </a:lnTo>
                  <a:cubicBezTo>
                    <a:pt x="1535" y="2135"/>
                    <a:pt x="401" y="67"/>
                    <a:pt x="3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a:off x="2068325" y="3192725"/>
              <a:ext cx="177650" cy="50075"/>
            </a:xfrm>
            <a:custGeom>
              <a:rect b="b" l="l" r="r" t="t"/>
              <a:pathLst>
                <a:path extrusionOk="0" h="2003" w="7106">
                  <a:moveTo>
                    <a:pt x="3903" y="1"/>
                  </a:moveTo>
                  <a:cubicBezTo>
                    <a:pt x="2435" y="1"/>
                    <a:pt x="967" y="668"/>
                    <a:pt x="0" y="1735"/>
                  </a:cubicBezTo>
                  <a:lnTo>
                    <a:pt x="334" y="2002"/>
                  </a:lnTo>
                  <a:cubicBezTo>
                    <a:pt x="1201" y="1035"/>
                    <a:pt x="2569" y="434"/>
                    <a:pt x="3903" y="401"/>
                  </a:cubicBezTo>
                  <a:cubicBezTo>
                    <a:pt x="4703" y="401"/>
                    <a:pt x="5838" y="601"/>
                    <a:pt x="6805" y="1635"/>
                  </a:cubicBezTo>
                  <a:lnTo>
                    <a:pt x="7105" y="1335"/>
                  </a:lnTo>
                  <a:cubicBezTo>
                    <a:pt x="6271" y="468"/>
                    <a:pt x="5170" y="1"/>
                    <a:pt x="39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a:off x="1783100" y="3233600"/>
              <a:ext cx="58400" cy="71725"/>
            </a:xfrm>
            <a:custGeom>
              <a:rect b="b" l="l" r="r" t="t"/>
              <a:pathLst>
                <a:path extrusionOk="0" h="2869" w="2336">
                  <a:moveTo>
                    <a:pt x="234" y="0"/>
                  </a:moveTo>
                  <a:lnTo>
                    <a:pt x="1" y="334"/>
                  </a:lnTo>
                  <a:cubicBezTo>
                    <a:pt x="34" y="334"/>
                    <a:pt x="1435" y="1301"/>
                    <a:pt x="1936" y="2869"/>
                  </a:cubicBezTo>
                  <a:lnTo>
                    <a:pt x="2336" y="2769"/>
                  </a:lnTo>
                  <a:cubicBezTo>
                    <a:pt x="1769" y="1034"/>
                    <a:pt x="301" y="33"/>
                    <a:pt x="2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a:off x="2696275" y="3188625"/>
              <a:ext cx="216000" cy="71675"/>
            </a:xfrm>
            <a:custGeom>
              <a:rect b="b" l="l" r="r" t="t"/>
              <a:pathLst>
                <a:path extrusionOk="0" h="2867" w="8640">
                  <a:moveTo>
                    <a:pt x="3087" y="1"/>
                  </a:moveTo>
                  <a:cubicBezTo>
                    <a:pt x="2173" y="1"/>
                    <a:pt x="1141" y="166"/>
                    <a:pt x="0" y="598"/>
                  </a:cubicBezTo>
                  <a:lnTo>
                    <a:pt x="133" y="999"/>
                  </a:lnTo>
                  <a:cubicBezTo>
                    <a:pt x="1243" y="584"/>
                    <a:pt x="2243" y="420"/>
                    <a:pt x="3131" y="420"/>
                  </a:cubicBezTo>
                  <a:cubicBezTo>
                    <a:pt x="6464" y="420"/>
                    <a:pt x="8227" y="2735"/>
                    <a:pt x="8306" y="2867"/>
                  </a:cubicBezTo>
                  <a:lnTo>
                    <a:pt x="8640" y="2600"/>
                  </a:lnTo>
                  <a:cubicBezTo>
                    <a:pt x="8606" y="2566"/>
                    <a:pt x="7872" y="1566"/>
                    <a:pt x="6438" y="798"/>
                  </a:cubicBezTo>
                  <a:cubicBezTo>
                    <a:pt x="5628" y="393"/>
                    <a:pt x="4499" y="1"/>
                    <a:pt x="30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2180050" y="3214375"/>
              <a:ext cx="235200" cy="60100"/>
            </a:xfrm>
            <a:custGeom>
              <a:rect b="b" l="l" r="r" t="t"/>
              <a:pathLst>
                <a:path extrusionOk="0" h="2404" w="9408">
                  <a:moveTo>
                    <a:pt x="4646" y="0"/>
                  </a:moveTo>
                  <a:cubicBezTo>
                    <a:pt x="3253" y="0"/>
                    <a:pt x="1582" y="467"/>
                    <a:pt x="1" y="2103"/>
                  </a:cubicBezTo>
                  <a:lnTo>
                    <a:pt x="301" y="2404"/>
                  </a:lnTo>
                  <a:cubicBezTo>
                    <a:pt x="1783" y="860"/>
                    <a:pt x="3354" y="421"/>
                    <a:pt x="4661" y="421"/>
                  </a:cubicBezTo>
                  <a:cubicBezTo>
                    <a:pt x="5472" y="421"/>
                    <a:pt x="6182" y="590"/>
                    <a:pt x="6706" y="769"/>
                  </a:cubicBezTo>
                  <a:cubicBezTo>
                    <a:pt x="8140" y="1236"/>
                    <a:pt x="8941" y="2070"/>
                    <a:pt x="8974" y="2237"/>
                  </a:cubicBezTo>
                  <a:lnTo>
                    <a:pt x="9374" y="2270"/>
                  </a:lnTo>
                  <a:cubicBezTo>
                    <a:pt x="9408" y="1837"/>
                    <a:pt x="8507" y="1069"/>
                    <a:pt x="7340" y="569"/>
                  </a:cubicBezTo>
                  <a:cubicBezTo>
                    <a:pt x="6778" y="326"/>
                    <a:pt x="5809" y="0"/>
                    <a:pt x="46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 name="Google Shape;29;p3"/>
          <p:cNvSpPr txBox="1"/>
          <p:nvPr>
            <p:ph type="title"/>
          </p:nvPr>
        </p:nvSpPr>
        <p:spPr>
          <a:xfrm>
            <a:off x="4172575" y="2312278"/>
            <a:ext cx="4182000" cy="7212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500"/>
              <a:buFont typeface="Playfair Display"/>
              <a:buNone/>
              <a:defRPr sz="4000"/>
            </a:lvl1pPr>
            <a:lvl2pPr lvl="1">
              <a:spcBef>
                <a:spcPts val="0"/>
              </a:spcBef>
              <a:spcAft>
                <a:spcPts val="0"/>
              </a:spcAft>
              <a:buClr>
                <a:schemeClr val="lt1"/>
              </a:buClr>
              <a:buSzPts val="2500"/>
              <a:buFont typeface="Playfair Display"/>
              <a:buNone/>
              <a:defRPr b="1" sz="25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2500"/>
              <a:buFont typeface="Playfair Display"/>
              <a:buNone/>
              <a:defRPr b="1" sz="25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2500"/>
              <a:buFont typeface="Playfair Display"/>
              <a:buNone/>
              <a:defRPr b="1" sz="25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2500"/>
              <a:buFont typeface="Playfair Display"/>
              <a:buNone/>
              <a:defRPr b="1" sz="25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2500"/>
              <a:buFont typeface="Playfair Display"/>
              <a:buNone/>
              <a:defRPr b="1" sz="25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2500"/>
              <a:buFont typeface="Playfair Display"/>
              <a:buNone/>
              <a:defRPr b="1" sz="25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2500"/>
              <a:buFont typeface="Playfair Display"/>
              <a:buNone/>
              <a:defRPr b="1" sz="25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2500"/>
              <a:buFont typeface="Playfair Display"/>
              <a:buNone/>
              <a:defRPr b="1" sz="2500">
                <a:solidFill>
                  <a:schemeClr val="lt1"/>
                </a:solidFill>
                <a:latin typeface="Playfair Display"/>
                <a:ea typeface="Playfair Display"/>
                <a:cs typeface="Playfair Display"/>
                <a:sym typeface="Playfair Display"/>
              </a:defRPr>
            </a:lvl9pPr>
          </a:lstStyle>
          <a:p/>
        </p:txBody>
      </p:sp>
      <p:sp>
        <p:nvSpPr>
          <p:cNvPr id="30" name="Google Shape;30;p3"/>
          <p:cNvSpPr txBox="1"/>
          <p:nvPr>
            <p:ph idx="1" type="subTitle"/>
          </p:nvPr>
        </p:nvSpPr>
        <p:spPr>
          <a:xfrm>
            <a:off x="4172575" y="2999124"/>
            <a:ext cx="4182000" cy="42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Montserrat"/>
              <a:buNone/>
              <a:defRPr sz="1400">
                <a:latin typeface="Montserrat"/>
                <a:ea typeface="Montserrat"/>
                <a:cs typeface="Montserrat"/>
                <a:sym typeface="Montserrat"/>
              </a:defRPr>
            </a:lvl1pPr>
            <a:lvl2pPr lvl="1"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9pPr>
          </a:lstStyle>
          <a:p/>
        </p:txBody>
      </p:sp>
      <p:sp>
        <p:nvSpPr>
          <p:cNvPr id="31" name="Google Shape;31;p3"/>
          <p:cNvSpPr txBox="1"/>
          <p:nvPr>
            <p:ph hasCustomPrompt="1" idx="2" type="title"/>
          </p:nvPr>
        </p:nvSpPr>
        <p:spPr>
          <a:xfrm>
            <a:off x="5558275" y="1224300"/>
            <a:ext cx="1410600" cy="1037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100"/>
              <a:buFont typeface="Playfair Display"/>
              <a:buNone/>
              <a:defRPr sz="5500"/>
            </a:lvl1pPr>
            <a:lvl2pPr lvl="1"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2pPr>
            <a:lvl3pPr lvl="2"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3pPr>
            <a:lvl4pPr lvl="3"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4pPr>
            <a:lvl5pPr lvl="4"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5pPr>
            <a:lvl6pPr lvl="5"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6pPr>
            <a:lvl7pPr lvl="6"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7pPr>
            <a:lvl8pPr lvl="7"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8pPr>
            <a:lvl9pPr lvl="8"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9pPr>
          </a:lstStyle>
          <a:p>
            <a:r>
              <a:t>xx%</a:t>
            </a:r>
          </a:p>
        </p:txBody>
      </p:sp>
      <p:sp>
        <p:nvSpPr>
          <p:cNvPr id="32" name="Google Shape;32;p3"/>
          <p:cNvSpPr/>
          <p:nvPr>
            <p:ph idx="3" type="pic"/>
          </p:nvPr>
        </p:nvSpPr>
        <p:spPr>
          <a:xfrm>
            <a:off x="0" y="0"/>
            <a:ext cx="3791100" cy="51435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11">
    <p:spTree>
      <p:nvGrpSpPr>
        <p:cNvPr id="359" name="Shape 359"/>
        <p:cNvGrpSpPr/>
        <p:nvPr/>
      </p:nvGrpSpPr>
      <p:grpSpPr>
        <a:xfrm>
          <a:off x="0" y="0"/>
          <a:ext cx="0" cy="0"/>
          <a:chOff x="0" y="0"/>
          <a:chExt cx="0" cy="0"/>
        </a:xfrm>
      </p:grpSpPr>
      <p:pic>
        <p:nvPicPr>
          <p:cNvPr id="360" name="Google Shape;360;p21"/>
          <p:cNvPicPr preferRelativeResize="0"/>
          <p:nvPr/>
        </p:nvPicPr>
        <p:blipFill>
          <a:blip r:embed="rId2">
            <a:alphaModFix amt="29000"/>
          </a:blip>
          <a:stretch>
            <a:fillRect/>
          </a:stretch>
        </p:blipFill>
        <p:spPr>
          <a:xfrm flipH="1">
            <a:off x="-182737" y="-106825"/>
            <a:ext cx="9144003" cy="5143501"/>
          </a:xfrm>
          <a:prstGeom prst="rect">
            <a:avLst/>
          </a:prstGeom>
          <a:noFill/>
          <a:ln>
            <a:noFill/>
          </a:ln>
        </p:spPr>
      </p:pic>
      <p:grpSp>
        <p:nvGrpSpPr>
          <p:cNvPr id="361" name="Google Shape;361;p21"/>
          <p:cNvGrpSpPr/>
          <p:nvPr/>
        </p:nvGrpSpPr>
        <p:grpSpPr>
          <a:xfrm>
            <a:off x="0" y="4427075"/>
            <a:ext cx="9190672" cy="716455"/>
            <a:chOff x="0" y="4427075"/>
            <a:chExt cx="9190672" cy="716455"/>
          </a:xfrm>
        </p:grpSpPr>
        <p:sp>
          <p:nvSpPr>
            <p:cNvPr id="362" name="Google Shape;362;p21"/>
            <p:cNvSpPr/>
            <p:nvPr/>
          </p:nvSpPr>
          <p:spPr>
            <a:xfrm>
              <a:off x="0" y="4427075"/>
              <a:ext cx="9190672" cy="629975"/>
            </a:xfrm>
            <a:custGeom>
              <a:rect b="b" l="l" r="r" t="t"/>
              <a:pathLst>
                <a:path extrusionOk="0" h="25199" w="284960">
                  <a:moveTo>
                    <a:pt x="0" y="0"/>
                  </a:moveTo>
                  <a:lnTo>
                    <a:pt x="0" y="25198"/>
                  </a:lnTo>
                  <a:lnTo>
                    <a:pt x="284960" y="25198"/>
                  </a:lnTo>
                  <a:lnTo>
                    <a:pt x="284960" y="0"/>
                  </a:ln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1"/>
            <p:cNvSpPr/>
            <p:nvPr/>
          </p:nvSpPr>
          <p:spPr>
            <a:xfrm>
              <a:off x="0" y="4742425"/>
              <a:ext cx="9190672" cy="401105"/>
            </a:xfrm>
            <a:custGeom>
              <a:rect b="b" l="l" r="r" t="t"/>
              <a:pathLst>
                <a:path extrusionOk="0" h="25199" w="284960">
                  <a:moveTo>
                    <a:pt x="0" y="0"/>
                  </a:moveTo>
                  <a:lnTo>
                    <a:pt x="0" y="25198"/>
                  </a:lnTo>
                  <a:lnTo>
                    <a:pt x="284960" y="25198"/>
                  </a:lnTo>
                  <a:lnTo>
                    <a:pt x="284960" y="0"/>
                  </a:ln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1"/>
          <p:cNvSpPr/>
          <p:nvPr/>
        </p:nvSpPr>
        <p:spPr>
          <a:xfrm flipH="1">
            <a:off x="7833294" y="3881215"/>
            <a:ext cx="1400933" cy="629947"/>
          </a:xfrm>
          <a:custGeom>
            <a:rect b="b" l="l" r="r" t="t"/>
            <a:pathLst>
              <a:path extrusionOk="0" h="32038" w="71249">
                <a:moveTo>
                  <a:pt x="36897" y="5963"/>
                </a:moveTo>
                <a:cubicBezTo>
                  <a:pt x="36894" y="5973"/>
                  <a:pt x="36890" y="5978"/>
                  <a:pt x="36888" y="5978"/>
                </a:cubicBezTo>
                <a:cubicBezTo>
                  <a:pt x="36887" y="5978"/>
                  <a:pt x="36888" y="5972"/>
                  <a:pt x="36897" y="5963"/>
                </a:cubicBezTo>
                <a:close/>
                <a:moveTo>
                  <a:pt x="20092" y="1"/>
                </a:moveTo>
                <a:cubicBezTo>
                  <a:pt x="19910" y="1"/>
                  <a:pt x="19697" y="244"/>
                  <a:pt x="19606" y="365"/>
                </a:cubicBezTo>
                <a:cubicBezTo>
                  <a:pt x="19424" y="548"/>
                  <a:pt x="19272" y="730"/>
                  <a:pt x="19120" y="912"/>
                </a:cubicBezTo>
                <a:cubicBezTo>
                  <a:pt x="18816" y="1338"/>
                  <a:pt x="18573" y="1824"/>
                  <a:pt x="18421" y="2341"/>
                </a:cubicBezTo>
                <a:cubicBezTo>
                  <a:pt x="18025" y="1520"/>
                  <a:pt x="17357" y="669"/>
                  <a:pt x="16445" y="274"/>
                </a:cubicBezTo>
                <a:cubicBezTo>
                  <a:pt x="16397" y="252"/>
                  <a:pt x="16352" y="242"/>
                  <a:pt x="16311" y="242"/>
                </a:cubicBezTo>
                <a:cubicBezTo>
                  <a:pt x="16014" y="242"/>
                  <a:pt x="15890" y="760"/>
                  <a:pt x="15837" y="973"/>
                </a:cubicBezTo>
                <a:cubicBezTo>
                  <a:pt x="15685" y="1429"/>
                  <a:pt x="15624" y="1885"/>
                  <a:pt x="15624" y="2371"/>
                </a:cubicBezTo>
                <a:cubicBezTo>
                  <a:pt x="15381" y="2128"/>
                  <a:pt x="15168" y="1946"/>
                  <a:pt x="14895" y="1733"/>
                </a:cubicBezTo>
                <a:cubicBezTo>
                  <a:pt x="14895" y="1763"/>
                  <a:pt x="14895" y="1763"/>
                  <a:pt x="14895" y="1763"/>
                </a:cubicBezTo>
                <a:cubicBezTo>
                  <a:pt x="14895" y="1703"/>
                  <a:pt x="14834" y="1703"/>
                  <a:pt x="14773" y="1672"/>
                </a:cubicBezTo>
                <a:cubicBezTo>
                  <a:pt x="14652" y="1581"/>
                  <a:pt x="14500" y="1490"/>
                  <a:pt x="14348" y="1429"/>
                </a:cubicBezTo>
                <a:cubicBezTo>
                  <a:pt x="14277" y="1401"/>
                  <a:pt x="14207" y="1379"/>
                  <a:pt x="14142" y="1379"/>
                </a:cubicBezTo>
                <a:cubicBezTo>
                  <a:pt x="14068" y="1379"/>
                  <a:pt x="14001" y="1408"/>
                  <a:pt x="13952" y="1490"/>
                </a:cubicBezTo>
                <a:cubicBezTo>
                  <a:pt x="13892" y="1612"/>
                  <a:pt x="13861" y="1733"/>
                  <a:pt x="13800" y="1855"/>
                </a:cubicBezTo>
                <a:cubicBezTo>
                  <a:pt x="13679" y="2250"/>
                  <a:pt x="13618" y="2645"/>
                  <a:pt x="13588" y="3040"/>
                </a:cubicBezTo>
                <a:cubicBezTo>
                  <a:pt x="13466" y="2919"/>
                  <a:pt x="13375" y="2827"/>
                  <a:pt x="13253" y="2736"/>
                </a:cubicBezTo>
                <a:cubicBezTo>
                  <a:pt x="13193" y="2675"/>
                  <a:pt x="13162" y="2645"/>
                  <a:pt x="13101" y="2615"/>
                </a:cubicBezTo>
                <a:cubicBezTo>
                  <a:pt x="13010" y="2554"/>
                  <a:pt x="13010" y="2523"/>
                  <a:pt x="13010" y="2432"/>
                </a:cubicBezTo>
                <a:cubicBezTo>
                  <a:pt x="12980" y="2159"/>
                  <a:pt x="12919" y="1885"/>
                  <a:pt x="12828" y="1642"/>
                </a:cubicBezTo>
                <a:cubicBezTo>
                  <a:pt x="12767" y="1399"/>
                  <a:pt x="12676" y="1186"/>
                  <a:pt x="12585" y="973"/>
                </a:cubicBezTo>
                <a:cubicBezTo>
                  <a:pt x="12493" y="821"/>
                  <a:pt x="12433" y="639"/>
                  <a:pt x="12250" y="639"/>
                </a:cubicBezTo>
                <a:cubicBezTo>
                  <a:pt x="12068" y="639"/>
                  <a:pt x="11855" y="821"/>
                  <a:pt x="11734" y="912"/>
                </a:cubicBezTo>
                <a:cubicBezTo>
                  <a:pt x="11521" y="1064"/>
                  <a:pt x="11338" y="1216"/>
                  <a:pt x="11186" y="1368"/>
                </a:cubicBezTo>
                <a:cubicBezTo>
                  <a:pt x="10791" y="1763"/>
                  <a:pt x="10487" y="2219"/>
                  <a:pt x="10275" y="2706"/>
                </a:cubicBezTo>
                <a:cubicBezTo>
                  <a:pt x="10062" y="2219"/>
                  <a:pt x="9788" y="1763"/>
                  <a:pt x="9423" y="1368"/>
                </a:cubicBezTo>
                <a:cubicBezTo>
                  <a:pt x="9241" y="1156"/>
                  <a:pt x="9059" y="1004"/>
                  <a:pt x="8846" y="821"/>
                </a:cubicBezTo>
                <a:cubicBezTo>
                  <a:pt x="8734" y="737"/>
                  <a:pt x="8569" y="575"/>
                  <a:pt x="8377" y="575"/>
                </a:cubicBezTo>
                <a:cubicBezTo>
                  <a:pt x="8361" y="575"/>
                  <a:pt x="8345" y="576"/>
                  <a:pt x="8329" y="578"/>
                </a:cubicBezTo>
                <a:cubicBezTo>
                  <a:pt x="8147" y="639"/>
                  <a:pt x="8025" y="912"/>
                  <a:pt x="7934" y="1064"/>
                </a:cubicBezTo>
                <a:cubicBezTo>
                  <a:pt x="7812" y="1277"/>
                  <a:pt x="7691" y="1520"/>
                  <a:pt x="7600" y="1733"/>
                </a:cubicBezTo>
                <a:cubicBezTo>
                  <a:pt x="7417" y="2219"/>
                  <a:pt x="7326" y="2736"/>
                  <a:pt x="7296" y="3283"/>
                </a:cubicBezTo>
                <a:cubicBezTo>
                  <a:pt x="6688" y="2554"/>
                  <a:pt x="5806" y="1976"/>
                  <a:pt x="4803" y="1824"/>
                </a:cubicBezTo>
                <a:cubicBezTo>
                  <a:pt x="4783" y="1821"/>
                  <a:pt x="4764" y="1820"/>
                  <a:pt x="4746" y="1820"/>
                </a:cubicBezTo>
                <a:cubicBezTo>
                  <a:pt x="4381" y="1820"/>
                  <a:pt x="4408" y="2384"/>
                  <a:pt x="4408" y="2645"/>
                </a:cubicBezTo>
                <a:cubicBezTo>
                  <a:pt x="4378" y="3131"/>
                  <a:pt x="4439" y="3587"/>
                  <a:pt x="4560" y="4043"/>
                </a:cubicBezTo>
                <a:cubicBezTo>
                  <a:pt x="4319" y="3893"/>
                  <a:pt x="4018" y="3772"/>
                  <a:pt x="3717" y="3681"/>
                </a:cubicBezTo>
                <a:lnTo>
                  <a:pt x="3717" y="3681"/>
                </a:lnTo>
                <a:cubicBezTo>
                  <a:pt x="3678" y="3647"/>
                  <a:pt x="3612" y="3642"/>
                  <a:pt x="3587" y="3618"/>
                </a:cubicBezTo>
                <a:cubicBezTo>
                  <a:pt x="3405" y="3587"/>
                  <a:pt x="3253" y="3557"/>
                  <a:pt x="3071" y="3526"/>
                </a:cubicBezTo>
                <a:cubicBezTo>
                  <a:pt x="3043" y="3520"/>
                  <a:pt x="3013" y="3516"/>
                  <a:pt x="2982" y="3516"/>
                </a:cubicBezTo>
                <a:cubicBezTo>
                  <a:pt x="2875" y="3516"/>
                  <a:pt x="2760" y="3561"/>
                  <a:pt x="2736" y="3678"/>
                </a:cubicBezTo>
                <a:cubicBezTo>
                  <a:pt x="2706" y="3800"/>
                  <a:pt x="2706" y="3952"/>
                  <a:pt x="2706" y="4074"/>
                </a:cubicBezTo>
                <a:cubicBezTo>
                  <a:pt x="2676" y="4499"/>
                  <a:pt x="2706" y="4894"/>
                  <a:pt x="2797" y="5259"/>
                </a:cubicBezTo>
                <a:cubicBezTo>
                  <a:pt x="2676" y="5198"/>
                  <a:pt x="2554" y="5137"/>
                  <a:pt x="2432" y="5077"/>
                </a:cubicBezTo>
                <a:cubicBezTo>
                  <a:pt x="2372" y="5046"/>
                  <a:pt x="2280" y="5046"/>
                  <a:pt x="2220" y="5016"/>
                </a:cubicBezTo>
                <a:cubicBezTo>
                  <a:pt x="2128" y="4985"/>
                  <a:pt x="2128" y="4955"/>
                  <a:pt x="2098" y="4864"/>
                </a:cubicBezTo>
                <a:cubicBezTo>
                  <a:pt x="1976" y="4621"/>
                  <a:pt x="1855" y="4378"/>
                  <a:pt x="1703" y="4165"/>
                </a:cubicBezTo>
                <a:cubicBezTo>
                  <a:pt x="1551" y="3952"/>
                  <a:pt x="1399" y="3770"/>
                  <a:pt x="1247" y="3587"/>
                </a:cubicBezTo>
                <a:cubicBezTo>
                  <a:pt x="1142" y="3509"/>
                  <a:pt x="1037" y="3362"/>
                  <a:pt x="894" y="3362"/>
                </a:cubicBezTo>
                <a:cubicBezTo>
                  <a:pt x="871" y="3362"/>
                  <a:pt x="847" y="3366"/>
                  <a:pt x="821" y="3374"/>
                </a:cubicBezTo>
                <a:cubicBezTo>
                  <a:pt x="639" y="3435"/>
                  <a:pt x="487" y="3648"/>
                  <a:pt x="396" y="3800"/>
                </a:cubicBezTo>
                <a:cubicBezTo>
                  <a:pt x="244" y="3982"/>
                  <a:pt x="122" y="4195"/>
                  <a:pt x="31" y="4408"/>
                </a:cubicBezTo>
                <a:cubicBezTo>
                  <a:pt x="1" y="4438"/>
                  <a:pt x="1" y="4438"/>
                  <a:pt x="1" y="4438"/>
                </a:cubicBezTo>
                <a:lnTo>
                  <a:pt x="1" y="32037"/>
                </a:lnTo>
                <a:lnTo>
                  <a:pt x="69759" y="32037"/>
                </a:lnTo>
                <a:cubicBezTo>
                  <a:pt x="69789" y="32037"/>
                  <a:pt x="69789" y="32007"/>
                  <a:pt x="69820" y="32007"/>
                </a:cubicBezTo>
                <a:cubicBezTo>
                  <a:pt x="70063" y="31855"/>
                  <a:pt x="70276" y="31703"/>
                  <a:pt x="70488" y="31521"/>
                </a:cubicBezTo>
                <a:cubicBezTo>
                  <a:pt x="70671" y="31369"/>
                  <a:pt x="70853" y="31217"/>
                  <a:pt x="71005" y="31034"/>
                </a:cubicBezTo>
                <a:cubicBezTo>
                  <a:pt x="71096" y="30913"/>
                  <a:pt x="71248" y="30761"/>
                  <a:pt x="71157" y="30578"/>
                </a:cubicBezTo>
                <a:cubicBezTo>
                  <a:pt x="71096" y="30396"/>
                  <a:pt x="70853" y="30305"/>
                  <a:pt x="70701" y="30214"/>
                </a:cubicBezTo>
                <a:cubicBezTo>
                  <a:pt x="70488" y="30092"/>
                  <a:pt x="70276" y="29971"/>
                  <a:pt x="70032" y="29879"/>
                </a:cubicBezTo>
                <a:cubicBezTo>
                  <a:pt x="69546" y="29697"/>
                  <a:pt x="68999" y="29606"/>
                  <a:pt x="68482" y="29606"/>
                </a:cubicBezTo>
                <a:cubicBezTo>
                  <a:pt x="68817" y="29211"/>
                  <a:pt x="69121" y="28755"/>
                  <a:pt x="69333" y="28268"/>
                </a:cubicBezTo>
                <a:cubicBezTo>
                  <a:pt x="69425" y="28025"/>
                  <a:pt x="69516" y="27782"/>
                  <a:pt x="69577" y="27509"/>
                </a:cubicBezTo>
                <a:cubicBezTo>
                  <a:pt x="69607" y="27357"/>
                  <a:pt x="69698" y="27083"/>
                  <a:pt x="69577" y="26931"/>
                </a:cubicBezTo>
                <a:cubicBezTo>
                  <a:pt x="69425" y="26779"/>
                  <a:pt x="69121" y="26779"/>
                  <a:pt x="68969" y="26779"/>
                </a:cubicBezTo>
                <a:cubicBezTo>
                  <a:pt x="68725" y="26749"/>
                  <a:pt x="68452" y="26749"/>
                  <a:pt x="68209" y="26749"/>
                </a:cubicBezTo>
                <a:cubicBezTo>
                  <a:pt x="67692" y="26779"/>
                  <a:pt x="67175" y="26901"/>
                  <a:pt x="66689" y="27113"/>
                </a:cubicBezTo>
                <a:cubicBezTo>
                  <a:pt x="67054" y="26262"/>
                  <a:pt x="67206" y="25198"/>
                  <a:pt x="66902" y="24226"/>
                </a:cubicBezTo>
                <a:cubicBezTo>
                  <a:pt x="66855" y="24063"/>
                  <a:pt x="66741" y="24007"/>
                  <a:pt x="66605" y="24007"/>
                </a:cubicBezTo>
                <a:cubicBezTo>
                  <a:pt x="66386" y="24007"/>
                  <a:pt x="66109" y="24151"/>
                  <a:pt x="65959" y="24226"/>
                </a:cubicBezTo>
                <a:cubicBezTo>
                  <a:pt x="65534" y="24408"/>
                  <a:pt x="65139" y="24682"/>
                  <a:pt x="64774" y="25016"/>
                </a:cubicBezTo>
                <a:cubicBezTo>
                  <a:pt x="64804" y="24682"/>
                  <a:pt x="64804" y="24378"/>
                  <a:pt x="64744" y="24043"/>
                </a:cubicBezTo>
                <a:lnTo>
                  <a:pt x="64736" y="24051"/>
                </a:lnTo>
                <a:lnTo>
                  <a:pt x="64736" y="24051"/>
                </a:lnTo>
                <a:cubicBezTo>
                  <a:pt x="64754" y="24012"/>
                  <a:pt x="64713" y="23947"/>
                  <a:pt x="64713" y="23922"/>
                </a:cubicBezTo>
                <a:cubicBezTo>
                  <a:pt x="64683" y="23739"/>
                  <a:pt x="64652" y="23588"/>
                  <a:pt x="64592" y="23405"/>
                </a:cubicBezTo>
                <a:cubicBezTo>
                  <a:pt x="64540" y="23303"/>
                  <a:pt x="64468" y="23179"/>
                  <a:pt x="64355" y="23179"/>
                </a:cubicBezTo>
                <a:cubicBezTo>
                  <a:pt x="64334" y="23179"/>
                  <a:pt x="64312" y="23183"/>
                  <a:pt x="64288" y="23192"/>
                </a:cubicBezTo>
                <a:cubicBezTo>
                  <a:pt x="64136" y="23223"/>
                  <a:pt x="64014" y="23284"/>
                  <a:pt x="63893" y="23344"/>
                </a:cubicBezTo>
                <a:cubicBezTo>
                  <a:pt x="63528" y="23496"/>
                  <a:pt x="63193" y="23709"/>
                  <a:pt x="62889" y="23983"/>
                </a:cubicBezTo>
                <a:cubicBezTo>
                  <a:pt x="62920" y="23831"/>
                  <a:pt x="62889" y="23679"/>
                  <a:pt x="62889" y="23527"/>
                </a:cubicBezTo>
                <a:cubicBezTo>
                  <a:pt x="62889" y="23466"/>
                  <a:pt x="62859" y="23405"/>
                  <a:pt x="62859" y="23344"/>
                </a:cubicBezTo>
                <a:cubicBezTo>
                  <a:pt x="62859" y="23223"/>
                  <a:pt x="62859" y="23223"/>
                  <a:pt x="62920" y="23132"/>
                </a:cubicBezTo>
                <a:cubicBezTo>
                  <a:pt x="63072" y="22919"/>
                  <a:pt x="63224" y="22706"/>
                  <a:pt x="63376" y="22463"/>
                </a:cubicBezTo>
                <a:cubicBezTo>
                  <a:pt x="63467" y="22250"/>
                  <a:pt x="63558" y="22037"/>
                  <a:pt x="63649" y="21794"/>
                </a:cubicBezTo>
                <a:cubicBezTo>
                  <a:pt x="63680" y="21642"/>
                  <a:pt x="63771" y="21429"/>
                  <a:pt x="63649" y="21308"/>
                </a:cubicBezTo>
                <a:cubicBezTo>
                  <a:pt x="63497" y="21186"/>
                  <a:pt x="63224" y="21156"/>
                  <a:pt x="63072" y="21156"/>
                </a:cubicBezTo>
                <a:cubicBezTo>
                  <a:pt x="62798" y="21095"/>
                  <a:pt x="62555" y="21095"/>
                  <a:pt x="62312" y="21095"/>
                </a:cubicBezTo>
                <a:cubicBezTo>
                  <a:pt x="61765" y="21095"/>
                  <a:pt x="61248" y="21217"/>
                  <a:pt x="60731" y="21429"/>
                </a:cubicBezTo>
                <a:cubicBezTo>
                  <a:pt x="60914" y="20913"/>
                  <a:pt x="61005" y="20396"/>
                  <a:pt x="60975" y="19849"/>
                </a:cubicBezTo>
                <a:cubicBezTo>
                  <a:pt x="60975" y="19575"/>
                  <a:pt x="60944" y="19332"/>
                  <a:pt x="60883" y="19059"/>
                </a:cubicBezTo>
                <a:cubicBezTo>
                  <a:pt x="60853" y="18907"/>
                  <a:pt x="60823" y="18633"/>
                  <a:pt x="60610" y="18511"/>
                </a:cubicBezTo>
                <a:cubicBezTo>
                  <a:pt x="60569" y="18491"/>
                  <a:pt x="60523" y="18483"/>
                  <a:pt x="60474" y="18483"/>
                </a:cubicBezTo>
                <a:cubicBezTo>
                  <a:pt x="60309" y="18483"/>
                  <a:pt x="60113" y="18579"/>
                  <a:pt x="59971" y="18603"/>
                </a:cubicBezTo>
                <a:cubicBezTo>
                  <a:pt x="59728" y="18694"/>
                  <a:pt x="59516" y="18785"/>
                  <a:pt x="59303" y="18907"/>
                </a:cubicBezTo>
                <a:cubicBezTo>
                  <a:pt x="58816" y="19150"/>
                  <a:pt x="58391" y="19484"/>
                  <a:pt x="58057" y="19879"/>
                </a:cubicBezTo>
                <a:cubicBezTo>
                  <a:pt x="58026" y="19423"/>
                  <a:pt x="57935" y="18937"/>
                  <a:pt x="57753" y="18481"/>
                </a:cubicBezTo>
                <a:cubicBezTo>
                  <a:pt x="57570" y="18025"/>
                  <a:pt x="57297" y="17569"/>
                  <a:pt x="56902" y="17204"/>
                </a:cubicBezTo>
                <a:cubicBezTo>
                  <a:pt x="56826" y="17129"/>
                  <a:pt x="56749" y="17098"/>
                  <a:pt x="56673" y="17098"/>
                </a:cubicBezTo>
                <a:cubicBezTo>
                  <a:pt x="56413" y="17098"/>
                  <a:pt x="56168" y="17458"/>
                  <a:pt x="56050" y="17600"/>
                </a:cubicBezTo>
                <a:cubicBezTo>
                  <a:pt x="55746" y="17995"/>
                  <a:pt x="55534" y="18420"/>
                  <a:pt x="55382" y="18846"/>
                </a:cubicBezTo>
                <a:cubicBezTo>
                  <a:pt x="55231" y="18575"/>
                  <a:pt x="55081" y="18304"/>
                  <a:pt x="54871" y="18062"/>
                </a:cubicBezTo>
                <a:lnTo>
                  <a:pt x="54871" y="18062"/>
                </a:lnTo>
                <a:cubicBezTo>
                  <a:pt x="54873" y="18010"/>
                  <a:pt x="54800" y="17960"/>
                  <a:pt x="54774" y="17934"/>
                </a:cubicBezTo>
                <a:lnTo>
                  <a:pt x="54713" y="17843"/>
                </a:lnTo>
                <a:lnTo>
                  <a:pt x="54652" y="17812"/>
                </a:lnTo>
                <a:cubicBezTo>
                  <a:pt x="54652" y="17812"/>
                  <a:pt x="54683" y="17782"/>
                  <a:pt x="54683" y="17782"/>
                </a:cubicBezTo>
                <a:cubicBezTo>
                  <a:pt x="54652" y="17721"/>
                  <a:pt x="54622" y="17660"/>
                  <a:pt x="54622" y="17600"/>
                </a:cubicBezTo>
                <a:cubicBezTo>
                  <a:pt x="54603" y="17561"/>
                  <a:pt x="54571" y="17523"/>
                  <a:pt x="54528" y="17523"/>
                </a:cubicBezTo>
                <a:cubicBezTo>
                  <a:pt x="54502" y="17523"/>
                  <a:pt x="54473" y="17536"/>
                  <a:pt x="54439" y="17569"/>
                </a:cubicBezTo>
                <a:cubicBezTo>
                  <a:pt x="54348" y="17660"/>
                  <a:pt x="54227" y="17752"/>
                  <a:pt x="54136" y="17843"/>
                </a:cubicBezTo>
                <a:cubicBezTo>
                  <a:pt x="53862" y="18086"/>
                  <a:pt x="53588" y="18359"/>
                  <a:pt x="53345" y="18694"/>
                </a:cubicBezTo>
                <a:cubicBezTo>
                  <a:pt x="53315" y="18542"/>
                  <a:pt x="53284" y="18390"/>
                  <a:pt x="53254" y="18268"/>
                </a:cubicBezTo>
                <a:cubicBezTo>
                  <a:pt x="53254" y="18207"/>
                  <a:pt x="53224" y="18116"/>
                  <a:pt x="53224" y="18056"/>
                </a:cubicBezTo>
                <a:cubicBezTo>
                  <a:pt x="53193" y="17964"/>
                  <a:pt x="53193" y="17964"/>
                  <a:pt x="53254" y="17873"/>
                </a:cubicBezTo>
                <a:cubicBezTo>
                  <a:pt x="53376" y="17630"/>
                  <a:pt x="53497" y="17387"/>
                  <a:pt x="53619" y="17144"/>
                </a:cubicBezTo>
                <a:cubicBezTo>
                  <a:pt x="53710" y="16931"/>
                  <a:pt x="53801" y="16718"/>
                  <a:pt x="53862" y="16475"/>
                </a:cubicBezTo>
                <a:cubicBezTo>
                  <a:pt x="53892" y="16353"/>
                  <a:pt x="53953" y="16141"/>
                  <a:pt x="53862" y="16019"/>
                </a:cubicBezTo>
                <a:cubicBezTo>
                  <a:pt x="53789" y="15964"/>
                  <a:pt x="53672" y="15953"/>
                  <a:pt x="53564" y="15953"/>
                </a:cubicBezTo>
                <a:cubicBezTo>
                  <a:pt x="53492" y="15953"/>
                  <a:pt x="53424" y="15958"/>
                  <a:pt x="53376" y="15958"/>
                </a:cubicBezTo>
                <a:cubicBezTo>
                  <a:pt x="53132" y="15958"/>
                  <a:pt x="52950" y="15958"/>
                  <a:pt x="52707" y="15989"/>
                </a:cubicBezTo>
                <a:cubicBezTo>
                  <a:pt x="52464" y="16019"/>
                  <a:pt x="52251" y="16049"/>
                  <a:pt x="52008" y="16110"/>
                </a:cubicBezTo>
                <a:cubicBezTo>
                  <a:pt x="51886" y="16141"/>
                  <a:pt x="51765" y="16171"/>
                  <a:pt x="51673" y="16232"/>
                </a:cubicBezTo>
                <a:cubicBezTo>
                  <a:pt x="51552" y="16262"/>
                  <a:pt x="51430" y="16293"/>
                  <a:pt x="51309" y="16323"/>
                </a:cubicBezTo>
                <a:cubicBezTo>
                  <a:pt x="51613" y="15897"/>
                  <a:pt x="51825" y="15411"/>
                  <a:pt x="51947" y="14894"/>
                </a:cubicBezTo>
                <a:cubicBezTo>
                  <a:pt x="52008" y="14621"/>
                  <a:pt x="52038" y="14378"/>
                  <a:pt x="52069" y="14104"/>
                </a:cubicBezTo>
                <a:cubicBezTo>
                  <a:pt x="52069" y="13952"/>
                  <a:pt x="52129" y="13679"/>
                  <a:pt x="51977" y="13527"/>
                </a:cubicBezTo>
                <a:cubicBezTo>
                  <a:pt x="51901" y="13451"/>
                  <a:pt x="51780" y="13428"/>
                  <a:pt x="51658" y="13428"/>
                </a:cubicBezTo>
                <a:cubicBezTo>
                  <a:pt x="51537" y="13428"/>
                  <a:pt x="51415" y="13451"/>
                  <a:pt x="51339" y="13466"/>
                </a:cubicBezTo>
                <a:cubicBezTo>
                  <a:pt x="51066" y="13466"/>
                  <a:pt x="50853" y="13527"/>
                  <a:pt x="50610" y="13557"/>
                </a:cubicBezTo>
                <a:cubicBezTo>
                  <a:pt x="50062" y="13679"/>
                  <a:pt x="49576" y="13891"/>
                  <a:pt x="49151" y="14165"/>
                </a:cubicBezTo>
                <a:cubicBezTo>
                  <a:pt x="49394" y="13283"/>
                  <a:pt x="49333" y="12220"/>
                  <a:pt x="48907" y="11308"/>
                </a:cubicBezTo>
                <a:cubicBezTo>
                  <a:pt x="48840" y="11182"/>
                  <a:pt x="48744" y="11136"/>
                  <a:pt x="48639" y="11136"/>
                </a:cubicBezTo>
                <a:cubicBezTo>
                  <a:pt x="48413" y="11136"/>
                  <a:pt x="48141" y="11346"/>
                  <a:pt x="47996" y="11429"/>
                </a:cubicBezTo>
                <a:cubicBezTo>
                  <a:pt x="47600" y="11703"/>
                  <a:pt x="47236" y="12037"/>
                  <a:pt x="46932" y="12402"/>
                </a:cubicBezTo>
                <a:cubicBezTo>
                  <a:pt x="46901" y="12098"/>
                  <a:pt x="46841" y="11764"/>
                  <a:pt x="46780" y="11460"/>
                </a:cubicBezTo>
                <a:cubicBezTo>
                  <a:pt x="46767" y="11472"/>
                  <a:pt x="46757" y="11482"/>
                  <a:pt x="46749" y="11490"/>
                </a:cubicBezTo>
                <a:lnTo>
                  <a:pt x="46749" y="11490"/>
                </a:lnTo>
                <a:cubicBezTo>
                  <a:pt x="46780" y="11429"/>
                  <a:pt x="46749" y="11368"/>
                  <a:pt x="46719" y="11338"/>
                </a:cubicBezTo>
                <a:cubicBezTo>
                  <a:pt x="46658" y="11186"/>
                  <a:pt x="46597" y="11004"/>
                  <a:pt x="46537" y="10882"/>
                </a:cubicBezTo>
                <a:cubicBezTo>
                  <a:pt x="46467" y="10766"/>
                  <a:pt x="46398" y="10668"/>
                  <a:pt x="46302" y="10668"/>
                </a:cubicBezTo>
                <a:cubicBezTo>
                  <a:pt x="46271" y="10668"/>
                  <a:pt x="46239" y="10678"/>
                  <a:pt x="46202" y="10700"/>
                </a:cubicBezTo>
                <a:cubicBezTo>
                  <a:pt x="46050" y="10730"/>
                  <a:pt x="45959" y="10821"/>
                  <a:pt x="45837" y="10882"/>
                </a:cubicBezTo>
                <a:cubicBezTo>
                  <a:pt x="45503" y="11095"/>
                  <a:pt x="45199" y="11368"/>
                  <a:pt x="44926" y="11642"/>
                </a:cubicBezTo>
                <a:cubicBezTo>
                  <a:pt x="44926" y="11490"/>
                  <a:pt x="44895" y="11368"/>
                  <a:pt x="44865" y="11217"/>
                </a:cubicBezTo>
                <a:cubicBezTo>
                  <a:pt x="44865" y="11156"/>
                  <a:pt x="44834" y="11065"/>
                  <a:pt x="44834" y="11004"/>
                </a:cubicBezTo>
                <a:cubicBezTo>
                  <a:pt x="44804" y="10913"/>
                  <a:pt x="44804" y="10913"/>
                  <a:pt x="44865" y="10821"/>
                </a:cubicBezTo>
                <a:cubicBezTo>
                  <a:pt x="44986" y="10578"/>
                  <a:pt x="45108" y="10335"/>
                  <a:pt x="45230" y="10092"/>
                </a:cubicBezTo>
                <a:cubicBezTo>
                  <a:pt x="45290" y="9879"/>
                  <a:pt x="45382" y="9636"/>
                  <a:pt x="45412" y="9393"/>
                </a:cubicBezTo>
                <a:cubicBezTo>
                  <a:pt x="45442" y="9271"/>
                  <a:pt x="45503" y="9058"/>
                  <a:pt x="45382" y="8937"/>
                </a:cubicBezTo>
                <a:cubicBezTo>
                  <a:pt x="45280" y="8856"/>
                  <a:pt x="45125" y="8842"/>
                  <a:pt x="44988" y="8842"/>
                </a:cubicBezTo>
                <a:cubicBezTo>
                  <a:pt x="44919" y="8842"/>
                  <a:pt x="44855" y="8846"/>
                  <a:pt x="44804" y="8846"/>
                </a:cubicBezTo>
                <a:cubicBezTo>
                  <a:pt x="44733" y="8837"/>
                  <a:pt x="44662" y="8833"/>
                  <a:pt x="44590" y="8833"/>
                </a:cubicBezTo>
                <a:cubicBezTo>
                  <a:pt x="44418" y="8833"/>
                  <a:pt x="44246" y="8855"/>
                  <a:pt x="44075" y="8876"/>
                </a:cubicBezTo>
                <a:cubicBezTo>
                  <a:pt x="43527" y="8937"/>
                  <a:pt x="43011" y="9089"/>
                  <a:pt x="42555" y="9332"/>
                </a:cubicBezTo>
                <a:cubicBezTo>
                  <a:pt x="42707" y="8846"/>
                  <a:pt x="42768" y="8299"/>
                  <a:pt x="42707" y="7751"/>
                </a:cubicBezTo>
                <a:cubicBezTo>
                  <a:pt x="42707" y="7508"/>
                  <a:pt x="42676" y="7235"/>
                  <a:pt x="42616" y="6992"/>
                </a:cubicBezTo>
                <a:cubicBezTo>
                  <a:pt x="42585" y="6840"/>
                  <a:pt x="42524" y="6566"/>
                  <a:pt x="42372" y="6475"/>
                </a:cubicBezTo>
                <a:cubicBezTo>
                  <a:pt x="42338" y="6463"/>
                  <a:pt x="42299" y="6458"/>
                  <a:pt x="42259" y="6458"/>
                </a:cubicBezTo>
                <a:cubicBezTo>
                  <a:pt x="42090" y="6458"/>
                  <a:pt x="41887" y="6547"/>
                  <a:pt x="41764" y="6596"/>
                </a:cubicBezTo>
                <a:cubicBezTo>
                  <a:pt x="41521" y="6688"/>
                  <a:pt x="41309" y="6809"/>
                  <a:pt x="41096" y="6931"/>
                </a:cubicBezTo>
                <a:cubicBezTo>
                  <a:pt x="40640" y="7174"/>
                  <a:pt x="40214" y="7539"/>
                  <a:pt x="39880" y="7903"/>
                </a:cubicBezTo>
                <a:cubicBezTo>
                  <a:pt x="39850" y="6992"/>
                  <a:pt x="39576" y="5988"/>
                  <a:pt x="38907" y="5229"/>
                </a:cubicBezTo>
                <a:cubicBezTo>
                  <a:pt x="38843" y="5150"/>
                  <a:pt x="38774" y="5118"/>
                  <a:pt x="38703" y="5118"/>
                </a:cubicBezTo>
                <a:cubicBezTo>
                  <a:pt x="38472" y="5118"/>
                  <a:pt x="38226" y="5454"/>
                  <a:pt x="38087" y="5593"/>
                </a:cubicBezTo>
                <a:cubicBezTo>
                  <a:pt x="37752" y="5958"/>
                  <a:pt x="37509" y="6353"/>
                  <a:pt x="37296" y="6779"/>
                </a:cubicBezTo>
                <a:cubicBezTo>
                  <a:pt x="37206" y="6509"/>
                  <a:pt x="37087" y="6209"/>
                  <a:pt x="36908" y="5938"/>
                </a:cubicBezTo>
                <a:lnTo>
                  <a:pt x="36908" y="5938"/>
                </a:lnTo>
                <a:cubicBezTo>
                  <a:pt x="36919" y="5884"/>
                  <a:pt x="36867" y="5833"/>
                  <a:pt x="36840" y="5806"/>
                </a:cubicBezTo>
                <a:cubicBezTo>
                  <a:pt x="36749" y="5654"/>
                  <a:pt x="36658" y="5533"/>
                  <a:pt x="36536" y="5411"/>
                </a:cubicBezTo>
                <a:cubicBezTo>
                  <a:pt x="36473" y="5347"/>
                  <a:pt x="36394" y="5269"/>
                  <a:pt x="36301" y="5269"/>
                </a:cubicBezTo>
                <a:cubicBezTo>
                  <a:pt x="36260" y="5269"/>
                  <a:pt x="36217" y="5283"/>
                  <a:pt x="36172" y="5320"/>
                </a:cubicBezTo>
                <a:cubicBezTo>
                  <a:pt x="36080" y="5381"/>
                  <a:pt x="35959" y="5502"/>
                  <a:pt x="35868" y="5593"/>
                </a:cubicBezTo>
                <a:cubicBezTo>
                  <a:pt x="35594" y="5867"/>
                  <a:pt x="35381" y="6201"/>
                  <a:pt x="35169" y="6536"/>
                </a:cubicBezTo>
                <a:cubicBezTo>
                  <a:pt x="35138" y="6414"/>
                  <a:pt x="35077" y="6262"/>
                  <a:pt x="35017" y="6140"/>
                </a:cubicBezTo>
                <a:cubicBezTo>
                  <a:pt x="34986" y="6080"/>
                  <a:pt x="34956" y="6019"/>
                  <a:pt x="34925" y="5958"/>
                </a:cubicBezTo>
                <a:cubicBezTo>
                  <a:pt x="34895" y="5867"/>
                  <a:pt x="34895" y="5836"/>
                  <a:pt x="34925" y="5745"/>
                </a:cubicBezTo>
                <a:cubicBezTo>
                  <a:pt x="34986" y="5502"/>
                  <a:pt x="35077" y="5229"/>
                  <a:pt x="35108" y="4955"/>
                </a:cubicBezTo>
                <a:cubicBezTo>
                  <a:pt x="35138" y="4712"/>
                  <a:pt x="35169" y="4499"/>
                  <a:pt x="35138" y="4256"/>
                </a:cubicBezTo>
                <a:cubicBezTo>
                  <a:pt x="35138" y="4104"/>
                  <a:pt x="35169" y="3891"/>
                  <a:pt x="34986" y="3800"/>
                </a:cubicBezTo>
                <a:cubicBezTo>
                  <a:pt x="34939" y="3781"/>
                  <a:pt x="34883" y="3774"/>
                  <a:pt x="34823" y="3774"/>
                </a:cubicBezTo>
                <a:cubicBezTo>
                  <a:pt x="34689" y="3774"/>
                  <a:pt x="34535" y="3809"/>
                  <a:pt x="34409" y="3830"/>
                </a:cubicBezTo>
                <a:cubicBezTo>
                  <a:pt x="34196" y="3891"/>
                  <a:pt x="33953" y="3952"/>
                  <a:pt x="33740" y="4043"/>
                </a:cubicBezTo>
                <a:cubicBezTo>
                  <a:pt x="33223" y="4195"/>
                  <a:pt x="32767" y="4499"/>
                  <a:pt x="32372" y="4833"/>
                </a:cubicBezTo>
                <a:cubicBezTo>
                  <a:pt x="32372" y="4286"/>
                  <a:pt x="32342" y="3770"/>
                  <a:pt x="32190" y="3253"/>
                </a:cubicBezTo>
                <a:cubicBezTo>
                  <a:pt x="32099" y="3010"/>
                  <a:pt x="32007" y="2767"/>
                  <a:pt x="31916" y="2523"/>
                </a:cubicBezTo>
                <a:cubicBezTo>
                  <a:pt x="31855" y="2371"/>
                  <a:pt x="31764" y="2128"/>
                  <a:pt x="31552" y="2067"/>
                </a:cubicBezTo>
                <a:cubicBezTo>
                  <a:pt x="31540" y="2065"/>
                  <a:pt x="31527" y="2065"/>
                  <a:pt x="31515" y="2065"/>
                </a:cubicBezTo>
                <a:cubicBezTo>
                  <a:pt x="31338" y="2065"/>
                  <a:pt x="31118" y="2256"/>
                  <a:pt x="31004" y="2341"/>
                </a:cubicBezTo>
                <a:cubicBezTo>
                  <a:pt x="30792" y="2463"/>
                  <a:pt x="30609" y="2615"/>
                  <a:pt x="30427" y="2797"/>
                </a:cubicBezTo>
                <a:cubicBezTo>
                  <a:pt x="30032" y="3131"/>
                  <a:pt x="29697" y="3557"/>
                  <a:pt x="29454" y="4013"/>
                </a:cubicBezTo>
                <a:cubicBezTo>
                  <a:pt x="29241" y="3101"/>
                  <a:pt x="28725" y="2189"/>
                  <a:pt x="27965" y="1581"/>
                </a:cubicBezTo>
                <a:cubicBezTo>
                  <a:pt x="27897" y="1530"/>
                  <a:pt x="27834" y="1509"/>
                  <a:pt x="27774" y="1509"/>
                </a:cubicBezTo>
                <a:cubicBezTo>
                  <a:pt x="27513" y="1509"/>
                  <a:pt x="27329" y="1924"/>
                  <a:pt x="27205" y="2098"/>
                </a:cubicBezTo>
                <a:cubicBezTo>
                  <a:pt x="26962" y="2523"/>
                  <a:pt x="26810" y="2949"/>
                  <a:pt x="26688" y="3435"/>
                </a:cubicBezTo>
                <a:cubicBezTo>
                  <a:pt x="26536" y="3162"/>
                  <a:pt x="26354" y="2919"/>
                  <a:pt x="26141" y="2675"/>
                </a:cubicBezTo>
                <a:cubicBezTo>
                  <a:pt x="26140" y="2678"/>
                  <a:pt x="26139" y="2680"/>
                  <a:pt x="26138" y="2682"/>
                </a:cubicBezTo>
                <a:lnTo>
                  <a:pt x="26138" y="2682"/>
                </a:lnTo>
                <a:cubicBezTo>
                  <a:pt x="26125" y="2637"/>
                  <a:pt x="26076" y="2610"/>
                  <a:pt x="26050" y="2584"/>
                </a:cubicBezTo>
                <a:cubicBezTo>
                  <a:pt x="25928" y="2463"/>
                  <a:pt x="25807" y="2341"/>
                  <a:pt x="25655" y="2250"/>
                </a:cubicBezTo>
                <a:cubicBezTo>
                  <a:pt x="25599" y="2194"/>
                  <a:pt x="25520" y="2138"/>
                  <a:pt x="25440" y="2138"/>
                </a:cubicBezTo>
                <a:cubicBezTo>
                  <a:pt x="25389" y="2138"/>
                  <a:pt x="25337" y="2161"/>
                  <a:pt x="25290" y="2219"/>
                </a:cubicBezTo>
                <a:cubicBezTo>
                  <a:pt x="25199" y="2311"/>
                  <a:pt x="25138" y="2432"/>
                  <a:pt x="25047" y="2523"/>
                </a:cubicBezTo>
                <a:cubicBezTo>
                  <a:pt x="24834" y="2888"/>
                  <a:pt x="24682" y="3253"/>
                  <a:pt x="24561" y="3618"/>
                </a:cubicBezTo>
                <a:cubicBezTo>
                  <a:pt x="24500" y="3496"/>
                  <a:pt x="24409" y="3374"/>
                  <a:pt x="24317" y="3253"/>
                </a:cubicBezTo>
                <a:cubicBezTo>
                  <a:pt x="24287" y="3222"/>
                  <a:pt x="24257" y="3162"/>
                  <a:pt x="24196" y="3101"/>
                </a:cubicBezTo>
                <a:cubicBezTo>
                  <a:pt x="24135" y="3040"/>
                  <a:pt x="24135" y="3010"/>
                  <a:pt x="24135" y="2919"/>
                </a:cubicBezTo>
                <a:cubicBezTo>
                  <a:pt x="24165" y="2645"/>
                  <a:pt x="24196" y="2371"/>
                  <a:pt x="24165" y="2098"/>
                </a:cubicBezTo>
                <a:cubicBezTo>
                  <a:pt x="24165" y="1855"/>
                  <a:pt x="24135" y="1612"/>
                  <a:pt x="24074" y="1399"/>
                </a:cubicBezTo>
                <a:cubicBezTo>
                  <a:pt x="24044" y="1247"/>
                  <a:pt x="24013" y="1034"/>
                  <a:pt x="23831" y="973"/>
                </a:cubicBezTo>
                <a:cubicBezTo>
                  <a:pt x="23811" y="970"/>
                  <a:pt x="23791" y="968"/>
                  <a:pt x="23770" y="968"/>
                </a:cubicBezTo>
                <a:cubicBezTo>
                  <a:pt x="23597" y="968"/>
                  <a:pt x="23392" y="1071"/>
                  <a:pt x="23284" y="1125"/>
                </a:cubicBezTo>
                <a:cubicBezTo>
                  <a:pt x="23041" y="1216"/>
                  <a:pt x="22828" y="1338"/>
                  <a:pt x="22646" y="1460"/>
                </a:cubicBezTo>
                <a:cubicBezTo>
                  <a:pt x="22159" y="1763"/>
                  <a:pt x="21764" y="2128"/>
                  <a:pt x="21460" y="2523"/>
                </a:cubicBezTo>
                <a:cubicBezTo>
                  <a:pt x="21369" y="2007"/>
                  <a:pt x="21217" y="1490"/>
                  <a:pt x="20943" y="1004"/>
                </a:cubicBezTo>
                <a:cubicBezTo>
                  <a:pt x="20822" y="791"/>
                  <a:pt x="20700" y="578"/>
                  <a:pt x="20548" y="365"/>
                </a:cubicBezTo>
                <a:cubicBezTo>
                  <a:pt x="20427" y="244"/>
                  <a:pt x="20305" y="1"/>
                  <a:pt x="20092" y="1"/>
                </a:cubicBez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1"/>
          <p:cNvSpPr/>
          <p:nvPr/>
        </p:nvSpPr>
        <p:spPr>
          <a:xfrm>
            <a:off x="-743956" y="3850575"/>
            <a:ext cx="2060075" cy="891875"/>
          </a:xfrm>
          <a:custGeom>
            <a:rect b="b" l="l" r="r" t="t"/>
            <a:pathLst>
              <a:path extrusionOk="0" h="35675" w="82403">
                <a:moveTo>
                  <a:pt x="28141" y="0"/>
                </a:moveTo>
                <a:cubicBezTo>
                  <a:pt x="27468" y="0"/>
                  <a:pt x="26917" y="104"/>
                  <a:pt x="26535" y="324"/>
                </a:cubicBezTo>
                <a:cubicBezTo>
                  <a:pt x="24165" y="1723"/>
                  <a:pt x="27356" y="7224"/>
                  <a:pt x="29849" y="9109"/>
                </a:cubicBezTo>
                <a:cubicBezTo>
                  <a:pt x="28726" y="8781"/>
                  <a:pt x="27519" y="8638"/>
                  <a:pt x="26359" y="8638"/>
                </a:cubicBezTo>
                <a:cubicBezTo>
                  <a:pt x="22995" y="8638"/>
                  <a:pt x="20021" y="9843"/>
                  <a:pt x="20608" y="11267"/>
                </a:cubicBezTo>
                <a:cubicBezTo>
                  <a:pt x="20531" y="11264"/>
                  <a:pt x="20454" y="11263"/>
                  <a:pt x="20378" y="11263"/>
                </a:cubicBezTo>
                <a:cubicBezTo>
                  <a:pt x="16812" y="11263"/>
                  <a:pt x="14068" y="13993"/>
                  <a:pt x="13830" y="14975"/>
                </a:cubicBezTo>
                <a:cubicBezTo>
                  <a:pt x="13526" y="16100"/>
                  <a:pt x="15380" y="18197"/>
                  <a:pt x="18937" y="18866"/>
                </a:cubicBezTo>
                <a:cubicBezTo>
                  <a:pt x="14894" y="19048"/>
                  <a:pt x="9575" y="21905"/>
                  <a:pt x="12371" y="23182"/>
                </a:cubicBezTo>
                <a:cubicBezTo>
                  <a:pt x="8724" y="23638"/>
                  <a:pt x="6018" y="25826"/>
                  <a:pt x="8146" y="26708"/>
                </a:cubicBezTo>
                <a:cubicBezTo>
                  <a:pt x="4529" y="27468"/>
                  <a:pt x="0" y="32149"/>
                  <a:pt x="5167" y="32392"/>
                </a:cubicBezTo>
                <a:cubicBezTo>
                  <a:pt x="3070" y="33364"/>
                  <a:pt x="2006" y="34945"/>
                  <a:pt x="2067" y="35674"/>
                </a:cubicBezTo>
                <a:lnTo>
                  <a:pt x="79272" y="35674"/>
                </a:lnTo>
                <a:cubicBezTo>
                  <a:pt x="80731" y="34945"/>
                  <a:pt x="82403" y="30538"/>
                  <a:pt x="81886" y="29930"/>
                </a:cubicBezTo>
                <a:cubicBezTo>
                  <a:pt x="81812" y="29847"/>
                  <a:pt x="81661" y="29809"/>
                  <a:pt x="81452" y="29809"/>
                </a:cubicBezTo>
                <a:cubicBezTo>
                  <a:pt x="80202" y="29809"/>
                  <a:pt x="76870" y="31159"/>
                  <a:pt x="75412" y="32331"/>
                </a:cubicBezTo>
                <a:cubicBezTo>
                  <a:pt x="76046" y="30004"/>
                  <a:pt x="75689" y="27346"/>
                  <a:pt x="74998" y="27346"/>
                </a:cubicBezTo>
                <a:cubicBezTo>
                  <a:pt x="74994" y="27346"/>
                  <a:pt x="74990" y="27346"/>
                  <a:pt x="74986" y="27346"/>
                </a:cubicBezTo>
                <a:cubicBezTo>
                  <a:pt x="74287" y="27376"/>
                  <a:pt x="73041" y="29930"/>
                  <a:pt x="73041" y="29930"/>
                </a:cubicBezTo>
                <a:cubicBezTo>
                  <a:pt x="72682" y="26703"/>
                  <a:pt x="68681" y="20714"/>
                  <a:pt x="67362" y="20714"/>
                </a:cubicBezTo>
                <a:cubicBezTo>
                  <a:pt x="67339" y="20714"/>
                  <a:pt x="67317" y="20716"/>
                  <a:pt x="67296" y="20720"/>
                </a:cubicBezTo>
                <a:cubicBezTo>
                  <a:pt x="66050" y="20933"/>
                  <a:pt x="65320" y="23911"/>
                  <a:pt x="65320" y="23911"/>
                </a:cubicBezTo>
                <a:cubicBezTo>
                  <a:pt x="65020" y="21853"/>
                  <a:pt x="62695" y="19618"/>
                  <a:pt x="60864" y="19618"/>
                </a:cubicBezTo>
                <a:cubicBezTo>
                  <a:pt x="60289" y="19618"/>
                  <a:pt x="59763" y="19839"/>
                  <a:pt x="59363" y="20355"/>
                </a:cubicBezTo>
                <a:cubicBezTo>
                  <a:pt x="59619" y="15398"/>
                  <a:pt x="56805" y="11055"/>
                  <a:pt x="55575" y="11055"/>
                </a:cubicBezTo>
                <a:cubicBezTo>
                  <a:pt x="55493" y="11055"/>
                  <a:pt x="55417" y="11075"/>
                  <a:pt x="55351" y="11115"/>
                </a:cubicBezTo>
                <a:cubicBezTo>
                  <a:pt x="54317" y="11723"/>
                  <a:pt x="53740" y="15887"/>
                  <a:pt x="53831" y="17437"/>
                </a:cubicBezTo>
                <a:cubicBezTo>
                  <a:pt x="53624" y="14725"/>
                  <a:pt x="52760" y="12842"/>
                  <a:pt x="51377" y="12842"/>
                </a:cubicBezTo>
                <a:cubicBezTo>
                  <a:pt x="51335" y="12842"/>
                  <a:pt x="51291" y="12844"/>
                  <a:pt x="51247" y="12847"/>
                </a:cubicBezTo>
                <a:cubicBezTo>
                  <a:pt x="50528" y="8742"/>
                  <a:pt x="45142" y="3604"/>
                  <a:pt x="43009" y="3604"/>
                </a:cubicBezTo>
                <a:cubicBezTo>
                  <a:pt x="42978" y="3604"/>
                  <a:pt x="42948" y="3605"/>
                  <a:pt x="42919" y="3607"/>
                </a:cubicBezTo>
                <a:cubicBezTo>
                  <a:pt x="40852" y="3729"/>
                  <a:pt x="41369" y="6951"/>
                  <a:pt x="41369" y="6951"/>
                </a:cubicBezTo>
                <a:cubicBezTo>
                  <a:pt x="38435" y="2844"/>
                  <a:pt x="31649" y="0"/>
                  <a:pt x="28141" y="0"/>
                </a:cubicBez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1"/>
          <p:cNvSpPr txBox="1"/>
          <p:nvPr>
            <p:ph type="title"/>
          </p:nvPr>
        </p:nvSpPr>
        <p:spPr>
          <a:xfrm>
            <a:off x="713225" y="539500"/>
            <a:ext cx="7717500" cy="54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Font typeface="Montserrat"/>
              <a:buNone/>
              <a:defRPr sz="3000"/>
            </a:lvl1pPr>
            <a:lvl2pPr lvl="1" rtl="0" algn="ctr">
              <a:spcBef>
                <a:spcPts val="0"/>
              </a:spcBef>
              <a:spcAft>
                <a:spcPts val="0"/>
              </a:spcAft>
              <a:buSzPts val="2100"/>
              <a:buFont typeface="Montserrat"/>
              <a:buNone/>
              <a:defRPr b="1" sz="2100">
                <a:latin typeface="Montserrat"/>
                <a:ea typeface="Montserrat"/>
                <a:cs typeface="Montserrat"/>
                <a:sym typeface="Montserrat"/>
              </a:defRPr>
            </a:lvl2pPr>
            <a:lvl3pPr lvl="2" rtl="0" algn="ctr">
              <a:spcBef>
                <a:spcPts val="0"/>
              </a:spcBef>
              <a:spcAft>
                <a:spcPts val="0"/>
              </a:spcAft>
              <a:buSzPts val="2100"/>
              <a:buFont typeface="Montserrat"/>
              <a:buNone/>
              <a:defRPr b="1" sz="2100">
                <a:latin typeface="Montserrat"/>
                <a:ea typeface="Montserrat"/>
                <a:cs typeface="Montserrat"/>
                <a:sym typeface="Montserrat"/>
              </a:defRPr>
            </a:lvl3pPr>
            <a:lvl4pPr lvl="3" rtl="0" algn="ctr">
              <a:spcBef>
                <a:spcPts val="0"/>
              </a:spcBef>
              <a:spcAft>
                <a:spcPts val="0"/>
              </a:spcAft>
              <a:buSzPts val="2100"/>
              <a:buFont typeface="Montserrat"/>
              <a:buNone/>
              <a:defRPr b="1" sz="2100">
                <a:latin typeface="Montserrat"/>
                <a:ea typeface="Montserrat"/>
                <a:cs typeface="Montserrat"/>
                <a:sym typeface="Montserrat"/>
              </a:defRPr>
            </a:lvl4pPr>
            <a:lvl5pPr lvl="4" rtl="0" algn="ctr">
              <a:spcBef>
                <a:spcPts val="0"/>
              </a:spcBef>
              <a:spcAft>
                <a:spcPts val="0"/>
              </a:spcAft>
              <a:buSzPts val="2100"/>
              <a:buFont typeface="Montserrat"/>
              <a:buNone/>
              <a:defRPr b="1" sz="2100">
                <a:latin typeface="Montserrat"/>
                <a:ea typeface="Montserrat"/>
                <a:cs typeface="Montserrat"/>
                <a:sym typeface="Montserrat"/>
              </a:defRPr>
            </a:lvl5pPr>
            <a:lvl6pPr lvl="5" rtl="0" algn="ctr">
              <a:spcBef>
                <a:spcPts val="0"/>
              </a:spcBef>
              <a:spcAft>
                <a:spcPts val="0"/>
              </a:spcAft>
              <a:buSzPts val="2100"/>
              <a:buFont typeface="Montserrat"/>
              <a:buNone/>
              <a:defRPr b="1" sz="2100">
                <a:latin typeface="Montserrat"/>
                <a:ea typeface="Montserrat"/>
                <a:cs typeface="Montserrat"/>
                <a:sym typeface="Montserrat"/>
              </a:defRPr>
            </a:lvl6pPr>
            <a:lvl7pPr lvl="6" rtl="0" algn="ctr">
              <a:spcBef>
                <a:spcPts val="0"/>
              </a:spcBef>
              <a:spcAft>
                <a:spcPts val="0"/>
              </a:spcAft>
              <a:buSzPts val="2100"/>
              <a:buFont typeface="Montserrat"/>
              <a:buNone/>
              <a:defRPr b="1" sz="2100">
                <a:latin typeface="Montserrat"/>
                <a:ea typeface="Montserrat"/>
                <a:cs typeface="Montserrat"/>
                <a:sym typeface="Montserrat"/>
              </a:defRPr>
            </a:lvl7pPr>
            <a:lvl8pPr lvl="7" rtl="0" algn="ctr">
              <a:spcBef>
                <a:spcPts val="0"/>
              </a:spcBef>
              <a:spcAft>
                <a:spcPts val="0"/>
              </a:spcAft>
              <a:buSzPts val="2100"/>
              <a:buFont typeface="Montserrat"/>
              <a:buNone/>
              <a:defRPr b="1" sz="2100">
                <a:latin typeface="Montserrat"/>
                <a:ea typeface="Montserrat"/>
                <a:cs typeface="Montserrat"/>
                <a:sym typeface="Montserrat"/>
              </a:defRPr>
            </a:lvl8pPr>
            <a:lvl9pPr lvl="8" rtl="0" algn="ctr">
              <a:spcBef>
                <a:spcPts val="0"/>
              </a:spcBef>
              <a:spcAft>
                <a:spcPts val="0"/>
              </a:spcAft>
              <a:buSzPts val="2100"/>
              <a:buFont typeface="Montserrat"/>
              <a:buNone/>
              <a:defRPr b="1" sz="2100">
                <a:latin typeface="Montserrat"/>
                <a:ea typeface="Montserrat"/>
                <a:cs typeface="Montserrat"/>
                <a:sym typeface="Montserrat"/>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367" name="Shape 367"/>
        <p:cNvGrpSpPr/>
        <p:nvPr/>
      </p:nvGrpSpPr>
      <p:grpSpPr>
        <a:xfrm>
          <a:off x="0" y="0"/>
          <a:ext cx="0" cy="0"/>
          <a:chOff x="0" y="0"/>
          <a:chExt cx="0" cy="0"/>
        </a:xfrm>
      </p:grpSpPr>
      <p:pic>
        <p:nvPicPr>
          <p:cNvPr id="368" name="Google Shape;368;p22"/>
          <p:cNvPicPr preferRelativeResize="0"/>
          <p:nvPr/>
        </p:nvPicPr>
        <p:blipFill>
          <a:blip r:embed="rId2">
            <a:alphaModFix amt="29000"/>
          </a:blip>
          <a:stretch>
            <a:fillRect/>
          </a:stretch>
        </p:blipFill>
        <p:spPr>
          <a:xfrm flipH="1">
            <a:off x="-868537" y="-411625"/>
            <a:ext cx="9144003" cy="5143501"/>
          </a:xfrm>
          <a:prstGeom prst="rect">
            <a:avLst/>
          </a:prstGeom>
          <a:noFill/>
          <a:ln>
            <a:noFill/>
          </a:ln>
        </p:spPr>
      </p:pic>
      <p:grpSp>
        <p:nvGrpSpPr>
          <p:cNvPr id="369" name="Google Shape;369;p22"/>
          <p:cNvGrpSpPr/>
          <p:nvPr/>
        </p:nvGrpSpPr>
        <p:grpSpPr>
          <a:xfrm>
            <a:off x="-683631" y="149223"/>
            <a:ext cx="1693445" cy="2026691"/>
            <a:chOff x="1444525" y="3537750"/>
            <a:chExt cx="1386025" cy="1658775"/>
          </a:xfrm>
        </p:grpSpPr>
        <p:sp>
          <p:nvSpPr>
            <p:cNvPr id="370" name="Google Shape;370;p22"/>
            <p:cNvSpPr/>
            <p:nvPr/>
          </p:nvSpPr>
          <p:spPr>
            <a:xfrm>
              <a:off x="1444525" y="3537750"/>
              <a:ext cx="1386025" cy="1658775"/>
            </a:xfrm>
            <a:custGeom>
              <a:rect b="b" l="l" r="r" t="t"/>
              <a:pathLst>
                <a:path extrusionOk="0" h="66351" w="55441">
                  <a:moveTo>
                    <a:pt x="29552" y="0"/>
                  </a:moveTo>
                  <a:cubicBezTo>
                    <a:pt x="26598" y="0"/>
                    <a:pt x="23415" y="185"/>
                    <a:pt x="20015" y="577"/>
                  </a:cubicBezTo>
                  <a:cubicBezTo>
                    <a:pt x="19048" y="810"/>
                    <a:pt x="18881" y="1477"/>
                    <a:pt x="19148" y="2378"/>
                  </a:cubicBezTo>
                  <a:cubicBezTo>
                    <a:pt x="10942" y="3612"/>
                    <a:pt x="4304" y="6581"/>
                    <a:pt x="3403" y="11351"/>
                  </a:cubicBezTo>
                  <a:cubicBezTo>
                    <a:pt x="3203" y="13786"/>
                    <a:pt x="3237" y="15888"/>
                    <a:pt x="6606" y="17655"/>
                  </a:cubicBezTo>
                  <a:cubicBezTo>
                    <a:pt x="6606" y="20558"/>
                    <a:pt x="8388" y="21611"/>
                    <a:pt x="9410" y="21976"/>
                  </a:cubicBezTo>
                  <a:lnTo>
                    <a:pt x="9410" y="21976"/>
                  </a:lnTo>
                  <a:cubicBezTo>
                    <a:pt x="9033" y="21897"/>
                    <a:pt x="8687" y="21859"/>
                    <a:pt x="8371" y="21859"/>
                  </a:cubicBezTo>
                  <a:cubicBezTo>
                    <a:pt x="6557" y="21859"/>
                    <a:pt x="5689" y="23127"/>
                    <a:pt x="5271" y="25294"/>
                  </a:cubicBezTo>
                  <a:cubicBezTo>
                    <a:pt x="5019" y="25234"/>
                    <a:pt x="4782" y="25206"/>
                    <a:pt x="4560" y="25206"/>
                  </a:cubicBezTo>
                  <a:cubicBezTo>
                    <a:pt x="2430" y="25206"/>
                    <a:pt x="1678" y="27808"/>
                    <a:pt x="2403" y="30164"/>
                  </a:cubicBezTo>
                  <a:cubicBezTo>
                    <a:pt x="1" y="33700"/>
                    <a:pt x="1802" y="35868"/>
                    <a:pt x="3570" y="36669"/>
                  </a:cubicBezTo>
                  <a:cubicBezTo>
                    <a:pt x="2770" y="39571"/>
                    <a:pt x="5138" y="40839"/>
                    <a:pt x="7907" y="41473"/>
                  </a:cubicBezTo>
                  <a:cubicBezTo>
                    <a:pt x="8761" y="43969"/>
                    <a:pt x="10262" y="45042"/>
                    <a:pt x="12219" y="45042"/>
                  </a:cubicBezTo>
                  <a:cubicBezTo>
                    <a:pt x="12249" y="45042"/>
                    <a:pt x="12279" y="45042"/>
                    <a:pt x="12310" y="45042"/>
                  </a:cubicBezTo>
                  <a:cubicBezTo>
                    <a:pt x="12310" y="48230"/>
                    <a:pt x="15957" y="48345"/>
                    <a:pt x="16483" y="48345"/>
                  </a:cubicBezTo>
                  <a:cubicBezTo>
                    <a:pt x="16524" y="48345"/>
                    <a:pt x="16546" y="48344"/>
                    <a:pt x="16546" y="48344"/>
                  </a:cubicBezTo>
                  <a:cubicBezTo>
                    <a:pt x="16744" y="50828"/>
                    <a:pt x="18804" y="51019"/>
                    <a:pt x="19433" y="51019"/>
                  </a:cubicBezTo>
                  <a:cubicBezTo>
                    <a:pt x="19548" y="51019"/>
                    <a:pt x="19615" y="51013"/>
                    <a:pt x="19615" y="51013"/>
                  </a:cubicBezTo>
                  <a:lnTo>
                    <a:pt x="19615" y="51013"/>
                  </a:lnTo>
                  <a:cubicBezTo>
                    <a:pt x="19315" y="53948"/>
                    <a:pt x="21049" y="54148"/>
                    <a:pt x="22350" y="55116"/>
                  </a:cubicBezTo>
                  <a:cubicBezTo>
                    <a:pt x="22350" y="55116"/>
                    <a:pt x="19782" y="58184"/>
                    <a:pt x="21049" y="61353"/>
                  </a:cubicBezTo>
                  <a:cubicBezTo>
                    <a:pt x="19281" y="65189"/>
                    <a:pt x="16046" y="66290"/>
                    <a:pt x="16046" y="66290"/>
                  </a:cubicBezTo>
                  <a:cubicBezTo>
                    <a:pt x="16046" y="66290"/>
                    <a:pt x="16651" y="66351"/>
                    <a:pt x="17618" y="66351"/>
                  </a:cubicBezTo>
                  <a:cubicBezTo>
                    <a:pt x="21196" y="66351"/>
                    <a:pt x="29720" y="65524"/>
                    <a:pt x="30823" y="57751"/>
                  </a:cubicBezTo>
                  <a:cubicBezTo>
                    <a:pt x="34025" y="52681"/>
                    <a:pt x="29589" y="49578"/>
                    <a:pt x="29589" y="49578"/>
                  </a:cubicBezTo>
                  <a:cubicBezTo>
                    <a:pt x="30489" y="47243"/>
                    <a:pt x="30256" y="43607"/>
                    <a:pt x="27888" y="43541"/>
                  </a:cubicBezTo>
                  <a:cubicBezTo>
                    <a:pt x="27888" y="43541"/>
                    <a:pt x="28853" y="39104"/>
                    <a:pt x="26214" y="38287"/>
                  </a:cubicBezTo>
                  <a:lnTo>
                    <a:pt x="26214" y="38287"/>
                  </a:lnTo>
                  <a:cubicBezTo>
                    <a:pt x="26483" y="38310"/>
                    <a:pt x="26781" y="38327"/>
                    <a:pt x="27104" y="38327"/>
                  </a:cubicBezTo>
                  <a:cubicBezTo>
                    <a:pt x="29137" y="38327"/>
                    <a:pt x="32121" y="37641"/>
                    <a:pt x="34692" y="33400"/>
                  </a:cubicBezTo>
                  <a:cubicBezTo>
                    <a:pt x="34905" y="33421"/>
                    <a:pt x="35126" y="33431"/>
                    <a:pt x="35353" y="33431"/>
                  </a:cubicBezTo>
                  <a:cubicBezTo>
                    <a:pt x="37683" y="33431"/>
                    <a:pt x="40638" y="32324"/>
                    <a:pt x="42098" y="29831"/>
                  </a:cubicBezTo>
                  <a:cubicBezTo>
                    <a:pt x="45467" y="29330"/>
                    <a:pt x="50203" y="27329"/>
                    <a:pt x="50037" y="24127"/>
                  </a:cubicBezTo>
                  <a:cubicBezTo>
                    <a:pt x="54406" y="22192"/>
                    <a:pt x="55441" y="16488"/>
                    <a:pt x="55007" y="12985"/>
                  </a:cubicBezTo>
                  <a:cubicBezTo>
                    <a:pt x="55007" y="5539"/>
                    <a:pt x="45729" y="0"/>
                    <a:pt x="295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2"/>
            <p:cNvSpPr/>
            <p:nvPr/>
          </p:nvSpPr>
          <p:spPr>
            <a:xfrm>
              <a:off x="1714725" y="3632850"/>
              <a:ext cx="966550" cy="243925"/>
            </a:xfrm>
            <a:custGeom>
              <a:rect b="b" l="l" r="r" t="t"/>
              <a:pathLst>
                <a:path extrusionOk="0" h="9757" w="38662">
                  <a:moveTo>
                    <a:pt x="16187" y="0"/>
                  </a:moveTo>
                  <a:cubicBezTo>
                    <a:pt x="7161" y="0"/>
                    <a:pt x="223" y="1664"/>
                    <a:pt x="134" y="4044"/>
                  </a:cubicBezTo>
                  <a:cubicBezTo>
                    <a:pt x="1" y="6713"/>
                    <a:pt x="8507" y="9215"/>
                    <a:pt x="19114" y="9682"/>
                  </a:cubicBezTo>
                  <a:cubicBezTo>
                    <a:pt x="20259" y="9732"/>
                    <a:pt x="21382" y="9757"/>
                    <a:pt x="22475" y="9757"/>
                  </a:cubicBezTo>
                  <a:cubicBezTo>
                    <a:pt x="31501" y="9757"/>
                    <a:pt x="38439" y="8093"/>
                    <a:pt x="38528" y="5712"/>
                  </a:cubicBezTo>
                  <a:cubicBezTo>
                    <a:pt x="38662" y="3044"/>
                    <a:pt x="30156" y="509"/>
                    <a:pt x="19548" y="75"/>
                  </a:cubicBezTo>
                  <a:cubicBezTo>
                    <a:pt x="18403" y="25"/>
                    <a:pt x="17280" y="0"/>
                    <a:pt x="161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2"/>
            <p:cNvSpPr/>
            <p:nvPr/>
          </p:nvSpPr>
          <p:spPr>
            <a:xfrm>
              <a:off x="2329325" y="4010825"/>
              <a:ext cx="103450" cy="16700"/>
            </a:xfrm>
            <a:custGeom>
              <a:rect b="b" l="l" r="r" t="t"/>
              <a:pathLst>
                <a:path extrusionOk="0" h="668" w="4138">
                  <a:moveTo>
                    <a:pt x="4104" y="0"/>
                  </a:moveTo>
                  <a:cubicBezTo>
                    <a:pt x="2803" y="133"/>
                    <a:pt x="1435" y="200"/>
                    <a:pt x="1" y="267"/>
                  </a:cubicBezTo>
                  <a:lnTo>
                    <a:pt x="1" y="667"/>
                  </a:lnTo>
                  <a:cubicBezTo>
                    <a:pt x="1469" y="634"/>
                    <a:pt x="2836" y="534"/>
                    <a:pt x="4137" y="400"/>
                  </a:cubicBezTo>
                  <a:lnTo>
                    <a:pt x="41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2"/>
            <p:cNvSpPr/>
            <p:nvPr/>
          </p:nvSpPr>
          <p:spPr>
            <a:xfrm>
              <a:off x="1607150" y="3974125"/>
              <a:ext cx="130125" cy="59225"/>
            </a:xfrm>
            <a:custGeom>
              <a:rect b="b" l="l" r="r" t="t"/>
              <a:pathLst>
                <a:path extrusionOk="0" h="2369" w="5205">
                  <a:moveTo>
                    <a:pt x="234" y="0"/>
                  </a:moveTo>
                  <a:lnTo>
                    <a:pt x="1" y="367"/>
                  </a:lnTo>
                  <a:cubicBezTo>
                    <a:pt x="1668" y="1435"/>
                    <a:pt x="3370" y="2068"/>
                    <a:pt x="5138" y="2369"/>
                  </a:cubicBezTo>
                  <a:lnTo>
                    <a:pt x="5204" y="1968"/>
                  </a:lnTo>
                  <a:cubicBezTo>
                    <a:pt x="3503" y="1668"/>
                    <a:pt x="1869" y="1034"/>
                    <a:pt x="2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2"/>
            <p:cNvSpPr/>
            <p:nvPr/>
          </p:nvSpPr>
          <p:spPr>
            <a:xfrm>
              <a:off x="2505300" y="3862375"/>
              <a:ext cx="280225" cy="149300"/>
            </a:xfrm>
            <a:custGeom>
              <a:rect b="b" l="l" r="r" t="t"/>
              <a:pathLst>
                <a:path extrusionOk="0" h="5972" w="11209">
                  <a:moveTo>
                    <a:pt x="10808" y="0"/>
                  </a:moveTo>
                  <a:cubicBezTo>
                    <a:pt x="10808" y="34"/>
                    <a:pt x="10141" y="3937"/>
                    <a:pt x="0" y="5538"/>
                  </a:cubicBezTo>
                  <a:lnTo>
                    <a:pt x="67" y="5971"/>
                  </a:lnTo>
                  <a:cubicBezTo>
                    <a:pt x="10574" y="4270"/>
                    <a:pt x="11208" y="201"/>
                    <a:pt x="11208" y="34"/>
                  </a:cubicBezTo>
                  <a:lnTo>
                    <a:pt x="108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2"/>
            <p:cNvSpPr/>
            <p:nvPr/>
          </p:nvSpPr>
          <p:spPr>
            <a:xfrm>
              <a:off x="1985750" y="4153425"/>
              <a:ext cx="54225" cy="20025"/>
            </a:xfrm>
            <a:custGeom>
              <a:rect b="b" l="l" r="r" t="t"/>
              <a:pathLst>
                <a:path extrusionOk="0" h="801" w="2169">
                  <a:moveTo>
                    <a:pt x="101" y="0"/>
                  </a:moveTo>
                  <a:lnTo>
                    <a:pt x="1" y="400"/>
                  </a:lnTo>
                  <a:cubicBezTo>
                    <a:pt x="34" y="400"/>
                    <a:pt x="835" y="601"/>
                    <a:pt x="2102" y="801"/>
                  </a:cubicBezTo>
                  <a:lnTo>
                    <a:pt x="2169" y="400"/>
                  </a:lnTo>
                  <a:cubicBezTo>
                    <a:pt x="935" y="200"/>
                    <a:pt x="134" y="0"/>
                    <a:pt x="1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2"/>
            <p:cNvSpPr/>
            <p:nvPr/>
          </p:nvSpPr>
          <p:spPr>
            <a:xfrm>
              <a:off x="2105850" y="4172600"/>
              <a:ext cx="137625" cy="15875"/>
            </a:xfrm>
            <a:custGeom>
              <a:rect b="b" l="l" r="r" t="t"/>
              <a:pathLst>
                <a:path extrusionOk="0" h="635" w="5505">
                  <a:moveTo>
                    <a:pt x="34" y="0"/>
                  </a:moveTo>
                  <a:lnTo>
                    <a:pt x="0" y="434"/>
                  </a:lnTo>
                  <a:cubicBezTo>
                    <a:pt x="1268" y="567"/>
                    <a:pt x="2469" y="634"/>
                    <a:pt x="3603" y="634"/>
                  </a:cubicBezTo>
                  <a:cubicBezTo>
                    <a:pt x="4270" y="634"/>
                    <a:pt x="4904" y="601"/>
                    <a:pt x="5504" y="567"/>
                  </a:cubicBezTo>
                  <a:lnTo>
                    <a:pt x="5471" y="134"/>
                  </a:lnTo>
                  <a:cubicBezTo>
                    <a:pt x="4867" y="185"/>
                    <a:pt x="4223" y="212"/>
                    <a:pt x="3544" y="212"/>
                  </a:cubicBezTo>
                  <a:cubicBezTo>
                    <a:pt x="2460" y="212"/>
                    <a:pt x="1285" y="144"/>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2"/>
            <p:cNvSpPr/>
            <p:nvPr/>
          </p:nvSpPr>
          <p:spPr>
            <a:xfrm>
              <a:off x="1922375" y="3588850"/>
              <a:ext cx="23375" cy="13350"/>
            </a:xfrm>
            <a:custGeom>
              <a:rect b="b" l="l" r="r" t="t"/>
              <a:pathLst>
                <a:path extrusionOk="0" h="534" w="935">
                  <a:moveTo>
                    <a:pt x="901" y="0"/>
                  </a:moveTo>
                  <a:cubicBezTo>
                    <a:pt x="601" y="34"/>
                    <a:pt x="301" y="67"/>
                    <a:pt x="1" y="100"/>
                  </a:cubicBezTo>
                  <a:lnTo>
                    <a:pt x="67" y="534"/>
                  </a:lnTo>
                  <a:cubicBezTo>
                    <a:pt x="368" y="467"/>
                    <a:pt x="634" y="434"/>
                    <a:pt x="935" y="401"/>
                  </a:cubicBezTo>
                  <a:lnTo>
                    <a:pt x="9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2"/>
            <p:cNvSpPr/>
            <p:nvPr/>
          </p:nvSpPr>
          <p:spPr>
            <a:xfrm>
              <a:off x="1997425" y="3578825"/>
              <a:ext cx="106775" cy="15050"/>
            </a:xfrm>
            <a:custGeom>
              <a:rect b="b" l="l" r="r" t="t"/>
              <a:pathLst>
                <a:path extrusionOk="0" h="602" w="4271">
                  <a:moveTo>
                    <a:pt x="4237" y="1"/>
                  </a:moveTo>
                  <a:cubicBezTo>
                    <a:pt x="2703" y="34"/>
                    <a:pt x="1268" y="101"/>
                    <a:pt x="1" y="201"/>
                  </a:cubicBezTo>
                  <a:lnTo>
                    <a:pt x="34" y="601"/>
                  </a:lnTo>
                  <a:cubicBezTo>
                    <a:pt x="1302" y="501"/>
                    <a:pt x="2736" y="435"/>
                    <a:pt x="4270" y="401"/>
                  </a:cubicBezTo>
                  <a:lnTo>
                    <a:pt x="42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2"/>
            <p:cNvSpPr/>
            <p:nvPr/>
          </p:nvSpPr>
          <p:spPr>
            <a:xfrm>
              <a:off x="2142525" y="3578000"/>
              <a:ext cx="50900" cy="10875"/>
            </a:xfrm>
            <a:custGeom>
              <a:rect b="b" l="l" r="r" t="t"/>
              <a:pathLst>
                <a:path extrusionOk="0" h="435" w="2036">
                  <a:moveTo>
                    <a:pt x="1" y="1"/>
                  </a:moveTo>
                  <a:lnTo>
                    <a:pt x="1" y="434"/>
                  </a:lnTo>
                  <a:cubicBezTo>
                    <a:pt x="412" y="423"/>
                    <a:pt x="776" y="419"/>
                    <a:pt x="1077" y="419"/>
                  </a:cubicBezTo>
                  <a:cubicBezTo>
                    <a:pt x="1680" y="419"/>
                    <a:pt x="2036" y="434"/>
                    <a:pt x="2036" y="434"/>
                  </a:cubicBezTo>
                  <a:lnTo>
                    <a:pt x="20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2"/>
            <p:cNvSpPr/>
            <p:nvPr/>
          </p:nvSpPr>
          <p:spPr>
            <a:xfrm>
              <a:off x="2489450" y="4135900"/>
              <a:ext cx="207675" cy="64250"/>
            </a:xfrm>
            <a:custGeom>
              <a:rect b="b" l="l" r="r" t="t"/>
              <a:pathLst>
                <a:path extrusionOk="0" h="2570" w="8307">
                  <a:moveTo>
                    <a:pt x="8173" y="1"/>
                  </a:moveTo>
                  <a:cubicBezTo>
                    <a:pt x="8106" y="34"/>
                    <a:pt x="3736" y="1802"/>
                    <a:pt x="0" y="2169"/>
                  </a:cubicBezTo>
                  <a:lnTo>
                    <a:pt x="34" y="2569"/>
                  </a:lnTo>
                  <a:cubicBezTo>
                    <a:pt x="3837" y="2202"/>
                    <a:pt x="8273" y="434"/>
                    <a:pt x="8306" y="401"/>
                  </a:cubicBezTo>
                  <a:lnTo>
                    <a:pt x="81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2"/>
            <p:cNvSpPr/>
            <p:nvPr/>
          </p:nvSpPr>
          <p:spPr>
            <a:xfrm>
              <a:off x="2421075" y="4278500"/>
              <a:ext cx="76750" cy="25050"/>
            </a:xfrm>
            <a:custGeom>
              <a:rect b="b" l="l" r="r" t="t"/>
              <a:pathLst>
                <a:path extrusionOk="0" h="1002" w="3070">
                  <a:moveTo>
                    <a:pt x="3002" y="1"/>
                  </a:moveTo>
                  <a:lnTo>
                    <a:pt x="0" y="601"/>
                  </a:lnTo>
                  <a:lnTo>
                    <a:pt x="100" y="1001"/>
                  </a:lnTo>
                  <a:lnTo>
                    <a:pt x="3069" y="401"/>
                  </a:lnTo>
                  <a:lnTo>
                    <a:pt x="30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2"/>
            <p:cNvSpPr/>
            <p:nvPr/>
          </p:nvSpPr>
          <p:spPr>
            <a:xfrm>
              <a:off x="2237600" y="4366075"/>
              <a:ext cx="74250" cy="12525"/>
            </a:xfrm>
            <a:custGeom>
              <a:rect b="b" l="l" r="r" t="t"/>
              <a:pathLst>
                <a:path extrusionOk="0" h="501" w="2970">
                  <a:moveTo>
                    <a:pt x="34" y="0"/>
                  </a:moveTo>
                  <a:lnTo>
                    <a:pt x="1" y="400"/>
                  </a:lnTo>
                  <a:cubicBezTo>
                    <a:pt x="668" y="501"/>
                    <a:pt x="1402" y="501"/>
                    <a:pt x="1969" y="501"/>
                  </a:cubicBezTo>
                  <a:lnTo>
                    <a:pt x="2969" y="501"/>
                  </a:lnTo>
                  <a:lnTo>
                    <a:pt x="2936" y="67"/>
                  </a:lnTo>
                  <a:cubicBezTo>
                    <a:pt x="2936" y="67"/>
                    <a:pt x="2460" y="97"/>
                    <a:pt x="1815" y="97"/>
                  </a:cubicBezTo>
                  <a:cubicBezTo>
                    <a:pt x="1279" y="97"/>
                    <a:pt x="625" y="76"/>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2"/>
            <p:cNvSpPr/>
            <p:nvPr/>
          </p:nvSpPr>
          <p:spPr>
            <a:xfrm>
              <a:off x="2097500" y="4773025"/>
              <a:ext cx="90100" cy="38375"/>
            </a:xfrm>
            <a:custGeom>
              <a:rect b="b" l="l" r="r" t="t"/>
              <a:pathLst>
                <a:path extrusionOk="0" h="1535" w="3604">
                  <a:moveTo>
                    <a:pt x="3336" y="1"/>
                  </a:moveTo>
                  <a:cubicBezTo>
                    <a:pt x="1969" y="1101"/>
                    <a:pt x="1" y="1135"/>
                    <a:pt x="1" y="1135"/>
                  </a:cubicBezTo>
                  <a:lnTo>
                    <a:pt x="1" y="1535"/>
                  </a:lnTo>
                  <a:cubicBezTo>
                    <a:pt x="67" y="1535"/>
                    <a:pt x="2135" y="1535"/>
                    <a:pt x="3603" y="301"/>
                  </a:cubicBezTo>
                  <a:lnTo>
                    <a:pt x="33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2"/>
            <p:cNvSpPr/>
            <p:nvPr/>
          </p:nvSpPr>
          <p:spPr>
            <a:xfrm>
              <a:off x="2049975" y="4621250"/>
              <a:ext cx="95925" cy="25875"/>
            </a:xfrm>
            <a:custGeom>
              <a:rect b="b" l="l" r="r" t="t"/>
              <a:pathLst>
                <a:path extrusionOk="0" h="1035" w="3837">
                  <a:moveTo>
                    <a:pt x="3670" y="1"/>
                  </a:moveTo>
                  <a:cubicBezTo>
                    <a:pt x="2596" y="537"/>
                    <a:pt x="1471" y="640"/>
                    <a:pt x="770" y="640"/>
                  </a:cubicBezTo>
                  <a:cubicBezTo>
                    <a:pt x="338" y="640"/>
                    <a:pt x="67" y="601"/>
                    <a:pt x="67" y="601"/>
                  </a:cubicBezTo>
                  <a:lnTo>
                    <a:pt x="0" y="1001"/>
                  </a:lnTo>
                  <a:cubicBezTo>
                    <a:pt x="34" y="1001"/>
                    <a:pt x="334" y="1035"/>
                    <a:pt x="801" y="1035"/>
                  </a:cubicBezTo>
                  <a:cubicBezTo>
                    <a:pt x="1568" y="1035"/>
                    <a:pt x="2702" y="935"/>
                    <a:pt x="3836" y="401"/>
                  </a:cubicBezTo>
                  <a:lnTo>
                    <a:pt x="367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2"/>
            <p:cNvSpPr/>
            <p:nvPr/>
          </p:nvSpPr>
          <p:spPr>
            <a:xfrm>
              <a:off x="2130025" y="4976500"/>
              <a:ext cx="86750" cy="20875"/>
            </a:xfrm>
            <a:custGeom>
              <a:rect b="b" l="l" r="r" t="t"/>
              <a:pathLst>
                <a:path extrusionOk="0" h="835" w="3470">
                  <a:moveTo>
                    <a:pt x="3336" y="1"/>
                  </a:moveTo>
                  <a:cubicBezTo>
                    <a:pt x="2607" y="272"/>
                    <a:pt x="2008" y="405"/>
                    <a:pt x="1498" y="405"/>
                  </a:cubicBezTo>
                  <a:cubicBezTo>
                    <a:pt x="1004" y="405"/>
                    <a:pt x="595" y="280"/>
                    <a:pt x="234" y="34"/>
                  </a:cubicBezTo>
                  <a:lnTo>
                    <a:pt x="1" y="368"/>
                  </a:lnTo>
                  <a:cubicBezTo>
                    <a:pt x="468" y="701"/>
                    <a:pt x="1001" y="835"/>
                    <a:pt x="1502" y="835"/>
                  </a:cubicBezTo>
                  <a:cubicBezTo>
                    <a:pt x="2202" y="835"/>
                    <a:pt x="2869" y="634"/>
                    <a:pt x="3470" y="401"/>
                  </a:cubicBezTo>
                  <a:lnTo>
                    <a:pt x="33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2"/>
            <p:cNvSpPr/>
            <p:nvPr/>
          </p:nvSpPr>
          <p:spPr>
            <a:xfrm>
              <a:off x="1984925" y="4438625"/>
              <a:ext cx="129275" cy="58400"/>
            </a:xfrm>
            <a:custGeom>
              <a:rect b="b" l="l" r="r" t="t"/>
              <a:pathLst>
                <a:path extrusionOk="0" h="2336" w="5171">
                  <a:moveTo>
                    <a:pt x="267" y="0"/>
                  </a:moveTo>
                  <a:lnTo>
                    <a:pt x="0" y="334"/>
                  </a:lnTo>
                  <a:cubicBezTo>
                    <a:pt x="2035" y="2068"/>
                    <a:pt x="5004" y="2335"/>
                    <a:pt x="5137" y="2335"/>
                  </a:cubicBezTo>
                  <a:lnTo>
                    <a:pt x="5171" y="1935"/>
                  </a:lnTo>
                  <a:cubicBezTo>
                    <a:pt x="5137" y="1935"/>
                    <a:pt x="2202" y="1668"/>
                    <a:pt x="2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2"/>
            <p:cNvSpPr/>
            <p:nvPr/>
          </p:nvSpPr>
          <p:spPr>
            <a:xfrm>
              <a:off x="1999925" y="4911450"/>
              <a:ext cx="52575" cy="35050"/>
            </a:xfrm>
            <a:custGeom>
              <a:rect b="b" l="l" r="r" t="t"/>
              <a:pathLst>
                <a:path extrusionOk="0" h="1402" w="2103">
                  <a:moveTo>
                    <a:pt x="268" y="1"/>
                  </a:moveTo>
                  <a:lnTo>
                    <a:pt x="1" y="301"/>
                  </a:lnTo>
                  <a:cubicBezTo>
                    <a:pt x="468" y="735"/>
                    <a:pt x="1135" y="1068"/>
                    <a:pt x="1969" y="1402"/>
                  </a:cubicBezTo>
                  <a:lnTo>
                    <a:pt x="2102" y="1035"/>
                  </a:lnTo>
                  <a:cubicBezTo>
                    <a:pt x="1335" y="701"/>
                    <a:pt x="701" y="368"/>
                    <a:pt x="2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2"/>
            <p:cNvSpPr/>
            <p:nvPr/>
          </p:nvSpPr>
          <p:spPr>
            <a:xfrm>
              <a:off x="1932375" y="4805550"/>
              <a:ext cx="55900" cy="16700"/>
            </a:xfrm>
            <a:custGeom>
              <a:rect b="b" l="l" r="r" t="t"/>
              <a:pathLst>
                <a:path extrusionOk="0" h="668" w="2236">
                  <a:moveTo>
                    <a:pt x="2069" y="0"/>
                  </a:moveTo>
                  <a:cubicBezTo>
                    <a:pt x="2045" y="24"/>
                    <a:pt x="1606" y="247"/>
                    <a:pt x="998" y="247"/>
                  </a:cubicBezTo>
                  <a:cubicBezTo>
                    <a:pt x="745" y="247"/>
                    <a:pt x="462" y="208"/>
                    <a:pt x="168" y="101"/>
                  </a:cubicBezTo>
                  <a:lnTo>
                    <a:pt x="1" y="467"/>
                  </a:lnTo>
                  <a:cubicBezTo>
                    <a:pt x="368" y="601"/>
                    <a:pt x="701" y="668"/>
                    <a:pt x="1002" y="668"/>
                  </a:cubicBezTo>
                  <a:cubicBezTo>
                    <a:pt x="1702" y="668"/>
                    <a:pt x="2236" y="401"/>
                    <a:pt x="2236" y="367"/>
                  </a:cubicBezTo>
                  <a:lnTo>
                    <a:pt x="206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2"/>
            <p:cNvSpPr/>
            <p:nvPr/>
          </p:nvSpPr>
          <p:spPr>
            <a:xfrm>
              <a:off x="1856500" y="4738000"/>
              <a:ext cx="55900" cy="15875"/>
            </a:xfrm>
            <a:custGeom>
              <a:rect b="b" l="l" r="r" t="t"/>
              <a:pathLst>
                <a:path extrusionOk="0" h="635" w="2236">
                  <a:moveTo>
                    <a:pt x="2035" y="1"/>
                  </a:moveTo>
                  <a:cubicBezTo>
                    <a:pt x="2035" y="1"/>
                    <a:pt x="1610" y="229"/>
                    <a:pt x="1012" y="229"/>
                  </a:cubicBezTo>
                  <a:cubicBezTo>
                    <a:pt x="756" y="229"/>
                    <a:pt x="467" y="187"/>
                    <a:pt x="167" y="67"/>
                  </a:cubicBezTo>
                  <a:lnTo>
                    <a:pt x="0" y="468"/>
                  </a:lnTo>
                  <a:cubicBezTo>
                    <a:pt x="367" y="601"/>
                    <a:pt x="701" y="634"/>
                    <a:pt x="1001" y="634"/>
                  </a:cubicBezTo>
                  <a:cubicBezTo>
                    <a:pt x="1702" y="634"/>
                    <a:pt x="2202" y="367"/>
                    <a:pt x="2235" y="367"/>
                  </a:cubicBezTo>
                  <a:lnTo>
                    <a:pt x="20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2"/>
            <p:cNvSpPr/>
            <p:nvPr/>
          </p:nvSpPr>
          <p:spPr>
            <a:xfrm>
              <a:off x="1750600" y="4654600"/>
              <a:ext cx="70900" cy="13375"/>
            </a:xfrm>
            <a:custGeom>
              <a:rect b="b" l="l" r="r" t="t"/>
              <a:pathLst>
                <a:path extrusionOk="0" h="535" w="2836">
                  <a:moveTo>
                    <a:pt x="2769" y="1"/>
                  </a:moveTo>
                  <a:cubicBezTo>
                    <a:pt x="2769" y="1"/>
                    <a:pt x="1917" y="128"/>
                    <a:pt x="1016" y="128"/>
                  </a:cubicBezTo>
                  <a:cubicBezTo>
                    <a:pt x="694" y="128"/>
                    <a:pt x="365" y="111"/>
                    <a:pt x="67" y="68"/>
                  </a:cubicBezTo>
                  <a:lnTo>
                    <a:pt x="0" y="501"/>
                  </a:lnTo>
                  <a:cubicBezTo>
                    <a:pt x="300" y="535"/>
                    <a:pt x="634" y="535"/>
                    <a:pt x="967" y="535"/>
                  </a:cubicBezTo>
                  <a:cubicBezTo>
                    <a:pt x="1901" y="535"/>
                    <a:pt x="2802" y="401"/>
                    <a:pt x="2835" y="401"/>
                  </a:cubicBezTo>
                  <a:lnTo>
                    <a:pt x="27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2"/>
            <p:cNvSpPr/>
            <p:nvPr/>
          </p:nvSpPr>
          <p:spPr>
            <a:xfrm>
              <a:off x="1643850" y="4567050"/>
              <a:ext cx="95100" cy="15875"/>
            </a:xfrm>
            <a:custGeom>
              <a:rect b="b" l="l" r="r" t="t"/>
              <a:pathLst>
                <a:path extrusionOk="0" h="635" w="3804">
                  <a:moveTo>
                    <a:pt x="3703" y="0"/>
                  </a:moveTo>
                  <a:cubicBezTo>
                    <a:pt x="3679" y="0"/>
                    <a:pt x="2783" y="214"/>
                    <a:pt x="1627" y="214"/>
                  </a:cubicBezTo>
                  <a:cubicBezTo>
                    <a:pt x="1138" y="214"/>
                    <a:pt x="603" y="176"/>
                    <a:pt x="67" y="67"/>
                  </a:cubicBezTo>
                  <a:lnTo>
                    <a:pt x="0" y="501"/>
                  </a:lnTo>
                  <a:cubicBezTo>
                    <a:pt x="534" y="601"/>
                    <a:pt x="1068" y="634"/>
                    <a:pt x="1568" y="634"/>
                  </a:cubicBezTo>
                  <a:cubicBezTo>
                    <a:pt x="2802" y="634"/>
                    <a:pt x="3736" y="401"/>
                    <a:pt x="3803" y="401"/>
                  </a:cubicBezTo>
                  <a:lnTo>
                    <a:pt x="37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2"/>
            <p:cNvSpPr/>
            <p:nvPr/>
          </p:nvSpPr>
          <p:spPr>
            <a:xfrm>
              <a:off x="1529600" y="4446950"/>
              <a:ext cx="86750" cy="28375"/>
            </a:xfrm>
            <a:custGeom>
              <a:rect b="b" l="l" r="r" t="t"/>
              <a:pathLst>
                <a:path extrusionOk="0" h="1135" w="3470">
                  <a:moveTo>
                    <a:pt x="201" y="1"/>
                  </a:moveTo>
                  <a:lnTo>
                    <a:pt x="0" y="368"/>
                  </a:lnTo>
                  <a:cubicBezTo>
                    <a:pt x="1301" y="1135"/>
                    <a:pt x="3369" y="1135"/>
                    <a:pt x="3470" y="1135"/>
                  </a:cubicBezTo>
                  <a:lnTo>
                    <a:pt x="3470" y="735"/>
                  </a:lnTo>
                  <a:cubicBezTo>
                    <a:pt x="3436" y="735"/>
                    <a:pt x="1435" y="735"/>
                    <a:pt x="2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2"/>
            <p:cNvSpPr/>
            <p:nvPr/>
          </p:nvSpPr>
          <p:spPr>
            <a:xfrm>
              <a:off x="1500400" y="4288500"/>
              <a:ext cx="92600" cy="45900"/>
            </a:xfrm>
            <a:custGeom>
              <a:rect b="b" l="l" r="r" t="t"/>
              <a:pathLst>
                <a:path extrusionOk="0" h="1836" w="3704">
                  <a:moveTo>
                    <a:pt x="334" y="1"/>
                  </a:moveTo>
                  <a:lnTo>
                    <a:pt x="1" y="268"/>
                  </a:lnTo>
                  <a:cubicBezTo>
                    <a:pt x="1168" y="1635"/>
                    <a:pt x="2636" y="1836"/>
                    <a:pt x="3303" y="1836"/>
                  </a:cubicBezTo>
                  <a:cubicBezTo>
                    <a:pt x="3537" y="1836"/>
                    <a:pt x="3670" y="1802"/>
                    <a:pt x="3704" y="1802"/>
                  </a:cubicBezTo>
                  <a:lnTo>
                    <a:pt x="3637" y="1402"/>
                  </a:lnTo>
                  <a:cubicBezTo>
                    <a:pt x="3629" y="1402"/>
                    <a:pt x="3530" y="1414"/>
                    <a:pt x="3364" y="1414"/>
                  </a:cubicBezTo>
                  <a:cubicBezTo>
                    <a:pt x="2785" y="1414"/>
                    <a:pt x="1398" y="1272"/>
                    <a:pt x="3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2"/>
            <p:cNvSpPr/>
            <p:nvPr/>
          </p:nvSpPr>
          <p:spPr>
            <a:xfrm>
              <a:off x="1571300" y="4169250"/>
              <a:ext cx="100100" cy="78425"/>
            </a:xfrm>
            <a:custGeom>
              <a:rect b="b" l="l" r="r" t="t"/>
              <a:pathLst>
                <a:path extrusionOk="0" h="3137" w="4004">
                  <a:moveTo>
                    <a:pt x="401" y="1"/>
                  </a:moveTo>
                  <a:lnTo>
                    <a:pt x="0" y="68"/>
                  </a:lnTo>
                  <a:cubicBezTo>
                    <a:pt x="0" y="134"/>
                    <a:pt x="401" y="1902"/>
                    <a:pt x="3870" y="3136"/>
                  </a:cubicBezTo>
                  <a:lnTo>
                    <a:pt x="4003" y="2736"/>
                  </a:lnTo>
                  <a:cubicBezTo>
                    <a:pt x="801" y="1602"/>
                    <a:pt x="401" y="1"/>
                    <a:pt x="4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2"/>
            <p:cNvSpPr/>
            <p:nvPr/>
          </p:nvSpPr>
          <p:spPr>
            <a:xfrm>
              <a:off x="1675525" y="4080875"/>
              <a:ext cx="120950" cy="39200"/>
            </a:xfrm>
            <a:custGeom>
              <a:rect b="b" l="l" r="r" t="t"/>
              <a:pathLst>
                <a:path extrusionOk="0" h="1568" w="4838">
                  <a:moveTo>
                    <a:pt x="134" y="0"/>
                  </a:moveTo>
                  <a:lnTo>
                    <a:pt x="1" y="400"/>
                  </a:lnTo>
                  <a:cubicBezTo>
                    <a:pt x="1936" y="1168"/>
                    <a:pt x="4671" y="1568"/>
                    <a:pt x="4804" y="1568"/>
                  </a:cubicBezTo>
                  <a:lnTo>
                    <a:pt x="4838" y="1168"/>
                  </a:lnTo>
                  <a:cubicBezTo>
                    <a:pt x="4804" y="1168"/>
                    <a:pt x="2036" y="734"/>
                    <a:pt x="1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2"/>
            <p:cNvSpPr/>
            <p:nvPr/>
          </p:nvSpPr>
          <p:spPr>
            <a:xfrm>
              <a:off x="1660525" y="3731450"/>
              <a:ext cx="201000" cy="142625"/>
            </a:xfrm>
            <a:custGeom>
              <a:rect b="b" l="l" r="r" t="t"/>
              <a:pathLst>
                <a:path extrusionOk="0" h="5705" w="8040">
                  <a:moveTo>
                    <a:pt x="301" y="0"/>
                  </a:moveTo>
                  <a:cubicBezTo>
                    <a:pt x="0" y="2335"/>
                    <a:pt x="2636" y="4337"/>
                    <a:pt x="7939" y="5704"/>
                  </a:cubicBezTo>
                  <a:lnTo>
                    <a:pt x="8040" y="5304"/>
                  </a:lnTo>
                  <a:cubicBezTo>
                    <a:pt x="1635" y="3636"/>
                    <a:pt x="534" y="1501"/>
                    <a:pt x="701" y="34"/>
                  </a:cubicBezTo>
                  <a:lnTo>
                    <a:pt x="3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2"/>
            <p:cNvSpPr/>
            <p:nvPr/>
          </p:nvSpPr>
          <p:spPr>
            <a:xfrm>
              <a:off x="1948225" y="3883225"/>
              <a:ext cx="460350" cy="36725"/>
            </a:xfrm>
            <a:custGeom>
              <a:rect b="b" l="l" r="r" t="t"/>
              <a:pathLst>
                <a:path extrusionOk="0" h="1469" w="18414">
                  <a:moveTo>
                    <a:pt x="67" y="0"/>
                  </a:moveTo>
                  <a:lnTo>
                    <a:pt x="1" y="434"/>
                  </a:lnTo>
                  <a:cubicBezTo>
                    <a:pt x="3903" y="1101"/>
                    <a:pt x="8473" y="1468"/>
                    <a:pt x="12943" y="1468"/>
                  </a:cubicBezTo>
                  <a:cubicBezTo>
                    <a:pt x="14811" y="1468"/>
                    <a:pt x="16646" y="1401"/>
                    <a:pt x="18414" y="1268"/>
                  </a:cubicBezTo>
                  <a:lnTo>
                    <a:pt x="18380" y="868"/>
                  </a:lnTo>
                  <a:cubicBezTo>
                    <a:pt x="16659" y="993"/>
                    <a:pt x="14862" y="1055"/>
                    <a:pt x="13043" y="1055"/>
                  </a:cubicBezTo>
                  <a:cubicBezTo>
                    <a:pt x="8587" y="1055"/>
                    <a:pt x="3999" y="687"/>
                    <a:pt x="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2"/>
            <p:cNvSpPr/>
            <p:nvPr/>
          </p:nvSpPr>
          <p:spPr>
            <a:xfrm>
              <a:off x="2564500" y="3773150"/>
              <a:ext cx="165975" cy="120100"/>
            </a:xfrm>
            <a:custGeom>
              <a:rect b="b" l="l" r="r" t="t"/>
              <a:pathLst>
                <a:path extrusionOk="0" h="4804" w="6639">
                  <a:moveTo>
                    <a:pt x="6472" y="0"/>
                  </a:moveTo>
                  <a:lnTo>
                    <a:pt x="6072" y="134"/>
                  </a:lnTo>
                  <a:cubicBezTo>
                    <a:pt x="6205" y="667"/>
                    <a:pt x="6138" y="1134"/>
                    <a:pt x="5871" y="1601"/>
                  </a:cubicBezTo>
                  <a:cubicBezTo>
                    <a:pt x="5204" y="2769"/>
                    <a:pt x="3170" y="3736"/>
                    <a:pt x="1" y="4403"/>
                  </a:cubicBezTo>
                  <a:lnTo>
                    <a:pt x="101" y="4804"/>
                  </a:lnTo>
                  <a:cubicBezTo>
                    <a:pt x="3403" y="4103"/>
                    <a:pt x="5471" y="3102"/>
                    <a:pt x="6238" y="1802"/>
                  </a:cubicBezTo>
                  <a:cubicBezTo>
                    <a:pt x="6572" y="1234"/>
                    <a:pt x="6639" y="634"/>
                    <a:pt x="64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2"/>
            <p:cNvSpPr/>
            <p:nvPr/>
          </p:nvSpPr>
          <p:spPr>
            <a:xfrm>
              <a:off x="1965750" y="5069900"/>
              <a:ext cx="70900" cy="58400"/>
            </a:xfrm>
            <a:custGeom>
              <a:rect b="b" l="l" r="r" t="t"/>
              <a:pathLst>
                <a:path extrusionOk="0" h="2336" w="2836">
                  <a:moveTo>
                    <a:pt x="400" y="1"/>
                  </a:moveTo>
                  <a:lnTo>
                    <a:pt x="0" y="167"/>
                  </a:lnTo>
                  <a:cubicBezTo>
                    <a:pt x="34" y="234"/>
                    <a:pt x="901" y="1835"/>
                    <a:pt x="2735" y="2336"/>
                  </a:cubicBezTo>
                  <a:lnTo>
                    <a:pt x="2836" y="1935"/>
                  </a:lnTo>
                  <a:cubicBezTo>
                    <a:pt x="1201" y="1502"/>
                    <a:pt x="400" y="1"/>
                    <a:pt x="4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 name="Google Shape;400;p22"/>
          <p:cNvSpPr txBox="1"/>
          <p:nvPr>
            <p:ph type="title"/>
          </p:nvPr>
        </p:nvSpPr>
        <p:spPr>
          <a:xfrm>
            <a:off x="808800" y="2312278"/>
            <a:ext cx="4182000" cy="721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500"/>
              <a:buFont typeface="Playfair Display"/>
              <a:buNone/>
              <a:defRPr sz="4000"/>
            </a:lvl1pPr>
            <a:lvl2pPr lvl="1" rtl="0">
              <a:spcBef>
                <a:spcPts val="0"/>
              </a:spcBef>
              <a:spcAft>
                <a:spcPts val="0"/>
              </a:spcAft>
              <a:buClr>
                <a:schemeClr val="lt1"/>
              </a:buClr>
              <a:buSzPts val="2500"/>
              <a:buFont typeface="Playfair Display"/>
              <a:buNone/>
              <a:defRPr b="1" sz="2500">
                <a:solidFill>
                  <a:schemeClr val="lt1"/>
                </a:solidFill>
                <a:latin typeface="Playfair Display"/>
                <a:ea typeface="Playfair Display"/>
                <a:cs typeface="Playfair Display"/>
                <a:sym typeface="Playfair Display"/>
              </a:defRPr>
            </a:lvl2pPr>
            <a:lvl3pPr lvl="2" rtl="0">
              <a:spcBef>
                <a:spcPts val="0"/>
              </a:spcBef>
              <a:spcAft>
                <a:spcPts val="0"/>
              </a:spcAft>
              <a:buClr>
                <a:schemeClr val="lt1"/>
              </a:buClr>
              <a:buSzPts val="2500"/>
              <a:buFont typeface="Playfair Display"/>
              <a:buNone/>
              <a:defRPr b="1" sz="2500">
                <a:solidFill>
                  <a:schemeClr val="lt1"/>
                </a:solidFill>
                <a:latin typeface="Playfair Display"/>
                <a:ea typeface="Playfair Display"/>
                <a:cs typeface="Playfair Display"/>
                <a:sym typeface="Playfair Display"/>
              </a:defRPr>
            </a:lvl3pPr>
            <a:lvl4pPr lvl="3" rtl="0">
              <a:spcBef>
                <a:spcPts val="0"/>
              </a:spcBef>
              <a:spcAft>
                <a:spcPts val="0"/>
              </a:spcAft>
              <a:buClr>
                <a:schemeClr val="lt1"/>
              </a:buClr>
              <a:buSzPts val="2500"/>
              <a:buFont typeface="Playfair Display"/>
              <a:buNone/>
              <a:defRPr b="1" sz="2500">
                <a:solidFill>
                  <a:schemeClr val="lt1"/>
                </a:solidFill>
                <a:latin typeface="Playfair Display"/>
                <a:ea typeface="Playfair Display"/>
                <a:cs typeface="Playfair Display"/>
                <a:sym typeface="Playfair Display"/>
              </a:defRPr>
            </a:lvl4pPr>
            <a:lvl5pPr lvl="4" rtl="0">
              <a:spcBef>
                <a:spcPts val="0"/>
              </a:spcBef>
              <a:spcAft>
                <a:spcPts val="0"/>
              </a:spcAft>
              <a:buClr>
                <a:schemeClr val="lt1"/>
              </a:buClr>
              <a:buSzPts val="2500"/>
              <a:buFont typeface="Playfair Display"/>
              <a:buNone/>
              <a:defRPr b="1" sz="2500">
                <a:solidFill>
                  <a:schemeClr val="lt1"/>
                </a:solidFill>
                <a:latin typeface="Playfair Display"/>
                <a:ea typeface="Playfair Display"/>
                <a:cs typeface="Playfair Display"/>
                <a:sym typeface="Playfair Display"/>
              </a:defRPr>
            </a:lvl5pPr>
            <a:lvl6pPr lvl="5" rtl="0">
              <a:spcBef>
                <a:spcPts val="0"/>
              </a:spcBef>
              <a:spcAft>
                <a:spcPts val="0"/>
              </a:spcAft>
              <a:buClr>
                <a:schemeClr val="lt1"/>
              </a:buClr>
              <a:buSzPts val="2500"/>
              <a:buFont typeface="Playfair Display"/>
              <a:buNone/>
              <a:defRPr b="1" sz="2500">
                <a:solidFill>
                  <a:schemeClr val="lt1"/>
                </a:solidFill>
                <a:latin typeface="Playfair Display"/>
                <a:ea typeface="Playfair Display"/>
                <a:cs typeface="Playfair Display"/>
                <a:sym typeface="Playfair Display"/>
              </a:defRPr>
            </a:lvl6pPr>
            <a:lvl7pPr lvl="6" rtl="0">
              <a:spcBef>
                <a:spcPts val="0"/>
              </a:spcBef>
              <a:spcAft>
                <a:spcPts val="0"/>
              </a:spcAft>
              <a:buClr>
                <a:schemeClr val="lt1"/>
              </a:buClr>
              <a:buSzPts val="2500"/>
              <a:buFont typeface="Playfair Display"/>
              <a:buNone/>
              <a:defRPr b="1" sz="2500">
                <a:solidFill>
                  <a:schemeClr val="lt1"/>
                </a:solidFill>
                <a:latin typeface="Playfair Display"/>
                <a:ea typeface="Playfair Display"/>
                <a:cs typeface="Playfair Display"/>
                <a:sym typeface="Playfair Display"/>
              </a:defRPr>
            </a:lvl7pPr>
            <a:lvl8pPr lvl="7" rtl="0">
              <a:spcBef>
                <a:spcPts val="0"/>
              </a:spcBef>
              <a:spcAft>
                <a:spcPts val="0"/>
              </a:spcAft>
              <a:buClr>
                <a:schemeClr val="lt1"/>
              </a:buClr>
              <a:buSzPts val="2500"/>
              <a:buFont typeface="Playfair Display"/>
              <a:buNone/>
              <a:defRPr b="1" sz="2500">
                <a:solidFill>
                  <a:schemeClr val="lt1"/>
                </a:solidFill>
                <a:latin typeface="Playfair Display"/>
                <a:ea typeface="Playfair Display"/>
                <a:cs typeface="Playfair Display"/>
                <a:sym typeface="Playfair Display"/>
              </a:defRPr>
            </a:lvl8pPr>
            <a:lvl9pPr lvl="8" rtl="0">
              <a:spcBef>
                <a:spcPts val="0"/>
              </a:spcBef>
              <a:spcAft>
                <a:spcPts val="0"/>
              </a:spcAft>
              <a:buClr>
                <a:schemeClr val="lt1"/>
              </a:buClr>
              <a:buSzPts val="2500"/>
              <a:buFont typeface="Playfair Display"/>
              <a:buNone/>
              <a:defRPr b="1" sz="2500">
                <a:solidFill>
                  <a:schemeClr val="lt1"/>
                </a:solidFill>
                <a:latin typeface="Playfair Display"/>
                <a:ea typeface="Playfair Display"/>
                <a:cs typeface="Playfair Display"/>
                <a:sym typeface="Playfair Display"/>
              </a:defRPr>
            </a:lvl9pPr>
          </a:lstStyle>
          <a:p/>
        </p:txBody>
      </p:sp>
      <p:sp>
        <p:nvSpPr>
          <p:cNvPr id="401" name="Google Shape;401;p22"/>
          <p:cNvSpPr txBox="1"/>
          <p:nvPr>
            <p:ph idx="1" type="subTitle"/>
          </p:nvPr>
        </p:nvSpPr>
        <p:spPr>
          <a:xfrm>
            <a:off x="808800" y="2999124"/>
            <a:ext cx="4182000" cy="42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Montserrat"/>
              <a:buNone/>
              <a:defRPr sz="1400">
                <a:latin typeface="Montserrat"/>
                <a:ea typeface="Montserrat"/>
                <a:cs typeface="Montserrat"/>
                <a:sym typeface="Montserrat"/>
              </a:defRPr>
            </a:lvl1pPr>
            <a:lvl2pPr lvl="1"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9pPr>
          </a:lstStyle>
          <a:p/>
        </p:txBody>
      </p:sp>
      <p:sp>
        <p:nvSpPr>
          <p:cNvPr id="402" name="Google Shape;402;p22"/>
          <p:cNvSpPr txBox="1"/>
          <p:nvPr>
            <p:ph hasCustomPrompt="1" idx="2" type="title"/>
          </p:nvPr>
        </p:nvSpPr>
        <p:spPr>
          <a:xfrm>
            <a:off x="2194500" y="1224300"/>
            <a:ext cx="1410600" cy="1037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100"/>
              <a:buFont typeface="Playfair Display"/>
              <a:buNone/>
              <a:defRPr sz="5500"/>
            </a:lvl1pPr>
            <a:lvl2pPr lvl="1"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2pPr>
            <a:lvl3pPr lvl="2"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3pPr>
            <a:lvl4pPr lvl="3"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4pPr>
            <a:lvl5pPr lvl="4"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5pPr>
            <a:lvl6pPr lvl="5"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6pPr>
            <a:lvl7pPr lvl="6"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7pPr>
            <a:lvl8pPr lvl="7"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8pPr>
            <a:lvl9pPr lvl="8"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9pPr>
          </a:lstStyle>
          <a:p>
            <a:r>
              <a:t>xx%</a:t>
            </a:r>
          </a:p>
        </p:txBody>
      </p:sp>
      <p:sp>
        <p:nvSpPr>
          <p:cNvPr id="403" name="Google Shape;403;p22"/>
          <p:cNvSpPr/>
          <p:nvPr>
            <p:ph idx="3" type="pic"/>
          </p:nvPr>
        </p:nvSpPr>
        <p:spPr>
          <a:xfrm>
            <a:off x="5352900" y="0"/>
            <a:ext cx="3791100" cy="5143500"/>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spTree>
      <p:nvGrpSpPr>
        <p:cNvPr id="404" name="Shape 404"/>
        <p:cNvGrpSpPr/>
        <p:nvPr/>
      </p:nvGrpSpPr>
      <p:grpSpPr>
        <a:xfrm>
          <a:off x="0" y="0"/>
          <a:ext cx="0" cy="0"/>
          <a:chOff x="0" y="0"/>
          <a:chExt cx="0" cy="0"/>
        </a:xfrm>
      </p:grpSpPr>
      <p:pic>
        <p:nvPicPr>
          <p:cNvPr id="405" name="Google Shape;405;p23"/>
          <p:cNvPicPr preferRelativeResize="0"/>
          <p:nvPr/>
        </p:nvPicPr>
        <p:blipFill>
          <a:blip r:embed="rId2">
            <a:alphaModFix amt="29000"/>
          </a:blip>
          <a:stretch>
            <a:fillRect/>
          </a:stretch>
        </p:blipFill>
        <p:spPr>
          <a:xfrm>
            <a:off x="350663" y="578975"/>
            <a:ext cx="9144003" cy="5143501"/>
          </a:xfrm>
          <a:prstGeom prst="rect">
            <a:avLst/>
          </a:prstGeom>
          <a:noFill/>
          <a:ln>
            <a:noFill/>
          </a:ln>
        </p:spPr>
      </p:pic>
      <p:grpSp>
        <p:nvGrpSpPr>
          <p:cNvPr id="406" name="Google Shape;406;p23"/>
          <p:cNvGrpSpPr/>
          <p:nvPr/>
        </p:nvGrpSpPr>
        <p:grpSpPr>
          <a:xfrm>
            <a:off x="0" y="4427075"/>
            <a:ext cx="9190672" cy="716455"/>
            <a:chOff x="0" y="4427075"/>
            <a:chExt cx="9190672" cy="716455"/>
          </a:xfrm>
        </p:grpSpPr>
        <p:sp>
          <p:nvSpPr>
            <p:cNvPr id="407" name="Google Shape;407;p23"/>
            <p:cNvSpPr/>
            <p:nvPr/>
          </p:nvSpPr>
          <p:spPr>
            <a:xfrm>
              <a:off x="0" y="4427075"/>
              <a:ext cx="9190672" cy="629975"/>
            </a:xfrm>
            <a:custGeom>
              <a:rect b="b" l="l" r="r" t="t"/>
              <a:pathLst>
                <a:path extrusionOk="0" h="25199" w="284960">
                  <a:moveTo>
                    <a:pt x="0" y="0"/>
                  </a:moveTo>
                  <a:lnTo>
                    <a:pt x="0" y="25198"/>
                  </a:lnTo>
                  <a:lnTo>
                    <a:pt x="284960" y="25198"/>
                  </a:lnTo>
                  <a:lnTo>
                    <a:pt x="284960" y="0"/>
                  </a:ln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3"/>
            <p:cNvSpPr/>
            <p:nvPr/>
          </p:nvSpPr>
          <p:spPr>
            <a:xfrm>
              <a:off x="0" y="4742425"/>
              <a:ext cx="9190672" cy="401105"/>
            </a:xfrm>
            <a:custGeom>
              <a:rect b="b" l="l" r="r" t="t"/>
              <a:pathLst>
                <a:path extrusionOk="0" h="25199" w="284960">
                  <a:moveTo>
                    <a:pt x="0" y="0"/>
                  </a:moveTo>
                  <a:lnTo>
                    <a:pt x="0" y="25198"/>
                  </a:lnTo>
                  <a:lnTo>
                    <a:pt x="284960" y="25198"/>
                  </a:lnTo>
                  <a:lnTo>
                    <a:pt x="284960" y="0"/>
                  </a:ln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 name="Google Shape;409;p23"/>
          <p:cNvSpPr/>
          <p:nvPr/>
        </p:nvSpPr>
        <p:spPr>
          <a:xfrm flipH="1">
            <a:off x="-1160033" y="2845075"/>
            <a:ext cx="2119951" cy="1885452"/>
          </a:xfrm>
          <a:custGeom>
            <a:rect b="b" l="l" r="r" t="t"/>
            <a:pathLst>
              <a:path extrusionOk="0" h="89698" w="100854">
                <a:moveTo>
                  <a:pt x="85929" y="0"/>
                </a:moveTo>
                <a:cubicBezTo>
                  <a:pt x="81248" y="2553"/>
                  <a:pt x="78574" y="11064"/>
                  <a:pt x="77327" y="19119"/>
                </a:cubicBezTo>
                <a:cubicBezTo>
                  <a:pt x="76416" y="18055"/>
                  <a:pt x="75230" y="17295"/>
                  <a:pt x="75230" y="17295"/>
                </a:cubicBezTo>
                <a:cubicBezTo>
                  <a:pt x="75230" y="17295"/>
                  <a:pt x="72647" y="18997"/>
                  <a:pt x="72008" y="21672"/>
                </a:cubicBezTo>
                <a:cubicBezTo>
                  <a:pt x="71309" y="19392"/>
                  <a:pt x="69850" y="18906"/>
                  <a:pt x="69850" y="18906"/>
                </a:cubicBezTo>
                <a:cubicBezTo>
                  <a:pt x="69850" y="18906"/>
                  <a:pt x="68178" y="20639"/>
                  <a:pt x="67662" y="22858"/>
                </a:cubicBezTo>
                <a:cubicBezTo>
                  <a:pt x="67206" y="22341"/>
                  <a:pt x="65959" y="21946"/>
                  <a:pt x="65959" y="21946"/>
                </a:cubicBezTo>
                <a:cubicBezTo>
                  <a:pt x="64804" y="22675"/>
                  <a:pt x="63589" y="25836"/>
                  <a:pt x="63345" y="27386"/>
                </a:cubicBezTo>
                <a:cubicBezTo>
                  <a:pt x="62525" y="26672"/>
                  <a:pt x="61935" y="26626"/>
                  <a:pt x="61796" y="26626"/>
                </a:cubicBezTo>
                <a:cubicBezTo>
                  <a:pt x="61775" y="26626"/>
                  <a:pt x="61765" y="26627"/>
                  <a:pt x="61765" y="26627"/>
                </a:cubicBezTo>
                <a:cubicBezTo>
                  <a:pt x="61765" y="26627"/>
                  <a:pt x="61613" y="28511"/>
                  <a:pt x="61765" y="29818"/>
                </a:cubicBezTo>
                <a:cubicBezTo>
                  <a:pt x="59933" y="28709"/>
                  <a:pt x="58521" y="28594"/>
                  <a:pt x="58016" y="28594"/>
                </a:cubicBezTo>
                <a:cubicBezTo>
                  <a:pt x="57884" y="28594"/>
                  <a:pt x="57813" y="28602"/>
                  <a:pt x="57813" y="28602"/>
                </a:cubicBezTo>
                <a:cubicBezTo>
                  <a:pt x="57813" y="28602"/>
                  <a:pt x="56628" y="30396"/>
                  <a:pt x="56506" y="33496"/>
                </a:cubicBezTo>
                <a:cubicBezTo>
                  <a:pt x="55625" y="32918"/>
                  <a:pt x="53771" y="32736"/>
                  <a:pt x="53771" y="32736"/>
                </a:cubicBezTo>
                <a:cubicBezTo>
                  <a:pt x="53163" y="33222"/>
                  <a:pt x="51278" y="37265"/>
                  <a:pt x="50427" y="44165"/>
                </a:cubicBezTo>
                <a:cubicBezTo>
                  <a:pt x="49576" y="45107"/>
                  <a:pt x="49059" y="47113"/>
                  <a:pt x="48695" y="48846"/>
                </a:cubicBezTo>
                <a:cubicBezTo>
                  <a:pt x="47935" y="47478"/>
                  <a:pt x="46324" y="46900"/>
                  <a:pt x="46324" y="46900"/>
                </a:cubicBezTo>
                <a:cubicBezTo>
                  <a:pt x="46324" y="46900"/>
                  <a:pt x="43284" y="49727"/>
                  <a:pt x="42281" y="55077"/>
                </a:cubicBezTo>
                <a:cubicBezTo>
                  <a:pt x="41408" y="53504"/>
                  <a:pt x="41092" y="52518"/>
                  <a:pt x="40827" y="52518"/>
                </a:cubicBezTo>
                <a:cubicBezTo>
                  <a:pt x="40815" y="52518"/>
                  <a:pt x="40803" y="52520"/>
                  <a:pt x="40792" y="52524"/>
                </a:cubicBezTo>
                <a:cubicBezTo>
                  <a:pt x="40518" y="52584"/>
                  <a:pt x="38208" y="55654"/>
                  <a:pt x="37783" y="58481"/>
                </a:cubicBezTo>
                <a:cubicBezTo>
                  <a:pt x="36324" y="54803"/>
                  <a:pt x="35047" y="52797"/>
                  <a:pt x="35047" y="52797"/>
                </a:cubicBezTo>
                <a:cubicBezTo>
                  <a:pt x="34695" y="51418"/>
                  <a:pt x="33776" y="50209"/>
                  <a:pt x="33494" y="50209"/>
                </a:cubicBezTo>
                <a:cubicBezTo>
                  <a:pt x="33484" y="50209"/>
                  <a:pt x="33475" y="50210"/>
                  <a:pt x="33466" y="50214"/>
                </a:cubicBezTo>
                <a:cubicBezTo>
                  <a:pt x="33223" y="50305"/>
                  <a:pt x="32646" y="51338"/>
                  <a:pt x="32646" y="51338"/>
                </a:cubicBezTo>
                <a:cubicBezTo>
                  <a:pt x="32646" y="51338"/>
                  <a:pt x="30792" y="47508"/>
                  <a:pt x="29910" y="47508"/>
                </a:cubicBezTo>
                <a:cubicBezTo>
                  <a:pt x="27965" y="48937"/>
                  <a:pt x="26779" y="53010"/>
                  <a:pt x="26202" y="56992"/>
                </a:cubicBezTo>
                <a:cubicBezTo>
                  <a:pt x="25550" y="55806"/>
                  <a:pt x="23683" y="54070"/>
                  <a:pt x="23027" y="54070"/>
                </a:cubicBezTo>
                <a:cubicBezTo>
                  <a:pt x="23011" y="54070"/>
                  <a:pt x="22995" y="54072"/>
                  <a:pt x="22980" y="54074"/>
                </a:cubicBezTo>
                <a:cubicBezTo>
                  <a:pt x="22402" y="54165"/>
                  <a:pt x="20548" y="58360"/>
                  <a:pt x="20275" y="60153"/>
                </a:cubicBezTo>
                <a:cubicBezTo>
                  <a:pt x="19726" y="59011"/>
                  <a:pt x="19145" y="58853"/>
                  <a:pt x="18865" y="58853"/>
                </a:cubicBezTo>
                <a:cubicBezTo>
                  <a:pt x="18757" y="58853"/>
                  <a:pt x="18694" y="58876"/>
                  <a:pt x="18694" y="58876"/>
                </a:cubicBezTo>
                <a:cubicBezTo>
                  <a:pt x="18694" y="58876"/>
                  <a:pt x="16414" y="63375"/>
                  <a:pt x="16293" y="70183"/>
                </a:cubicBezTo>
                <a:cubicBezTo>
                  <a:pt x="15503" y="69089"/>
                  <a:pt x="13436" y="68299"/>
                  <a:pt x="13436" y="68299"/>
                </a:cubicBezTo>
                <a:cubicBezTo>
                  <a:pt x="13436" y="68299"/>
                  <a:pt x="10730" y="70609"/>
                  <a:pt x="10457" y="74895"/>
                </a:cubicBezTo>
                <a:cubicBezTo>
                  <a:pt x="9549" y="73849"/>
                  <a:pt x="8316" y="73202"/>
                  <a:pt x="7866" y="73202"/>
                </a:cubicBezTo>
                <a:cubicBezTo>
                  <a:pt x="7819" y="73202"/>
                  <a:pt x="7780" y="73209"/>
                  <a:pt x="7752" y="73223"/>
                </a:cubicBezTo>
                <a:cubicBezTo>
                  <a:pt x="7417" y="73375"/>
                  <a:pt x="5442" y="78147"/>
                  <a:pt x="5502" y="82099"/>
                </a:cubicBezTo>
                <a:cubicBezTo>
                  <a:pt x="4712" y="80852"/>
                  <a:pt x="3040" y="80457"/>
                  <a:pt x="3040" y="80457"/>
                </a:cubicBezTo>
                <a:cubicBezTo>
                  <a:pt x="3040" y="80457"/>
                  <a:pt x="183" y="84105"/>
                  <a:pt x="1" y="89697"/>
                </a:cubicBezTo>
                <a:lnTo>
                  <a:pt x="100854" y="89697"/>
                </a:lnTo>
                <a:lnTo>
                  <a:pt x="100854" y="26019"/>
                </a:lnTo>
                <a:cubicBezTo>
                  <a:pt x="100459" y="24560"/>
                  <a:pt x="98939" y="23070"/>
                  <a:pt x="98939" y="23070"/>
                </a:cubicBezTo>
                <a:cubicBezTo>
                  <a:pt x="98939" y="23070"/>
                  <a:pt x="97145" y="23891"/>
                  <a:pt x="96051" y="26019"/>
                </a:cubicBezTo>
                <a:cubicBezTo>
                  <a:pt x="96081" y="19717"/>
                  <a:pt x="94287" y="12309"/>
                  <a:pt x="93932" y="12309"/>
                </a:cubicBezTo>
                <a:cubicBezTo>
                  <a:pt x="93929" y="12309"/>
                  <a:pt x="93926" y="12309"/>
                  <a:pt x="93924" y="12310"/>
                </a:cubicBezTo>
                <a:cubicBezTo>
                  <a:pt x="93620" y="12432"/>
                  <a:pt x="92343" y="14195"/>
                  <a:pt x="92343" y="14195"/>
                </a:cubicBezTo>
                <a:cubicBezTo>
                  <a:pt x="92343" y="14195"/>
                  <a:pt x="91492" y="3040"/>
                  <a:pt x="85929" y="0"/>
                </a:cubicBez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3"/>
          <p:cNvSpPr/>
          <p:nvPr/>
        </p:nvSpPr>
        <p:spPr>
          <a:xfrm flipH="1">
            <a:off x="-94486" y="4050397"/>
            <a:ext cx="1060627" cy="970535"/>
          </a:xfrm>
          <a:custGeom>
            <a:rect b="b" l="l" r="r" t="t"/>
            <a:pathLst>
              <a:path extrusionOk="0" h="46172" w="50458">
                <a:moveTo>
                  <a:pt x="43423" y="0"/>
                </a:moveTo>
                <a:cubicBezTo>
                  <a:pt x="43417" y="0"/>
                  <a:pt x="43411" y="0"/>
                  <a:pt x="43406" y="1"/>
                </a:cubicBezTo>
                <a:cubicBezTo>
                  <a:pt x="42220" y="61"/>
                  <a:pt x="35928" y="5320"/>
                  <a:pt x="35746" y="12919"/>
                </a:cubicBezTo>
                <a:cubicBezTo>
                  <a:pt x="34642" y="11613"/>
                  <a:pt x="33972" y="11303"/>
                  <a:pt x="33430" y="11303"/>
                </a:cubicBezTo>
                <a:cubicBezTo>
                  <a:pt x="33316" y="11303"/>
                  <a:pt x="33207" y="11317"/>
                  <a:pt x="33102" y="11338"/>
                </a:cubicBezTo>
                <a:cubicBezTo>
                  <a:pt x="32463" y="11460"/>
                  <a:pt x="31247" y="13557"/>
                  <a:pt x="31187" y="16293"/>
                </a:cubicBezTo>
                <a:cubicBezTo>
                  <a:pt x="30253" y="12106"/>
                  <a:pt x="27503" y="9841"/>
                  <a:pt x="26146" y="9841"/>
                </a:cubicBezTo>
                <a:cubicBezTo>
                  <a:pt x="26045" y="9841"/>
                  <a:pt x="25952" y="9854"/>
                  <a:pt x="25867" y="9879"/>
                </a:cubicBezTo>
                <a:cubicBezTo>
                  <a:pt x="24652" y="10274"/>
                  <a:pt x="19910" y="14256"/>
                  <a:pt x="22007" y="24499"/>
                </a:cubicBezTo>
                <a:cubicBezTo>
                  <a:pt x="21309" y="23845"/>
                  <a:pt x="20584" y="23601"/>
                  <a:pt x="19990" y="23601"/>
                </a:cubicBezTo>
                <a:cubicBezTo>
                  <a:pt x="19342" y="23601"/>
                  <a:pt x="18851" y="23891"/>
                  <a:pt x="18724" y="24256"/>
                </a:cubicBezTo>
                <a:cubicBezTo>
                  <a:pt x="18451" y="24955"/>
                  <a:pt x="18724" y="27752"/>
                  <a:pt x="18724" y="27752"/>
                </a:cubicBezTo>
                <a:cubicBezTo>
                  <a:pt x="18724" y="27752"/>
                  <a:pt x="14742" y="20158"/>
                  <a:pt x="11789" y="20158"/>
                </a:cubicBezTo>
                <a:cubicBezTo>
                  <a:pt x="11582" y="20158"/>
                  <a:pt x="11381" y="20195"/>
                  <a:pt x="11186" y="20274"/>
                </a:cubicBezTo>
                <a:cubicBezTo>
                  <a:pt x="8207" y="21460"/>
                  <a:pt x="7387" y="29879"/>
                  <a:pt x="9393" y="34955"/>
                </a:cubicBezTo>
                <a:cubicBezTo>
                  <a:pt x="8547" y="34556"/>
                  <a:pt x="7701" y="34392"/>
                  <a:pt x="7031" y="34392"/>
                </a:cubicBezTo>
                <a:cubicBezTo>
                  <a:pt x="6425" y="34392"/>
                  <a:pt x="5963" y="34526"/>
                  <a:pt x="5776" y="34743"/>
                </a:cubicBezTo>
                <a:cubicBezTo>
                  <a:pt x="5381" y="35168"/>
                  <a:pt x="5958" y="37569"/>
                  <a:pt x="7174" y="38633"/>
                </a:cubicBezTo>
                <a:cubicBezTo>
                  <a:pt x="6190" y="38326"/>
                  <a:pt x="5054" y="38181"/>
                  <a:pt x="4038" y="38181"/>
                </a:cubicBezTo>
                <a:cubicBezTo>
                  <a:pt x="2638" y="38181"/>
                  <a:pt x="1463" y="38457"/>
                  <a:pt x="1216" y="38968"/>
                </a:cubicBezTo>
                <a:cubicBezTo>
                  <a:pt x="791" y="39880"/>
                  <a:pt x="1642" y="42646"/>
                  <a:pt x="4043" y="43831"/>
                </a:cubicBezTo>
                <a:cubicBezTo>
                  <a:pt x="2068" y="44044"/>
                  <a:pt x="396" y="45412"/>
                  <a:pt x="1" y="46171"/>
                </a:cubicBezTo>
                <a:lnTo>
                  <a:pt x="50397" y="46171"/>
                </a:lnTo>
                <a:lnTo>
                  <a:pt x="50458" y="8116"/>
                </a:lnTo>
                <a:cubicBezTo>
                  <a:pt x="50458" y="8116"/>
                  <a:pt x="50430" y="8115"/>
                  <a:pt x="50379" y="8115"/>
                </a:cubicBezTo>
                <a:cubicBezTo>
                  <a:pt x="49960" y="8115"/>
                  <a:pt x="47972" y="8211"/>
                  <a:pt x="47023" y="10001"/>
                </a:cubicBezTo>
                <a:cubicBezTo>
                  <a:pt x="47144" y="6551"/>
                  <a:pt x="44645" y="0"/>
                  <a:pt x="43423" y="0"/>
                </a:cubicBez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3"/>
          <p:cNvSpPr/>
          <p:nvPr/>
        </p:nvSpPr>
        <p:spPr>
          <a:xfrm flipH="1">
            <a:off x="7383376" y="3665761"/>
            <a:ext cx="2632116" cy="1289681"/>
          </a:xfrm>
          <a:custGeom>
            <a:rect b="b" l="l" r="r" t="t"/>
            <a:pathLst>
              <a:path extrusionOk="0" h="41389" w="84471">
                <a:moveTo>
                  <a:pt x="21570" y="0"/>
                </a:moveTo>
                <a:cubicBezTo>
                  <a:pt x="20784" y="0"/>
                  <a:pt x="20140" y="124"/>
                  <a:pt x="19697" y="385"/>
                </a:cubicBezTo>
                <a:cubicBezTo>
                  <a:pt x="16931" y="1996"/>
                  <a:pt x="20639" y="8409"/>
                  <a:pt x="23496" y="10567"/>
                </a:cubicBezTo>
                <a:cubicBezTo>
                  <a:pt x="22212" y="10196"/>
                  <a:pt x="20831" y="10033"/>
                  <a:pt x="19501" y="10033"/>
                </a:cubicBezTo>
                <a:cubicBezTo>
                  <a:pt x="15606" y="10033"/>
                  <a:pt x="12148" y="11428"/>
                  <a:pt x="12827" y="13060"/>
                </a:cubicBezTo>
                <a:cubicBezTo>
                  <a:pt x="12730" y="13056"/>
                  <a:pt x="12633" y="13055"/>
                  <a:pt x="12537" y="13055"/>
                </a:cubicBezTo>
                <a:cubicBezTo>
                  <a:pt x="8365" y="13055"/>
                  <a:pt x="5222" y="16217"/>
                  <a:pt x="4925" y="17376"/>
                </a:cubicBezTo>
                <a:cubicBezTo>
                  <a:pt x="4590" y="18683"/>
                  <a:pt x="6718" y="21115"/>
                  <a:pt x="10882" y="21874"/>
                </a:cubicBezTo>
                <a:cubicBezTo>
                  <a:pt x="6171" y="22087"/>
                  <a:pt x="0" y="25400"/>
                  <a:pt x="3222" y="26920"/>
                </a:cubicBezTo>
                <a:cubicBezTo>
                  <a:pt x="2098" y="27042"/>
                  <a:pt x="1003" y="27346"/>
                  <a:pt x="122" y="27710"/>
                </a:cubicBezTo>
                <a:lnTo>
                  <a:pt x="122" y="41388"/>
                </a:lnTo>
                <a:lnTo>
                  <a:pt x="80853" y="41388"/>
                </a:lnTo>
                <a:cubicBezTo>
                  <a:pt x="82525" y="40537"/>
                  <a:pt x="84470" y="35431"/>
                  <a:pt x="83893" y="34732"/>
                </a:cubicBezTo>
                <a:cubicBezTo>
                  <a:pt x="83807" y="34629"/>
                  <a:pt x="83627" y="34582"/>
                  <a:pt x="83376" y="34582"/>
                </a:cubicBezTo>
                <a:cubicBezTo>
                  <a:pt x="81920" y="34582"/>
                  <a:pt x="78065" y="36154"/>
                  <a:pt x="76354" y="37528"/>
                </a:cubicBezTo>
                <a:cubicBezTo>
                  <a:pt x="77141" y="34836"/>
                  <a:pt x="76693" y="31722"/>
                  <a:pt x="75910" y="31722"/>
                </a:cubicBezTo>
                <a:cubicBezTo>
                  <a:pt x="75906" y="31722"/>
                  <a:pt x="75902" y="31722"/>
                  <a:pt x="75898" y="31723"/>
                </a:cubicBezTo>
                <a:cubicBezTo>
                  <a:pt x="75078" y="31753"/>
                  <a:pt x="73649" y="34732"/>
                  <a:pt x="73649" y="34732"/>
                </a:cubicBezTo>
                <a:cubicBezTo>
                  <a:pt x="73201" y="30966"/>
                  <a:pt x="68550" y="24026"/>
                  <a:pt x="67037" y="24026"/>
                </a:cubicBezTo>
                <a:cubicBezTo>
                  <a:pt x="67011" y="24026"/>
                  <a:pt x="66986" y="24028"/>
                  <a:pt x="66962" y="24033"/>
                </a:cubicBezTo>
                <a:cubicBezTo>
                  <a:pt x="65534" y="24306"/>
                  <a:pt x="64682" y="27771"/>
                  <a:pt x="64682" y="27771"/>
                </a:cubicBezTo>
                <a:cubicBezTo>
                  <a:pt x="64312" y="25363"/>
                  <a:pt x="61612" y="22760"/>
                  <a:pt x="59500" y="22760"/>
                </a:cubicBezTo>
                <a:cubicBezTo>
                  <a:pt x="58841" y="22760"/>
                  <a:pt x="58238" y="23014"/>
                  <a:pt x="57783" y="23607"/>
                </a:cubicBezTo>
                <a:cubicBezTo>
                  <a:pt x="58068" y="17848"/>
                  <a:pt x="54769" y="12810"/>
                  <a:pt x="53356" y="12810"/>
                </a:cubicBezTo>
                <a:cubicBezTo>
                  <a:pt x="53262" y="12810"/>
                  <a:pt x="53177" y="12832"/>
                  <a:pt x="53102" y="12877"/>
                </a:cubicBezTo>
                <a:cubicBezTo>
                  <a:pt x="51916" y="13607"/>
                  <a:pt x="51916" y="16342"/>
                  <a:pt x="52038" y="18136"/>
                </a:cubicBezTo>
                <a:cubicBezTo>
                  <a:pt x="51781" y="15106"/>
                  <a:pt x="50422" y="13958"/>
                  <a:pt x="48845" y="13958"/>
                </a:cubicBezTo>
                <a:cubicBezTo>
                  <a:pt x="48745" y="13958"/>
                  <a:pt x="48644" y="13963"/>
                  <a:pt x="48542" y="13972"/>
                </a:cubicBezTo>
                <a:cubicBezTo>
                  <a:pt x="47704" y="9209"/>
                  <a:pt x="41257" y="4181"/>
                  <a:pt x="38800" y="4181"/>
                </a:cubicBezTo>
                <a:cubicBezTo>
                  <a:pt x="38764" y="4181"/>
                  <a:pt x="38729" y="4182"/>
                  <a:pt x="38694" y="4184"/>
                </a:cubicBezTo>
                <a:cubicBezTo>
                  <a:pt x="36293" y="4336"/>
                  <a:pt x="36870" y="8075"/>
                  <a:pt x="36870" y="8075"/>
                </a:cubicBezTo>
                <a:cubicBezTo>
                  <a:pt x="33483" y="3312"/>
                  <a:pt x="25634" y="0"/>
                  <a:pt x="21570" y="0"/>
                </a:cubicBez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3"/>
          <p:cNvSpPr txBox="1"/>
          <p:nvPr>
            <p:ph type="title"/>
          </p:nvPr>
        </p:nvSpPr>
        <p:spPr>
          <a:xfrm>
            <a:off x="3573188" y="2693278"/>
            <a:ext cx="4182000" cy="721200"/>
          </a:xfrm>
          <a:prstGeom prst="rect">
            <a:avLst/>
          </a:prstGeom>
        </p:spPr>
        <p:txBody>
          <a:bodyPr anchorCtr="0" anchor="b" bIns="91425" lIns="91425" spcFirstLastPara="1" rIns="91425" wrap="square" tIns="91425">
            <a:noAutofit/>
          </a:bodyPr>
          <a:lstStyle>
            <a:lvl1pPr lvl="0" rtl="0" algn="l">
              <a:spcBef>
                <a:spcPts val="0"/>
              </a:spcBef>
              <a:spcAft>
                <a:spcPts val="0"/>
              </a:spcAft>
              <a:buClr>
                <a:schemeClr val="lt1"/>
              </a:buClr>
              <a:buSzPts val="2500"/>
              <a:buFont typeface="Playfair Display"/>
              <a:buNone/>
              <a:defRPr sz="4000"/>
            </a:lvl1pPr>
            <a:lvl2pPr lvl="1" rtl="0">
              <a:spcBef>
                <a:spcPts val="0"/>
              </a:spcBef>
              <a:spcAft>
                <a:spcPts val="0"/>
              </a:spcAft>
              <a:buClr>
                <a:schemeClr val="lt1"/>
              </a:buClr>
              <a:buSzPts val="2500"/>
              <a:buFont typeface="Playfair Display"/>
              <a:buNone/>
              <a:defRPr b="1" sz="2500">
                <a:solidFill>
                  <a:schemeClr val="lt1"/>
                </a:solidFill>
                <a:latin typeface="Playfair Display"/>
                <a:ea typeface="Playfair Display"/>
                <a:cs typeface="Playfair Display"/>
                <a:sym typeface="Playfair Display"/>
              </a:defRPr>
            </a:lvl2pPr>
            <a:lvl3pPr lvl="2" rtl="0">
              <a:spcBef>
                <a:spcPts val="0"/>
              </a:spcBef>
              <a:spcAft>
                <a:spcPts val="0"/>
              </a:spcAft>
              <a:buClr>
                <a:schemeClr val="lt1"/>
              </a:buClr>
              <a:buSzPts val="2500"/>
              <a:buFont typeface="Playfair Display"/>
              <a:buNone/>
              <a:defRPr b="1" sz="2500">
                <a:solidFill>
                  <a:schemeClr val="lt1"/>
                </a:solidFill>
                <a:latin typeface="Playfair Display"/>
                <a:ea typeface="Playfair Display"/>
                <a:cs typeface="Playfair Display"/>
                <a:sym typeface="Playfair Display"/>
              </a:defRPr>
            </a:lvl3pPr>
            <a:lvl4pPr lvl="3" rtl="0">
              <a:spcBef>
                <a:spcPts val="0"/>
              </a:spcBef>
              <a:spcAft>
                <a:spcPts val="0"/>
              </a:spcAft>
              <a:buClr>
                <a:schemeClr val="lt1"/>
              </a:buClr>
              <a:buSzPts val="2500"/>
              <a:buFont typeface="Playfair Display"/>
              <a:buNone/>
              <a:defRPr b="1" sz="2500">
                <a:solidFill>
                  <a:schemeClr val="lt1"/>
                </a:solidFill>
                <a:latin typeface="Playfair Display"/>
                <a:ea typeface="Playfair Display"/>
                <a:cs typeface="Playfair Display"/>
                <a:sym typeface="Playfair Display"/>
              </a:defRPr>
            </a:lvl4pPr>
            <a:lvl5pPr lvl="4" rtl="0">
              <a:spcBef>
                <a:spcPts val="0"/>
              </a:spcBef>
              <a:spcAft>
                <a:spcPts val="0"/>
              </a:spcAft>
              <a:buClr>
                <a:schemeClr val="lt1"/>
              </a:buClr>
              <a:buSzPts val="2500"/>
              <a:buFont typeface="Playfair Display"/>
              <a:buNone/>
              <a:defRPr b="1" sz="2500">
                <a:solidFill>
                  <a:schemeClr val="lt1"/>
                </a:solidFill>
                <a:latin typeface="Playfair Display"/>
                <a:ea typeface="Playfair Display"/>
                <a:cs typeface="Playfair Display"/>
                <a:sym typeface="Playfair Display"/>
              </a:defRPr>
            </a:lvl5pPr>
            <a:lvl6pPr lvl="5" rtl="0">
              <a:spcBef>
                <a:spcPts val="0"/>
              </a:spcBef>
              <a:spcAft>
                <a:spcPts val="0"/>
              </a:spcAft>
              <a:buClr>
                <a:schemeClr val="lt1"/>
              </a:buClr>
              <a:buSzPts val="2500"/>
              <a:buFont typeface="Playfair Display"/>
              <a:buNone/>
              <a:defRPr b="1" sz="2500">
                <a:solidFill>
                  <a:schemeClr val="lt1"/>
                </a:solidFill>
                <a:latin typeface="Playfair Display"/>
                <a:ea typeface="Playfair Display"/>
                <a:cs typeface="Playfair Display"/>
                <a:sym typeface="Playfair Display"/>
              </a:defRPr>
            </a:lvl6pPr>
            <a:lvl7pPr lvl="6" rtl="0">
              <a:spcBef>
                <a:spcPts val="0"/>
              </a:spcBef>
              <a:spcAft>
                <a:spcPts val="0"/>
              </a:spcAft>
              <a:buClr>
                <a:schemeClr val="lt1"/>
              </a:buClr>
              <a:buSzPts val="2500"/>
              <a:buFont typeface="Playfair Display"/>
              <a:buNone/>
              <a:defRPr b="1" sz="2500">
                <a:solidFill>
                  <a:schemeClr val="lt1"/>
                </a:solidFill>
                <a:latin typeface="Playfair Display"/>
                <a:ea typeface="Playfair Display"/>
                <a:cs typeface="Playfair Display"/>
                <a:sym typeface="Playfair Display"/>
              </a:defRPr>
            </a:lvl7pPr>
            <a:lvl8pPr lvl="7" rtl="0">
              <a:spcBef>
                <a:spcPts val="0"/>
              </a:spcBef>
              <a:spcAft>
                <a:spcPts val="0"/>
              </a:spcAft>
              <a:buClr>
                <a:schemeClr val="lt1"/>
              </a:buClr>
              <a:buSzPts val="2500"/>
              <a:buFont typeface="Playfair Display"/>
              <a:buNone/>
              <a:defRPr b="1" sz="2500">
                <a:solidFill>
                  <a:schemeClr val="lt1"/>
                </a:solidFill>
                <a:latin typeface="Playfair Display"/>
                <a:ea typeface="Playfair Display"/>
                <a:cs typeface="Playfair Display"/>
                <a:sym typeface="Playfair Display"/>
              </a:defRPr>
            </a:lvl8pPr>
            <a:lvl9pPr lvl="8" rtl="0">
              <a:spcBef>
                <a:spcPts val="0"/>
              </a:spcBef>
              <a:spcAft>
                <a:spcPts val="0"/>
              </a:spcAft>
              <a:buClr>
                <a:schemeClr val="lt1"/>
              </a:buClr>
              <a:buSzPts val="2500"/>
              <a:buFont typeface="Playfair Display"/>
              <a:buNone/>
              <a:defRPr b="1" sz="2500">
                <a:solidFill>
                  <a:schemeClr val="lt1"/>
                </a:solidFill>
                <a:latin typeface="Playfair Display"/>
                <a:ea typeface="Playfair Display"/>
                <a:cs typeface="Playfair Display"/>
                <a:sym typeface="Playfair Display"/>
              </a:defRPr>
            </a:lvl9pPr>
          </a:lstStyle>
          <a:p/>
        </p:txBody>
      </p:sp>
      <p:sp>
        <p:nvSpPr>
          <p:cNvPr id="413" name="Google Shape;413;p23"/>
          <p:cNvSpPr txBox="1"/>
          <p:nvPr>
            <p:ph idx="1" type="subTitle"/>
          </p:nvPr>
        </p:nvSpPr>
        <p:spPr>
          <a:xfrm>
            <a:off x="3573188" y="3380124"/>
            <a:ext cx="4182000" cy="42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Font typeface="Montserrat"/>
              <a:buNone/>
              <a:defRPr sz="1400">
                <a:latin typeface="Montserrat"/>
                <a:ea typeface="Montserrat"/>
                <a:cs typeface="Montserrat"/>
                <a:sym typeface="Montserrat"/>
              </a:defRPr>
            </a:lvl1pPr>
            <a:lvl2pPr lvl="1"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9pPr>
          </a:lstStyle>
          <a:p/>
        </p:txBody>
      </p:sp>
      <p:sp>
        <p:nvSpPr>
          <p:cNvPr id="414" name="Google Shape;414;p23"/>
          <p:cNvSpPr txBox="1"/>
          <p:nvPr>
            <p:ph hasCustomPrompt="1" idx="2" type="title"/>
          </p:nvPr>
        </p:nvSpPr>
        <p:spPr>
          <a:xfrm>
            <a:off x="1998413" y="2729425"/>
            <a:ext cx="1410600" cy="10374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2100"/>
              <a:buFont typeface="Playfair Display"/>
              <a:buNone/>
              <a:defRPr sz="5500"/>
            </a:lvl1pPr>
            <a:lvl2pPr lvl="1"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2pPr>
            <a:lvl3pPr lvl="2"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3pPr>
            <a:lvl4pPr lvl="3"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4pPr>
            <a:lvl5pPr lvl="4"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5pPr>
            <a:lvl6pPr lvl="5"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6pPr>
            <a:lvl7pPr lvl="6"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7pPr>
            <a:lvl8pPr lvl="7"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8pPr>
            <a:lvl9pPr lvl="8"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9pPr>
          </a:lstStyle>
          <a:p>
            <a:r>
              <a:t>xx%</a:t>
            </a:r>
          </a:p>
        </p:txBody>
      </p:sp>
      <p:sp>
        <p:nvSpPr>
          <p:cNvPr id="415" name="Google Shape;415;p23"/>
          <p:cNvSpPr/>
          <p:nvPr>
            <p:ph idx="3" type="pic"/>
          </p:nvPr>
        </p:nvSpPr>
        <p:spPr>
          <a:xfrm>
            <a:off x="0" y="0"/>
            <a:ext cx="9144000" cy="2085600"/>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9_1">
    <p:spTree>
      <p:nvGrpSpPr>
        <p:cNvPr id="416" name="Shape 416"/>
        <p:cNvGrpSpPr/>
        <p:nvPr/>
      </p:nvGrpSpPr>
      <p:grpSpPr>
        <a:xfrm>
          <a:off x="0" y="0"/>
          <a:ext cx="0" cy="0"/>
          <a:chOff x="0" y="0"/>
          <a:chExt cx="0" cy="0"/>
        </a:xfrm>
      </p:grpSpPr>
      <p:pic>
        <p:nvPicPr>
          <p:cNvPr id="417" name="Google Shape;417;p24"/>
          <p:cNvPicPr preferRelativeResize="0"/>
          <p:nvPr/>
        </p:nvPicPr>
        <p:blipFill>
          <a:blip r:embed="rId2">
            <a:alphaModFix amt="29000"/>
          </a:blip>
          <a:stretch>
            <a:fillRect/>
          </a:stretch>
        </p:blipFill>
        <p:spPr>
          <a:xfrm>
            <a:off x="122063" y="121775"/>
            <a:ext cx="9144003" cy="5143501"/>
          </a:xfrm>
          <a:prstGeom prst="rect">
            <a:avLst/>
          </a:prstGeom>
          <a:noFill/>
          <a:ln>
            <a:noFill/>
          </a:ln>
        </p:spPr>
      </p:pic>
      <p:grpSp>
        <p:nvGrpSpPr>
          <p:cNvPr id="418" name="Google Shape;418;p24"/>
          <p:cNvGrpSpPr/>
          <p:nvPr/>
        </p:nvGrpSpPr>
        <p:grpSpPr>
          <a:xfrm>
            <a:off x="0" y="4427075"/>
            <a:ext cx="9190672" cy="716455"/>
            <a:chOff x="0" y="4427075"/>
            <a:chExt cx="9190672" cy="716455"/>
          </a:xfrm>
        </p:grpSpPr>
        <p:sp>
          <p:nvSpPr>
            <p:cNvPr id="419" name="Google Shape;419;p24"/>
            <p:cNvSpPr/>
            <p:nvPr/>
          </p:nvSpPr>
          <p:spPr>
            <a:xfrm>
              <a:off x="0" y="4427075"/>
              <a:ext cx="9190672" cy="629975"/>
            </a:xfrm>
            <a:custGeom>
              <a:rect b="b" l="l" r="r" t="t"/>
              <a:pathLst>
                <a:path extrusionOk="0" h="25199" w="284960">
                  <a:moveTo>
                    <a:pt x="0" y="0"/>
                  </a:moveTo>
                  <a:lnTo>
                    <a:pt x="0" y="25198"/>
                  </a:lnTo>
                  <a:lnTo>
                    <a:pt x="284960" y="25198"/>
                  </a:lnTo>
                  <a:lnTo>
                    <a:pt x="284960" y="0"/>
                  </a:ln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4"/>
            <p:cNvSpPr/>
            <p:nvPr/>
          </p:nvSpPr>
          <p:spPr>
            <a:xfrm>
              <a:off x="0" y="4742425"/>
              <a:ext cx="9190672" cy="401105"/>
            </a:xfrm>
            <a:custGeom>
              <a:rect b="b" l="l" r="r" t="t"/>
              <a:pathLst>
                <a:path extrusionOk="0" h="25199" w="284960">
                  <a:moveTo>
                    <a:pt x="0" y="0"/>
                  </a:moveTo>
                  <a:lnTo>
                    <a:pt x="0" y="25198"/>
                  </a:lnTo>
                  <a:lnTo>
                    <a:pt x="284960" y="25198"/>
                  </a:lnTo>
                  <a:lnTo>
                    <a:pt x="284960" y="0"/>
                  </a:ln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 name="Google Shape;421;p24"/>
          <p:cNvGrpSpPr/>
          <p:nvPr/>
        </p:nvGrpSpPr>
        <p:grpSpPr>
          <a:xfrm rot="899960">
            <a:off x="6574980" y="-358512"/>
            <a:ext cx="1307586" cy="1508580"/>
            <a:chOff x="-926000" y="770875"/>
            <a:chExt cx="1307625" cy="1508625"/>
          </a:xfrm>
        </p:grpSpPr>
        <p:sp>
          <p:nvSpPr>
            <p:cNvPr id="422" name="Google Shape;422;p24"/>
            <p:cNvSpPr/>
            <p:nvPr/>
          </p:nvSpPr>
          <p:spPr>
            <a:xfrm>
              <a:off x="-344750" y="775050"/>
              <a:ext cx="726375" cy="1004075"/>
            </a:xfrm>
            <a:custGeom>
              <a:rect b="b" l="l" r="r" t="t"/>
              <a:pathLst>
                <a:path extrusionOk="0" h="40163" w="29055">
                  <a:moveTo>
                    <a:pt x="1101" y="1"/>
                  </a:moveTo>
                  <a:lnTo>
                    <a:pt x="0" y="6105"/>
                  </a:lnTo>
                  <a:lnTo>
                    <a:pt x="3336" y="12376"/>
                  </a:lnTo>
                  <a:lnTo>
                    <a:pt x="11342" y="15779"/>
                  </a:lnTo>
                  <a:lnTo>
                    <a:pt x="11342" y="22250"/>
                  </a:lnTo>
                  <a:lnTo>
                    <a:pt x="17146" y="29522"/>
                  </a:lnTo>
                  <a:lnTo>
                    <a:pt x="21816" y="30723"/>
                  </a:lnTo>
                  <a:lnTo>
                    <a:pt x="24084" y="35026"/>
                  </a:lnTo>
                  <a:lnTo>
                    <a:pt x="27220" y="37094"/>
                  </a:lnTo>
                  <a:lnTo>
                    <a:pt x="28487" y="40163"/>
                  </a:lnTo>
                  <a:lnTo>
                    <a:pt x="29054" y="39929"/>
                  </a:lnTo>
                  <a:lnTo>
                    <a:pt x="27753" y="36694"/>
                  </a:lnTo>
                  <a:lnTo>
                    <a:pt x="24584" y="34592"/>
                  </a:lnTo>
                  <a:lnTo>
                    <a:pt x="22249" y="30189"/>
                  </a:lnTo>
                  <a:lnTo>
                    <a:pt x="17479" y="28988"/>
                  </a:lnTo>
                  <a:lnTo>
                    <a:pt x="11975" y="22016"/>
                  </a:lnTo>
                  <a:lnTo>
                    <a:pt x="11975" y="15378"/>
                  </a:lnTo>
                  <a:lnTo>
                    <a:pt x="3769" y="11876"/>
                  </a:lnTo>
                  <a:lnTo>
                    <a:pt x="667" y="6005"/>
                  </a:lnTo>
                  <a:lnTo>
                    <a:pt x="1701" y="101"/>
                  </a:lnTo>
                  <a:lnTo>
                    <a:pt x="110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4"/>
            <p:cNvSpPr/>
            <p:nvPr/>
          </p:nvSpPr>
          <p:spPr>
            <a:xfrm>
              <a:off x="-357275" y="1324625"/>
              <a:ext cx="311075" cy="954875"/>
            </a:xfrm>
            <a:custGeom>
              <a:rect b="b" l="l" r="r" t="t"/>
              <a:pathLst>
                <a:path extrusionOk="0" h="38195" w="12443">
                  <a:moveTo>
                    <a:pt x="11876" y="0"/>
                  </a:moveTo>
                  <a:lnTo>
                    <a:pt x="8173" y="7105"/>
                  </a:lnTo>
                  <a:lnTo>
                    <a:pt x="9975" y="10608"/>
                  </a:lnTo>
                  <a:lnTo>
                    <a:pt x="2402" y="17946"/>
                  </a:lnTo>
                  <a:lnTo>
                    <a:pt x="2402" y="21349"/>
                  </a:lnTo>
                  <a:lnTo>
                    <a:pt x="1" y="25385"/>
                  </a:lnTo>
                  <a:lnTo>
                    <a:pt x="2736" y="31456"/>
                  </a:lnTo>
                  <a:lnTo>
                    <a:pt x="2402" y="33591"/>
                  </a:lnTo>
                  <a:lnTo>
                    <a:pt x="3537" y="36093"/>
                  </a:lnTo>
                  <a:lnTo>
                    <a:pt x="1569" y="37694"/>
                  </a:lnTo>
                  <a:lnTo>
                    <a:pt x="1969" y="38194"/>
                  </a:lnTo>
                  <a:lnTo>
                    <a:pt x="4304" y="36259"/>
                  </a:lnTo>
                  <a:lnTo>
                    <a:pt x="3070" y="33491"/>
                  </a:lnTo>
                  <a:lnTo>
                    <a:pt x="3370" y="31389"/>
                  </a:lnTo>
                  <a:lnTo>
                    <a:pt x="701" y="25418"/>
                  </a:lnTo>
                  <a:lnTo>
                    <a:pt x="3036" y="21515"/>
                  </a:lnTo>
                  <a:lnTo>
                    <a:pt x="3036" y="18213"/>
                  </a:lnTo>
                  <a:lnTo>
                    <a:pt x="10742" y="10741"/>
                  </a:lnTo>
                  <a:lnTo>
                    <a:pt x="8874" y="7105"/>
                  </a:lnTo>
                  <a:lnTo>
                    <a:pt x="12443" y="300"/>
                  </a:lnTo>
                  <a:lnTo>
                    <a:pt x="1187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4"/>
            <p:cNvSpPr/>
            <p:nvPr/>
          </p:nvSpPr>
          <p:spPr>
            <a:xfrm>
              <a:off x="-591600" y="1770775"/>
              <a:ext cx="307750" cy="316075"/>
            </a:xfrm>
            <a:custGeom>
              <a:rect b="b" l="l" r="r" t="t"/>
              <a:pathLst>
                <a:path extrusionOk="0" h="12643" w="12310">
                  <a:moveTo>
                    <a:pt x="11909" y="0"/>
                  </a:moveTo>
                  <a:lnTo>
                    <a:pt x="7739" y="3636"/>
                  </a:lnTo>
                  <a:lnTo>
                    <a:pt x="1702" y="5638"/>
                  </a:lnTo>
                  <a:lnTo>
                    <a:pt x="1702" y="9507"/>
                  </a:lnTo>
                  <a:lnTo>
                    <a:pt x="0" y="12309"/>
                  </a:lnTo>
                  <a:lnTo>
                    <a:pt x="534" y="12643"/>
                  </a:lnTo>
                  <a:lnTo>
                    <a:pt x="2302" y="9674"/>
                  </a:lnTo>
                  <a:lnTo>
                    <a:pt x="2302" y="6105"/>
                  </a:lnTo>
                  <a:lnTo>
                    <a:pt x="8073" y="4203"/>
                  </a:lnTo>
                  <a:lnTo>
                    <a:pt x="12309" y="467"/>
                  </a:lnTo>
                  <a:lnTo>
                    <a:pt x="1190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4"/>
            <p:cNvSpPr/>
            <p:nvPr/>
          </p:nvSpPr>
          <p:spPr>
            <a:xfrm>
              <a:off x="-106250" y="1591475"/>
              <a:ext cx="148450" cy="495375"/>
            </a:xfrm>
            <a:custGeom>
              <a:rect b="b" l="l" r="r" t="t"/>
              <a:pathLst>
                <a:path extrusionOk="0" h="19815" w="5938">
                  <a:moveTo>
                    <a:pt x="0" y="0"/>
                  </a:moveTo>
                  <a:lnTo>
                    <a:pt x="0" y="7939"/>
                  </a:lnTo>
                  <a:lnTo>
                    <a:pt x="5237" y="12409"/>
                  </a:lnTo>
                  <a:lnTo>
                    <a:pt x="4070" y="17947"/>
                  </a:lnTo>
                  <a:lnTo>
                    <a:pt x="5337" y="19815"/>
                  </a:lnTo>
                  <a:lnTo>
                    <a:pt x="5838" y="19481"/>
                  </a:lnTo>
                  <a:lnTo>
                    <a:pt x="4737" y="17813"/>
                  </a:lnTo>
                  <a:lnTo>
                    <a:pt x="5938" y="12176"/>
                  </a:lnTo>
                  <a:lnTo>
                    <a:pt x="601" y="7639"/>
                  </a:lnTo>
                  <a:lnTo>
                    <a:pt x="60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4"/>
            <p:cNvSpPr/>
            <p:nvPr/>
          </p:nvSpPr>
          <p:spPr>
            <a:xfrm>
              <a:off x="26350" y="1895025"/>
              <a:ext cx="129275" cy="147625"/>
            </a:xfrm>
            <a:custGeom>
              <a:rect b="b" l="l" r="r" t="t"/>
              <a:pathLst>
                <a:path extrusionOk="0" h="5905" w="5171">
                  <a:moveTo>
                    <a:pt x="567" y="0"/>
                  </a:moveTo>
                  <a:lnTo>
                    <a:pt x="0" y="267"/>
                  </a:lnTo>
                  <a:lnTo>
                    <a:pt x="1101" y="2769"/>
                  </a:lnTo>
                  <a:lnTo>
                    <a:pt x="2402" y="3403"/>
                  </a:lnTo>
                  <a:lnTo>
                    <a:pt x="3169" y="5304"/>
                  </a:lnTo>
                  <a:lnTo>
                    <a:pt x="4970" y="5905"/>
                  </a:lnTo>
                  <a:lnTo>
                    <a:pt x="5170" y="5304"/>
                  </a:lnTo>
                  <a:lnTo>
                    <a:pt x="3636" y="4804"/>
                  </a:lnTo>
                  <a:lnTo>
                    <a:pt x="2902" y="2969"/>
                  </a:lnTo>
                  <a:lnTo>
                    <a:pt x="1601" y="2335"/>
                  </a:lnTo>
                  <a:lnTo>
                    <a:pt x="5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4"/>
            <p:cNvSpPr/>
            <p:nvPr/>
          </p:nvSpPr>
          <p:spPr>
            <a:xfrm>
              <a:off x="-171300" y="1780775"/>
              <a:ext cx="78400" cy="266050"/>
            </a:xfrm>
            <a:custGeom>
              <a:rect b="b" l="l" r="r" t="t"/>
              <a:pathLst>
                <a:path extrusionOk="0" h="10642" w="3136">
                  <a:moveTo>
                    <a:pt x="2669" y="0"/>
                  </a:moveTo>
                  <a:lnTo>
                    <a:pt x="0" y="2769"/>
                  </a:lnTo>
                  <a:lnTo>
                    <a:pt x="1268" y="6972"/>
                  </a:lnTo>
                  <a:lnTo>
                    <a:pt x="501" y="8206"/>
                  </a:lnTo>
                  <a:lnTo>
                    <a:pt x="834" y="9441"/>
                  </a:lnTo>
                  <a:lnTo>
                    <a:pt x="634" y="10541"/>
                  </a:lnTo>
                  <a:lnTo>
                    <a:pt x="1235" y="10641"/>
                  </a:lnTo>
                  <a:lnTo>
                    <a:pt x="1468" y="9407"/>
                  </a:lnTo>
                  <a:lnTo>
                    <a:pt x="1168" y="8306"/>
                  </a:lnTo>
                  <a:lnTo>
                    <a:pt x="1968" y="7072"/>
                  </a:lnTo>
                  <a:lnTo>
                    <a:pt x="701" y="2936"/>
                  </a:lnTo>
                  <a:lnTo>
                    <a:pt x="3136" y="434"/>
                  </a:lnTo>
                  <a:lnTo>
                    <a:pt x="266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4"/>
            <p:cNvSpPr/>
            <p:nvPr/>
          </p:nvSpPr>
          <p:spPr>
            <a:xfrm>
              <a:off x="-498200" y="1042750"/>
              <a:ext cx="165150" cy="566250"/>
            </a:xfrm>
            <a:custGeom>
              <a:rect b="b" l="l" r="r" t="t"/>
              <a:pathLst>
                <a:path extrusionOk="0" h="22650" w="6606">
                  <a:moveTo>
                    <a:pt x="5971" y="0"/>
                  </a:moveTo>
                  <a:lnTo>
                    <a:pt x="5338" y="34"/>
                  </a:lnTo>
                  <a:lnTo>
                    <a:pt x="5938" y="7839"/>
                  </a:lnTo>
                  <a:lnTo>
                    <a:pt x="0" y="12776"/>
                  </a:lnTo>
                  <a:lnTo>
                    <a:pt x="1635" y="19648"/>
                  </a:lnTo>
                  <a:lnTo>
                    <a:pt x="367" y="22383"/>
                  </a:lnTo>
                  <a:lnTo>
                    <a:pt x="934" y="22650"/>
                  </a:lnTo>
                  <a:lnTo>
                    <a:pt x="2302" y="19714"/>
                  </a:lnTo>
                  <a:lnTo>
                    <a:pt x="701" y="13010"/>
                  </a:lnTo>
                  <a:lnTo>
                    <a:pt x="6605" y="8140"/>
                  </a:lnTo>
                  <a:lnTo>
                    <a:pt x="59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4"/>
            <p:cNvSpPr/>
            <p:nvPr/>
          </p:nvSpPr>
          <p:spPr>
            <a:xfrm>
              <a:off x="-703350" y="1357975"/>
              <a:ext cx="217675" cy="276050"/>
            </a:xfrm>
            <a:custGeom>
              <a:rect b="b" l="l" r="r" t="t"/>
              <a:pathLst>
                <a:path extrusionOk="0" h="11042" w="8707">
                  <a:moveTo>
                    <a:pt x="8440" y="0"/>
                  </a:moveTo>
                  <a:lnTo>
                    <a:pt x="3636" y="2235"/>
                  </a:lnTo>
                  <a:lnTo>
                    <a:pt x="3203" y="4203"/>
                  </a:lnTo>
                  <a:lnTo>
                    <a:pt x="1735" y="5738"/>
                  </a:lnTo>
                  <a:lnTo>
                    <a:pt x="2602" y="7105"/>
                  </a:lnTo>
                  <a:lnTo>
                    <a:pt x="1" y="10675"/>
                  </a:lnTo>
                  <a:lnTo>
                    <a:pt x="501" y="11042"/>
                  </a:lnTo>
                  <a:lnTo>
                    <a:pt x="3370" y="7139"/>
                  </a:lnTo>
                  <a:lnTo>
                    <a:pt x="2502" y="5805"/>
                  </a:lnTo>
                  <a:lnTo>
                    <a:pt x="3770" y="4504"/>
                  </a:lnTo>
                  <a:lnTo>
                    <a:pt x="4170" y="2669"/>
                  </a:lnTo>
                  <a:lnTo>
                    <a:pt x="8707" y="567"/>
                  </a:lnTo>
                  <a:lnTo>
                    <a:pt x="84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4"/>
            <p:cNvSpPr/>
            <p:nvPr/>
          </p:nvSpPr>
          <p:spPr>
            <a:xfrm>
              <a:off x="-648300" y="1535600"/>
              <a:ext cx="36700" cy="232700"/>
            </a:xfrm>
            <a:custGeom>
              <a:rect b="b" l="l" r="r" t="t"/>
              <a:pathLst>
                <a:path extrusionOk="0" h="9308" w="1468">
                  <a:moveTo>
                    <a:pt x="1101" y="0"/>
                  </a:moveTo>
                  <a:lnTo>
                    <a:pt x="467" y="34"/>
                  </a:lnTo>
                  <a:lnTo>
                    <a:pt x="801" y="5671"/>
                  </a:lnTo>
                  <a:lnTo>
                    <a:pt x="0" y="6672"/>
                  </a:lnTo>
                  <a:lnTo>
                    <a:pt x="834" y="9307"/>
                  </a:lnTo>
                  <a:lnTo>
                    <a:pt x="1434" y="9107"/>
                  </a:lnTo>
                  <a:lnTo>
                    <a:pt x="701" y="6805"/>
                  </a:lnTo>
                  <a:lnTo>
                    <a:pt x="1468" y="5905"/>
                  </a:lnTo>
                  <a:lnTo>
                    <a:pt x="110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4"/>
            <p:cNvSpPr/>
            <p:nvPr/>
          </p:nvSpPr>
          <p:spPr>
            <a:xfrm>
              <a:off x="-315575" y="770875"/>
              <a:ext cx="567100" cy="462875"/>
            </a:xfrm>
            <a:custGeom>
              <a:rect b="b" l="l" r="r" t="t"/>
              <a:pathLst>
                <a:path extrusionOk="0" h="18515" w="22684">
                  <a:moveTo>
                    <a:pt x="468" y="1"/>
                  </a:moveTo>
                  <a:lnTo>
                    <a:pt x="1" y="435"/>
                  </a:lnTo>
                  <a:lnTo>
                    <a:pt x="4404" y="5471"/>
                  </a:lnTo>
                  <a:lnTo>
                    <a:pt x="8940" y="6906"/>
                  </a:lnTo>
                  <a:lnTo>
                    <a:pt x="11109" y="9941"/>
                  </a:lnTo>
                  <a:lnTo>
                    <a:pt x="19014" y="12510"/>
                  </a:lnTo>
                  <a:lnTo>
                    <a:pt x="19014" y="16813"/>
                  </a:lnTo>
                  <a:lnTo>
                    <a:pt x="22417" y="18514"/>
                  </a:lnTo>
                  <a:lnTo>
                    <a:pt x="22683" y="17947"/>
                  </a:lnTo>
                  <a:lnTo>
                    <a:pt x="19648" y="16446"/>
                  </a:lnTo>
                  <a:lnTo>
                    <a:pt x="19648" y="12076"/>
                  </a:lnTo>
                  <a:lnTo>
                    <a:pt x="11509" y="9408"/>
                  </a:lnTo>
                  <a:lnTo>
                    <a:pt x="9307" y="6372"/>
                  </a:lnTo>
                  <a:lnTo>
                    <a:pt x="4771" y="4904"/>
                  </a:lnTo>
                  <a:lnTo>
                    <a:pt x="4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4"/>
            <p:cNvSpPr/>
            <p:nvPr/>
          </p:nvSpPr>
          <p:spPr>
            <a:xfrm>
              <a:off x="121400" y="1181175"/>
              <a:ext cx="55075" cy="221850"/>
            </a:xfrm>
            <a:custGeom>
              <a:rect b="b" l="l" r="r" t="t"/>
              <a:pathLst>
                <a:path extrusionOk="0" h="8874" w="2203">
                  <a:moveTo>
                    <a:pt x="1635" y="1"/>
                  </a:moveTo>
                  <a:lnTo>
                    <a:pt x="434" y="1101"/>
                  </a:lnTo>
                  <a:lnTo>
                    <a:pt x="1001" y="3170"/>
                  </a:lnTo>
                  <a:lnTo>
                    <a:pt x="1" y="6172"/>
                  </a:lnTo>
                  <a:lnTo>
                    <a:pt x="1502" y="8040"/>
                  </a:lnTo>
                  <a:lnTo>
                    <a:pt x="1335" y="8707"/>
                  </a:lnTo>
                  <a:lnTo>
                    <a:pt x="1935" y="8874"/>
                  </a:lnTo>
                  <a:lnTo>
                    <a:pt x="2202" y="7906"/>
                  </a:lnTo>
                  <a:lnTo>
                    <a:pt x="701" y="6038"/>
                  </a:lnTo>
                  <a:lnTo>
                    <a:pt x="1635" y="3203"/>
                  </a:lnTo>
                  <a:lnTo>
                    <a:pt x="1135" y="1302"/>
                  </a:lnTo>
                  <a:lnTo>
                    <a:pt x="2069" y="434"/>
                  </a:lnTo>
                  <a:lnTo>
                    <a:pt x="163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4"/>
            <p:cNvSpPr/>
            <p:nvPr/>
          </p:nvSpPr>
          <p:spPr>
            <a:xfrm>
              <a:off x="158925" y="1533100"/>
              <a:ext cx="55075" cy="378625"/>
            </a:xfrm>
            <a:custGeom>
              <a:rect b="b" l="l" r="r" t="t"/>
              <a:pathLst>
                <a:path extrusionOk="0" h="15145" w="2203">
                  <a:moveTo>
                    <a:pt x="1602" y="0"/>
                  </a:moveTo>
                  <a:lnTo>
                    <a:pt x="1" y="3269"/>
                  </a:lnTo>
                  <a:lnTo>
                    <a:pt x="1202" y="6105"/>
                  </a:lnTo>
                  <a:lnTo>
                    <a:pt x="1" y="8673"/>
                  </a:lnTo>
                  <a:lnTo>
                    <a:pt x="835" y="9841"/>
                  </a:lnTo>
                  <a:lnTo>
                    <a:pt x="1569" y="15145"/>
                  </a:lnTo>
                  <a:lnTo>
                    <a:pt x="2202" y="15045"/>
                  </a:lnTo>
                  <a:lnTo>
                    <a:pt x="1435" y="9607"/>
                  </a:lnTo>
                  <a:lnTo>
                    <a:pt x="701" y="8607"/>
                  </a:lnTo>
                  <a:lnTo>
                    <a:pt x="1869" y="6138"/>
                  </a:lnTo>
                  <a:lnTo>
                    <a:pt x="701" y="3303"/>
                  </a:lnTo>
                  <a:lnTo>
                    <a:pt x="2169" y="267"/>
                  </a:lnTo>
                  <a:lnTo>
                    <a:pt x="160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4"/>
            <p:cNvSpPr/>
            <p:nvPr/>
          </p:nvSpPr>
          <p:spPr>
            <a:xfrm>
              <a:off x="-926000" y="924325"/>
              <a:ext cx="374450" cy="584625"/>
            </a:xfrm>
            <a:custGeom>
              <a:rect b="b" l="l" r="r" t="t"/>
              <a:pathLst>
                <a:path extrusionOk="0" h="23385" w="14978">
                  <a:moveTo>
                    <a:pt x="14377" y="1"/>
                  </a:moveTo>
                  <a:lnTo>
                    <a:pt x="12309" y="8273"/>
                  </a:lnTo>
                  <a:lnTo>
                    <a:pt x="9140" y="11209"/>
                  </a:lnTo>
                  <a:lnTo>
                    <a:pt x="8773" y="15212"/>
                  </a:lnTo>
                  <a:lnTo>
                    <a:pt x="934" y="21249"/>
                  </a:lnTo>
                  <a:lnTo>
                    <a:pt x="901" y="21316"/>
                  </a:lnTo>
                  <a:lnTo>
                    <a:pt x="0" y="23084"/>
                  </a:lnTo>
                  <a:lnTo>
                    <a:pt x="567" y="23384"/>
                  </a:lnTo>
                  <a:lnTo>
                    <a:pt x="1368" y="21716"/>
                  </a:lnTo>
                  <a:lnTo>
                    <a:pt x="9374" y="15545"/>
                  </a:lnTo>
                  <a:lnTo>
                    <a:pt x="9740" y="11509"/>
                  </a:lnTo>
                  <a:lnTo>
                    <a:pt x="12876" y="8607"/>
                  </a:lnTo>
                  <a:lnTo>
                    <a:pt x="14978" y="134"/>
                  </a:lnTo>
                  <a:lnTo>
                    <a:pt x="143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4"/>
            <p:cNvSpPr/>
            <p:nvPr/>
          </p:nvSpPr>
          <p:spPr>
            <a:xfrm>
              <a:off x="-901000" y="1201200"/>
              <a:ext cx="214350" cy="164300"/>
            </a:xfrm>
            <a:custGeom>
              <a:rect b="b" l="l" r="r" t="t"/>
              <a:pathLst>
                <a:path extrusionOk="0" h="6572" w="8574">
                  <a:moveTo>
                    <a:pt x="8307" y="0"/>
                  </a:moveTo>
                  <a:lnTo>
                    <a:pt x="4104" y="1868"/>
                  </a:lnTo>
                  <a:lnTo>
                    <a:pt x="3737" y="2902"/>
                  </a:lnTo>
                  <a:lnTo>
                    <a:pt x="1402" y="4070"/>
                  </a:lnTo>
                  <a:lnTo>
                    <a:pt x="1402" y="4937"/>
                  </a:lnTo>
                  <a:lnTo>
                    <a:pt x="1" y="6105"/>
                  </a:lnTo>
                  <a:lnTo>
                    <a:pt x="401" y="6572"/>
                  </a:lnTo>
                  <a:lnTo>
                    <a:pt x="2036" y="5237"/>
                  </a:lnTo>
                  <a:lnTo>
                    <a:pt x="2036" y="4437"/>
                  </a:lnTo>
                  <a:lnTo>
                    <a:pt x="4271" y="3336"/>
                  </a:lnTo>
                  <a:lnTo>
                    <a:pt x="4604" y="2335"/>
                  </a:lnTo>
                  <a:lnTo>
                    <a:pt x="8574" y="567"/>
                  </a:lnTo>
                  <a:lnTo>
                    <a:pt x="830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4"/>
            <p:cNvSpPr/>
            <p:nvPr/>
          </p:nvSpPr>
          <p:spPr>
            <a:xfrm>
              <a:off x="-911825" y="1458875"/>
              <a:ext cx="49225" cy="221025"/>
            </a:xfrm>
            <a:custGeom>
              <a:rect b="b" l="l" r="r" t="t"/>
              <a:pathLst>
                <a:path extrusionOk="0" h="8841" w="1969">
                  <a:moveTo>
                    <a:pt x="834" y="1"/>
                  </a:moveTo>
                  <a:lnTo>
                    <a:pt x="267" y="267"/>
                  </a:lnTo>
                  <a:lnTo>
                    <a:pt x="1268" y="2369"/>
                  </a:lnTo>
                  <a:lnTo>
                    <a:pt x="234" y="4504"/>
                  </a:lnTo>
                  <a:lnTo>
                    <a:pt x="734" y="5605"/>
                  </a:lnTo>
                  <a:lnTo>
                    <a:pt x="34" y="7506"/>
                  </a:lnTo>
                  <a:lnTo>
                    <a:pt x="0" y="8840"/>
                  </a:lnTo>
                  <a:lnTo>
                    <a:pt x="634" y="8840"/>
                  </a:lnTo>
                  <a:lnTo>
                    <a:pt x="634" y="7673"/>
                  </a:lnTo>
                  <a:lnTo>
                    <a:pt x="1435" y="5571"/>
                  </a:lnTo>
                  <a:lnTo>
                    <a:pt x="901" y="4504"/>
                  </a:lnTo>
                  <a:lnTo>
                    <a:pt x="1968" y="2369"/>
                  </a:lnTo>
                  <a:lnTo>
                    <a:pt x="8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4"/>
            <p:cNvSpPr/>
            <p:nvPr/>
          </p:nvSpPr>
          <p:spPr>
            <a:xfrm>
              <a:off x="39675" y="1608975"/>
              <a:ext cx="132625" cy="170150"/>
            </a:xfrm>
            <a:custGeom>
              <a:rect b="b" l="l" r="r" t="t"/>
              <a:pathLst>
                <a:path extrusionOk="0" h="6806" w="5305">
                  <a:moveTo>
                    <a:pt x="4938" y="1"/>
                  </a:moveTo>
                  <a:lnTo>
                    <a:pt x="1769" y="2102"/>
                  </a:lnTo>
                  <a:lnTo>
                    <a:pt x="2069" y="3003"/>
                  </a:lnTo>
                  <a:lnTo>
                    <a:pt x="1" y="4971"/>
                  </a:lnTo>
                  <a:lnTo>
                    <a:pt x="635" y="6806"/>
                  </a:lnTo>
                  <a:lnTo>
                    <a:pt x="1235" y="6572"/>
                  </a:lnTo>
                  <a:lnTo>
                    <a:pt x="735" y="5138"/>
                  </a:lnTo>
                  <a:lnTo>
                    <a:pt x="2803" y="3170"/>
                  </a:lnTo>
                  <a:lnTo>
                    <a:pt x="2503" y="2369"/>
                  </a:lnTo>
                  <a:lnTo>
                    <a:pt x="5305" y="501"/>
                  </a:lnTo>
                  <a:lnTo>
                    <a:pt x="493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4"/>
            <p:cNvSpPr/>
            <p:nvPr/>
          </p:nvSpPr>
          <p:spPr>
            <a:xfrm>
              <a:off x="182275" y="1769925"/>
              <a:ext cx="169325" cy="216850"/>
            </a:xfrm>
            <a:custGeom>
              <a:rect b="b" l="l" r="r" t="t"/>
              <a:pathLst>
                <a:path extrusionOk="0" h="8674" w="6773">
                  <a:moveTo>
                    <a:pt x="368" y="1"/>
                  </a:moveTo>
                  <a:lnTo>
                    <a:pt x="1" y="501"/>
                  </a:lnTo>
                  <a:lnTo>
                    <a:pt x="1735" y="1769"/>
                  </a:lnTo>
                  <a:lnTo>
                    <a:pt x="2870" y="3904"/>
                  </a:lnTo>
                  <a:lnTo>
                    <a:pt x="4871" y="5305"/>
                  </a:lnTo>
                  <a:lnTo>
                    <a:pt x="4871" y="7206"/>
                  </a:lnTo>
                  <a:lnTo>
                    <a:pt x="6339" y="8674"/>
                  </a:lnTo>
                  <a:lnTo>
                    <a:pt x="6772" y="8240"/>
                  </a:lnTo>
                  <a:lnTo>
                    <a:pt x="5505" y="6973"/>
                  </a:lnTo>
                  <a:lnTo>
                    <a:pt x="5505" y="4971"/>
                  </a:lnTo>
                  <a:lnTo>
                    <a:pt x="3337" y="3470"/>
                  </a:lnTo>
                  <a:lnTo>
                    <a:pt x="2202" y="1335"/>
                  </a:lnTo>
                  <a:lnTo>
                    <a:pt x="3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4"/>
            <p:cNvSpPr/>
            <p:nvPr/>
          </p:nvSpPr>
          <p:spPr>
            <a:xfrm>
              <a:off x="-37875" y="1007725"/>
              <a:ext cx="95925" cy="346925"/>
            </a:xfrm>
            <a:custGeom>
              <a:rect b="b" l="l" r="r" t="t"/>
              <a:pathLst>
                <a:path extrusionOk="0" h="13877" w="3837">
                  <a:moveTo>
                    <a:pt x="434" y="0"/>
                  </a:moveTo>
                  <a:lnTo>
                    <a:pt x="1" y="434"/>
                  </a:lnTo>
                  <a:lnTo>
                    <a:pt x="2502" y="2902"/>
                  </a:lnTo>
                  <a:lnTo>
                    <a:pt x="2169" y="4103"/>
                  </a:lnTo>
                  <a:lnTo>
                    <a:pt x="3103" y="5171"/>
                  </a:lnTo>
                  <a:lnTo>
                    <a:pt x="2202" y="8006"/>
                  </a:lnTo>
                  <a:lnTo>
                    <a:pt x="2536" y="10508"/>
                  </a:lnTo>
                  <a:lnTo>
                    <a:pt x="3103" y="11409"/>
                  </a:lnTo>
                  <a:lnTo>
                    <a:pt x="1568" y="13510"/>
                  </a:lnTo>
                  <a:lnTo>
                    <a:pt x="2102" y="13877"/>
                  </a:lnTo>
                  <a:lnTo>
                    <a:pt x="3837" y="11442"/>
                  </a:lnTo>
                  <a:lnTo>
                    <a:pt x="3136" y="10308"/>
                  </a:lnTo>
                  <a:lnTo>
                    <a:pt x="2836" y="8073"/>
                  </a:lnTo>
                  <a:lnTo>
                    <a:pt x="3803" y="5037"/>
                  </a:lnTo>
                  <a:lnTo>
                    <a:pt x="2869" y="3937"/>
                  </a:lnTo>
                  <a:lnTo>
                    <a:pt x="3203" y="2736"/>
                  </a:lnTo>
                  <a:lnTo>
                    <a:pt x="4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4"/>
            <p:cNvSpPr/>
            <p:nvPr/>
          </p:nvSpPr>
          <p:spPr>
            <a:xfrm>
              <a:off x="-549900" y="1910875"/>
              <a:ext cx="80075" cy="301075"/>
            </a:xfrm>
            <a:custGeom>
              <a:rect b="b" l="l" r="r" t="t"/>
              <a:pathLst>
                <a:path extrusionOk="0" h="12043" w="3203">
                  <a:moveTo>
                    <a:pt x="534" y="0"/>
                  </a:moveTo>
                  <a:lnTo>
                    <a:pt x="0" y="334"/>
                  </a:lnTo>
                  <a:lnTo>
                    <a:pt x="2469" y="4137"/>
                  </a:lnTo>
                  <a:lnTo>
                    <a:pt x="1668" y="5738"/>
                  </a:lnTo>
                  <a:lnTo>
                    <a:pt x="2502" y="6705"/>
                  </a:lnTo>
                  <a:lnTo>
                    <a:pt x="2035" y="10074"/>
                  </a:lnTo>
                  <a:lnTo>
                    <a:pt x="2535" y="12042"/>
                  </a:lnTo>
                  <a:lnTo>
                    <a:pt x="3136" y="11875"/>
                  </a:lnTo>
                  <a:lnTo>
                    <a:pt x="2669" y="10041"/>
                  </a:lnTo>
                  <a:lnTo>
                    <a:pt x="3169" y="6538"/>
                  </a:lnTo>
                  <a:lnTo>
                    <a:pt x="2402" y="5638"/>
                  </a:lnTo>
                  <a:lnTo>
                    <a:pt x="3203" y="4103"/>
                  </a:lnTo>
                  <a:lnTo>
                    <a:pt x="5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4"/>
            <p:cNvSpPr/>
            <p:nvPr/>
          </p:nvSpPr>
          <p:spPr>
            <a:xfrm>
              <a:off x="-709175" y="2000925"/>
              <a:ext cx="172625" cy="155975"/>
            </a:xfrm>
            <a:custGeom>
              <a:rect b="b" l="l" r="r" t="t"/>
              <a:pathLst>
                <a:path extrusionOk="0" h="6239" w="6905">
                  <a:moveTo>
                    <a:pt x="6738" y="1"/>
                  </a:moveTo>
                  <a:lnTo>
                    <a:pt x="3369" y="1068"/>
                  </a:lnTo>
                  <a:lnTo>
                    <a:pt x="3069" y="1869"/>
                  </a:lnTo>
                  <a:lnTo>
                    <a:pt x="834" y="3370"/>
                  </a:lnTo>
                  <a:lnTo>
                    <a:pt x="0" y="3804"/>
                  </a:lnTo>
                  <a:lnTo>
                    <a:pt x="0" y="6239"/>
                  </a:lnTo>
                  <a:lnTo>
                    <a:pt x="634" y="6239"/>
                  </a:lnTo>
                  <a:lnTo>
                    <a:pt x="634" y="4170"/>
                  </a:lnTo>
                  <a:lnTo>
                    <a:pt x="1134" y="3904"/>
                  </a:lnTo>
                  <a:lnTo>
                    <a:pt x="3603" y="2269"/>
                  </a:lnTo>
                  <a:lnTo>
                    <a:pt x="3836" y="1569"/>
                  </a:lnTo>
                  <a:lnTo>
                    <a:pt x="6905" y="601"/>
                  </a:lnTo>
                  <a:lnTo>
                    <a:pt x="673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 name="Google Shape;442;p24"/>
          <p:cNvGrpSpPr/>
          <p:nvPr/>
        </p:nvGrpSpPr>
        <p:grpSpPr>
          <a:xfrm flipH="1" rot="-899960">
            <a:off x="1249555" y="-370537"/>
            <a:ext cx="1307586" cy="1508580"/>
            <a:chOff x="-926000" y="770875"/>
            <a:chExt cx="1307625" cy="1508625"/>
          </a:xfrm>
        </p:grpSpPr>
        <p:sp>
          <p:nvSpPr>
            <p:cNvPr id="443" name="Google Shape;443;p24"/>
            <p:cNvSpPr/>
            <p:nvPr/>
          </p:nvSpPr>
          <p:spPr>
            <a:xfrm>
              <a:off x="-344750" y="775050"/>
              <a:ext cx="726375" cy="1004075"/>
            </a:xfrm>
            <a:custGeom>
              <a:rect b="b" l="l" r="r" t="t"/>
              <a:pathLst>
                <a:path extrusionOk="0" h="40163" w="29055">
                  <a:moveTo>
                    <a:pt x="1101" y="1"/>
                  </a:moveTo>
                  <a:lnTo>
                    <a:pt x="0" y="6105"/>
                  </a:lnTo>
                  <a:lnTo>
                    <a:pt x="3336" y="12376"/>
                  </a:lnTo>
                  <a:lnTo>
                    <a:pt x="11342" y="15779"/>
                  </a:lnTo>
                  <a:lnTo>
                    <a:pt x="11342" y="22250"/>
                  </a:lnTo>
                  <a:lnTo>
                    <a:pt x="17146" y="29522"/>
                  </a:lnTo>
                  <a:lnTo>
                    <a:pt x="21816" y="30723"/>
                  </a:lnTo>
                  <a:lnTo>
                    <a:pt x="24084" y="35026"/>
                  </a:lnTo>
                  <a:lnTo>
                    <a:pt x="27220" y="37094"/>
                  </a:lnTo>
                  <a:lnTo>
                    <a:pt x="28487" y="40163"/>
                  </a:lnTo>
                  <a:lnTo>
                    <a:pt x="29054" y="39929"/>
                  </a:lnTo>
                  <a:lnTo>
                    <a:pt x="27753" y="36694"/>
                  </a:lnTo>
                  <a:lnTo>
                    <a:pt x="24584" y="34592"/>
                  </a:lnTo>
                  <a:lnTo>
                    <a:pt x="22249" y="30189"/>
                  </a:lnTo>
                  <a:lnTo>
                    <a:pt x="17479" y="28988"/>
                  </a:lnTo>
                  <a:lnTo>
                    <a:pt x="11975" y="22016"/>
                  </a:lnTo>
                  <a:lnTo>
                    <a:pt x="11975" y="15378"/>
                  </a:lnTo>
                  <a:lnTo>
                    <a:pt x="3769" y="11876"/>
                  </a:lnTo>
                  <a:lnTo>
                    <a:pt x="667" y="6005"/>
                  </a:lnTo>
                  <a:lnTo>
                    <a:pt x="1701" y="101"/>
                  </a:lnTo>
                  <a:lnTo>
                    <a:pt x="110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4"/>
            <p:cNvSpPr/>
            <p:nvPr/>
          </p:nvSpPr>
          <p:spPr>
            <a:xfrm>
              <a:off x="-357275" y="1324625"/>
              <a:ext cx="311075" cy="954875"/>
            </a:xfrm>
            <a:custGeom>
              <a:rect b="b" l="l" r="r" t="t"/>
              <a:pathLst>
                <a:path extrusionOk="0" h="38195" w="12443">
                  <a:moveTo>
                    <a:pt x="11876" y="0"/>
                  </a:moveTo>
                  <a:lnTo>
                    <a:pt x="8173" y="7105"/>
                  </a:lnTo>
                  <a:lnTo>
                    <a:pt x="9975" y="10608"/>
                  </a:lnTo>
                  <a:lnTo>
                    <a:pt x="2402" y="17946"/>
                  </a:lnTo>
                  <a:lnTo>
                    <a:pt x="2402" y="21349"/>
                  </a:lnTo>
                  <a:lnTo>
                    <a:pt x="1" y="25385"/>
                  </a:lnTo>
                  <a:lnTo>
                    <a:pt x="2736" y="31456"/>
                  </a:lnTo>
                  <a:lnTo>
                    <a:pt x="2402" y="33591"/>
                  </a:lnTo>
                  <a:lnTo>
                    <a:pt x="3537" y="36093"/>
                  </a:lnTo>
                  <a:lnTo>
                    <a:pt x="1569" y="37694"/>
                  </a:lnTo>
                  <a:lnTo>
                    <a:pt x="1969" y="38194"/>
                  </a:lnTo>
                  <a:lnTo>
                    <a:pt x="4304" y="36259"/>
                  </a:lnTo>
                  <a:lnTo>
                    <a:pt x="3070" y="33491"/>
                  </a:lnTo>
                  <a:lnTo>
                    <a:pt x="3370" y="31389"/>
                  </a:lnTo>
                  <a:lnTo>
                    <a:pt x="701" y="25418"/>
                  </a:lnTo>
                  <a:lnTo>
                    <a:pt x="3036" y="21515"/>
                  </a:lnTo>
                  <a:lnTo>
                    <a:pt x="3036" y="18213"/>
                  </a:lnTo>
                  <a:lnTo>
                    <a:pt x="10742" y="10741"/>
                  </a:lnTo>
                  <a:lnTo>
                    <a:pt x="8874" y="7105"/>
                  </a:lnTo>
                  <a:lnTo>
                    <a:pt x="12443" y="300"/>
                  </a:lnTo>
                  <a:lnTo>
                    <a:pt x="1187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4"/>
            <p:cNvSpPr/>
            <p:nvPr/>
          </p:nvSpPr>
          <p:spPr>
            <a:xfrm>
              <a:off x="-591600" y="1770775"/>
              <a:ext cx="307750" cy="316075"/>
            </a:xfrm>
            <a:custGeom>
              <a:rect b="b" l="l" r="r" t="t"/>
              <a:pathLst>
                <a:path extrusionOk="0" h="12643" w="12310">
                  <a:moveTo>
                    <a:pt x="11909" y="0"/>
                  </a:moveTo>
                  <a:lnTo>
                    <a:pt x="7739" y="3636"/>
                  </a:lnTo>
                  <a:lnTo>
                    <a:pt x="1702" y="5638"/>
                  </a:lnTo>
                  <a:lnTo>
                    <a:pt x="1702" y="9507"/>
                  </a:lnTo>
                  <a:lnTo>
                    <a:pt x="0" y="12309"/>
                  </a:lnTo>
                  <a:lnTo>
                    <a:pt x="534" y="12643"/>
                  </a:lnTo>
                  <a:lnTo>
                    <a:pt x="2302" y="9674"/>
                  </a:lnTo>
                  <a:lnTo>
                    <a:pt x="2302" y="6105"/>
                  </a:lnTo>
                  <a:lnTo>
                    <a:pt x="8073" y="4203"/>
                  </a:lnTo>
                  <a:lnTo>
                    <a:pt x="12309" y="467"/>
                  </a:lnTo>
                  <a:lnTo>
                    <a:pt x="1190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4"/>
            <p:cNvSpPr/>
            <p:nvPr/>
          </p:nvSpPr>
          <p:spPr>
            <a:xfrm>
              <a:off x="-106250" y="1591475"/>
              <a:ext cx="148450" cy="495375"/>
            </a:xfrm>
            <a:custGeom>
              <a:rect b="b" l="l" r="r" t="t"/>
              <a:pathLst>
                <a:path extrusionOk="0" h="19815" w="5938">
                  <a:moveTo>
                    <a:pt x="0" y="0"/>
                  </a:moveTo>
                  <a:lnTo>
                    <a:pt x="0" y="7939"/>
                  </a:lnTo>
                  <a:lnTo>
                    <a:pt x="5237" y="12409"/>
                  </a:lnTo>
                  <a:lnTo>
                    <a:pt x="4070" y="17947"/>
                  </a:lnTo>
                  <a:lnTo>
                    <a:pt x="5337" y="19815"/>
                  </a:lnTo>
                  <a:lnTo>
                    <a:pt x="5838" y="19481"/>
                  </a:lnTo>
                  <a:lnTo>
                    <a:pt x="4737" y="17813"/>
                  </a:lnTo>
                  <a:lnTo>
                    <a:pt x="5938" y="12176"/>
                  </a:lnTo>
                  <a:lnTo>
                    <a:pt x="601" y="7639"/>
                  </a:lnTo>
                  <a:lnTo>
                    <a:pt x="60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4"/>
            <p:cNvSpPr/>
            <p:nvPr/>
          </p:nvSpPr>
          <p:spPr>
            <a:xfrm>
              <a:off x="26350" y="1895025"/>
              <a:ext cx="129275" cy="147625"/>
            </a:xfrm>
            <a:custGeom>
              <a:rect b="b" l="l" r="r" t="t"/>
              <a:pathLst>
                <a:path extrusionOk="0" h="5905" w="5171">
                  <a:moveTo>
                    <a:pt x="567" y="0"/>
                  </a:moveTo>
                  <a:lnTo>
                    <a:pt x="0" y="267"/>
                  </a:lnTo>
                  <a:lnTo>
                    <a:pt x="1101" y="2769"/>
                  </a:lnTo>
                  <a:lnTo>
                    <a:pt x="2402" y="3403"/>
                  </a:lnTo>
                  <a:lnTo>
                    <a:pt x="3169" y="5304"/>
                  </a:lnTo>
                  <a:lnTo>
                    <a:pt x="4970" y="5905"/>
                  </a:lnTo>
                  <a:lnTo>
                    <a:pt x="5170" y="5304"/>
                  </a:lnTo>
                  <a:lnTo>
                    <a:pt x="3636" y="4804"/>
                  </a:lnTo>
                  <a:lnTo>
                    <a:pt x="2902" y="2969"/>
                  </a:lnTo>
                  <a:lnTo>
                    <a:pt x="1601" y="2335"/>
                  </a:lnTo>
                  <a:lnTo>
                    <a:pt x="5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4"/>
            <p:cNvSpPr/>
            <p:nvPr/>
          </p:nvSpPr>
          <p:spPr>
            <a:xfrm>
              <a:off x="-171300" y="1780775"/>
              <a:ext cx="78400" cy="266050"/>
            </a:xfrm>
            <a:custGeom>
              <a:rect b="b" l="l" r="r" t="t"/>
              <a:pathLst>
                <a:path extrusionOk="0" h="10642" w="3136">
                  <a:moveTo>
                    <a:pt x="2669" y="0"/>
                  </a:moveTo>
                  <a:lnTo>
                    <a:pt x="0" y="2769"/>
                  </a:lnTo>
                  <a:lnTo>
                    <a:pt x="1268" y="6972"/>
                  </a:lnTo>
                  <a:lnTo>
                    <a:pt x="501" y="8206"/>
                  </a:lnTo>
                  <a:lnTo>
                    <a:pt x="834" y="9441"/>
                  </a:lnTo>
                  <a:lnTo>
                    <a:pt x="634" y="10541"/>
                  </a:lnTo>
                  <a:lnTo>
                    <a:pt x="1235" y="10641"/>
                  </a:lnTo>
                  <a:lnTo>
                    <a:pt x="1468" y="9407"/>
                  </a:lnTo>
                  <a:lnTo>
                    <a:pt x="1168" y="8306"/>
                  </a:lnTo>
                  <a:lnTo>
                    <a:pt x="1968" y="7072"/>
                  </a:lnTo>
                  <a:lnTo>
                    <a:pt x="701" y="2936"/>
                  </a:lnTo>
                  <a:lnTo>
                    <a:pt x="3136" y="434"/>
                  </a:lnTo>
                  <a:lnTo>
                    <a:pt x="266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4"/>
            <p:cNvSpPr/>
            <p:nvPr/>
          </p:nvSpPr>
          <p:spPr>
            <a:xfrm>
              <a:off x="-498200" y="1042750"/>
              <a:ext cx="165150" cy="566250"/>
            </a:xfrm>
            <a:custGeom>
              <a:rect b="b" l="l" r="r" t="t"/>
              <a:pathLst>
                <a:path extrusionOk="0" h="22650" w="6606">
                  <a:moveTo>
                    <a:pt x="5971" y="0"/>
                  </a:moveTo>
                  <a:lnTo>
                    <a:pt x="5338" y="34"/>
                  </a:lnTo>
                  <a:lnTo>
                    <a:pt x="5938" y="7839"/>
                  </a:lnTo>
                  <a:lnTo>
                    <a:pt x="0" y="12776"/>
                  </a:lnTo>
                  <a:lnTo>
                    <a:pt x="1635" y="19648"/>
                  </a:lnTo>
                  <a:lnTo>
                    <a:pt x="367" y="22383"/>
                  </a:lnTo>
                  <a:lnTo>
                    <a:pt x="934" y="22650"/>
                  </a:lnTo>
                  <a:lnTo>
                    <a:pt x="2302" y="19714"/>
                  </a:lnTo>
                  <a:lnTo>
                    <a:pt x="701" y="13010"/>
                  </a:lnTo>
                  <a:lnTo>
                    <a:pt x="6605" y="8140"/>
                  </a:lnTo>
                  <a:lnTo>
                    <a:pt x="59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4"/>
            <p:cNvSpPr/>
            <p:nvPr/>
          </p:nvSpPr>
          <p:spPr>
            <a:xfrm>
              <a:off x="-703350" y="1357975"/>
              <a:ext cx="217675" cy="276050"/>
            </a:xfrm>
            <a:custGeom>
              <a:rect b="b" l="l" r="r" t="t"/>
              <a:pathLst>
                <a:path extrusionOk="0" h="11042" w="8707">
                  <a:moveTo>
                    <a:pt x="8440" y="0"/>
                  </a:moveTo>
                  <a:lnTo>
                    <a:pt x="3636" y="2235"/>
                  </a:lnTo>
                  <a:lnTo>
                    <a:pt x="3203" y="4203"/>
                  </a:lnTo>
                  <a:lnTo>
                    <a:pt x="1735" y="5738"/>
                  </a:lnTo>
                  <a:lnTo>
                    <a:pt x="2602" y="7105"/>
                  </a:lnTo>
                  <a:lnTo>
                    <a:pt x="1" y="10675"/>
                  </a:lnTo>
                  <a:lnTo>
                    <a:pt x="501" y="11042"/>
                  </a:lnTo>
                  <a:lnTo>
                    <a:pt x="3370" y="7139"/>
                  </a:lnTo>
                  <a:lnTo>
                    <a:pt x="2502" y="5805"/>
                  </a:lnTo>
                  <a:lnTo>
                    <a:pt x="3770" y="4504"/>
                  </a:lnTo>
                  <a:lnTo>
                    <a:pt x="4170" y="2669"/>
                  </a:lnTo>
                  <a:lnTo>
                    <a:pt x="8707" y="567"/>
                  </a:lnTo>
                  <a:lnTo>
                    <a:pt x="84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4"/>
            <p:cNvSpPr/>
            <p:nvPr/>
          </p:nvSpPr>
          <p:spPr>
            <a:xfrm>
              <a:off x="-648300" y="1535600"/>
              <a:ext cx="36700" cy="232700"/>
            </a:xfrm>
            <a:custGeom>
              <a:rect b="b" l="l" r="r" t="t"/>
              <a:pathLst>
                <a:path extrusionOk="0" h="9308" w="1468">
                  <a:moveTo>
                    <a:pt x="1101" y="0"/>
                  </a:moveTo>
                  <a:lnTo>
                    <a:pt x="467" y="34"/>
                  </a:lnTo>
                  <a:lnTo>
                    <a:pt x="801" y="5671"/>
                  </a:lnTo>
                  <a:lnTo>
                    <a:pt x="0" y="6672"/>
                  </a:lnTo>
                  <a:lnTo>
                    <a:pt x="834" y="9307"/>
                  </a:lnTo>
                  <a:lnTo>
                    <a:pt x="1434" y="9107"/>
                  </a:lnTo>
                  <a:lnTo>
                    <a:pt x="701" y="6805"/>
                  </a:lnTo>
                  <a:lnTo>
                    <a:pt x="1468" y="5905"/>
                  </a:lnTo>
                  <a:lnTo>
                    <a:pt x="110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4"/>
            <p:cNvSpPr/>
            <p:nvPr/>
          </p:nvSpPr>
          <p:spPr>
            <a:xfrm>
              <a:off x="-315575" y="770875"/>
              <a:ext cx="567100" cy="462875"/>
            </a:xfrm>
            <a:custGeom>
              <a:rect b="b" l="l" r="r" t="t"/>
              <a:pathLst>
                <a:path extrusionOk="0" h="18515" w="22684">
                  <a:moveTo>
                    <a:pt x="468" y="1"/>
                  </a:moveTo>
                  <a:lnTo>
                    <a:pt x="1" y="435"/>
                  </a:lnTo>
                  <a:lnTo>
                    <a:pt x="4404" y="5471"/>
                  </a:lnTo>
                  <a:lnTo>
                    <a:pt x="8940" y="6906"/>
                  </a:lnTo>
                  <a:lnTo>
                    <a:pt x="11109" y="9941"/>
                  </a:lnTo>
                  <a:lnTo>
                    <a:pt x="19014" y="12510"/>
                  </a:lnTo>
                  <a:lnTo>
                    <a:pt x="19014" y="16813"/>
                  </a:lnTo>
                  <a:lnTo>
                    <a:pt x="22417" y="18514"/>
                  </a:lnTo>
                  <a:lnTo>
                    <a:pt x="22683" y="17947"/>
                  </a:lnTo>
                  <a:lnTo>
                    <a:pt x="19648" y="16446"/>
                  </a:lnTo>
                  <a:lnTo>
                    <a:pt x="19648" y="12076"/>
                  </a:lnTo>
                  <a:lnTo>
                    <a:pt x="11509" y="9408"/>
                  </a:lnTo>
                  <a:lnTo>
                    <a:pt x="9307" y="6372"/>
                  </a:lnTo>
                  <a:lnTo>
                    <a:pt x="4771" y="4904"/>
                  </a:lnTo>
                  <a:lnTo>
                    <a:pt x="4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4"/>
            <p:cNvSpPr/>
            <p:nvPr/>
          </p:nvSpPr>
          <p:spPr>
            <a:xfrm>
              <a:off x="121400" y="1181175"/>
              <a:ext cx="55075" cy="221850"/>
            </a:xfrm>
            <a:custGeom>
              <a:rect b="b" l="l" r="r" t="t"/>
              <a:pathLst>
                <a:path extrusionOk="0" h="8874" w="2203">
                  <a:moveTo>
                    <a:pt x="1635" y="1"/>
                  </a:moveTo>
                  <a:lnTo>
                    <a:pt x="434" y="1101"/>
                  </a:lnTo>
                  <a:lnTo>
                    <a:pt x="1001" y="3170"/>
                  </a:lnTo>
                  <a:lnTo>
                    <a:pt x="1" y="6172"/>
                  </a:lnTo>
                  <a:lnTo>
                    <a:pt x="1502" y="8040"/>
                  </a:lnTo>
                  <a:lnTo>
                    <a:pt x="1335" y="8707"/>
                  </a:lnTo>
                  <a:lnTo>
                    <a:pt x="1935" y="8874"/>
                  </a:lnTo>
                  <a:lnTo>
                    <a:pt x="2202" y="7906"/>
                  </a:lnTo>
                  <a:lnTo>
                    <a:pt x="701" y="6038"/>
                  </a:lnTo>
                  <a:lnTo>
                    <a:pt x="1635" y="3203"/>
                  </a:lnTo>
                  <a:lnTo>
                    <a:pt x="1135" y="1302"/>
                  </a:lnTo>
                  <a:lnTo>
                    <a:pt x="2069" y="434"/>
                  </a:lnTo>
                  <a:lnTo>
                    <a:pt x="163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4"/>
            <p:cNvSpPr/>
            <p:nvPr/>
          </p:nvSpPr>
          <p:spPr>
            <a:xfrm>
              <a:off x="158925" y="1533100"/>
              <a:ext cx="55075" cy="378625"/>
            </a:xfrm>
            <a:custGeom>
              <a:rect b="b" l="l" r="r" t="t"/>
              <a:pathLst>
                <a:path extrusionOk="0" h="15145" w="2203">
                  <a:moveTo>
                    <a:pt x="1602" y="0"/>
                  </a:moveTo>
                  <a:lnTo>
                    <a:pt x="1" y="3269"/>
                  </a:lnTo>
                  <a:lnTo>
                    <a:pt x="1202" y="6105"/>
                  </a:lnTo>
                  <a:lnTo>
                    <a:pt x="1" y="8673"/>
                  </a:lnTo>
                  <a:lnTo>
                    <a:pt x="835" y="9841"/>
                  </a:lnTo>
                  <a:lnTo>
                    <a:pt x="1569" y="15145"/>
                  </a:lnTo>
                  <a:lnTo>
                    <a:pt x="2202" y="15045"/>
                  </a:lnTo>
                  <a:lnTo>
                    <a:pt x="1435" y="9607"/>
                  </a:lnTo>
                  <a:lnTo>
                    <a:pt x="701" y="8607"/>
                  </a:lnTo>
                  <a:lnTo>
                    <a:pt x="1869" y="6138"/>
                  </a:lnTo>
                  <a:lnTo>
                    <a:pt x="701" y="3303"/>
                  </a:lnTo>
                  <a:lnTo>
                    <a:pt x="2169" y="267"/>
                  </a:lnTo>
                  <a:lnTo>
                    <a:pt x="160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4"/>
            <p:cNvSpPr/>
            <p:nvPr/>
          </p:nvSpPr>
          <p:spPr>
            <a:xfrm>
              <a:off x="-926000" y="924325"/>
              <a:ext cx="374450" cy="584625"/>
            </a:xfrm>
            <a:custGeom>
              <a:rect b="b" l="l" r="r" t="t"/>
              <a:pathLst>
                <a:path extrusionOk="0" h="23385" w="14978">
                  <a:moveTo>
                    <a:pt x="14377" y="1"/>
                  </a:moveTo>
                  <a:lnTo>
                    <a:pt x="12309" y="8273"/>
                  </a:lnTo>
                  <a:lnTo>
                    <a:pt x="9140" y="11209"/>
                  </a:lnTo>
                  <a:lnTo>
                    <a:pt x="8773" y="15212"/>
                  </a:lnTo>
                  <a:lnTo>
                    <a:pt x="934" y="21249"/>
                  </a:lnTo>
                  <a:lnTo>
                    <a:pt x="901" y="21316"/>
                  </a:lnTo>
                  <a:lnTo>
                    <a:pt x="0" y="23084"/>
                  </a:lnTo>
                  <a:lnTo>
                    <a:pt x="567" y="23384"/>
                  </a:lnTo>
                  <a:lnTo>
                    <a:pt x="1368" y="21716"/>
                  </a:lnTo>
                  <a:lnTo>
                    <a:pt x="9374" y="15545"/>
                  </a:lnTo>
                  <a:lnTo>
                    <a:pt x="9740" y="11509"/>
                  </a:lnTo>
                  <a:lnTo>
                    <a:pt x="12876" y="8607"/>
                  </a:lnTo>
                  <a:lnTo>
                    <a:pt x="14978" y="134"/>
                  </a:lnTo>
                  <a:lnTo>
                    <a:pt x="143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4"/>
            <p:cNvSpPr/>
            <p:nvPr/>
          </p:nvSpPr>
          <p:spPr>
            <a:xfrm>
              <a:off x="-901000" y="1201200"/>
              <a:ext cx="214350" cy="164300"/>
            </a:xfrm>
            <a:custGeom>
              <a:rect b="b" l="l" r="r" t="t"/>
              <a:pathLst>
                <a:path extrusionOk="0" h="6572" w="8574">
                  <a:moveTo>
                    <a:pt x="8307" y="0"/>
                  </a:moveTo>
                  <a:lnTo>
                    <a:pt x="4104" y="1868"/>
                  </a:lnTo>
                  <a:lnTo>
                    <a:pt x="3737" y="2902"/>
                  </a:lnTo>
                  <a:lnTo>
                    <a:pt x="1402" y="4070"/>
                  </a:lnTo>
                  <a:lnTo>
                    <a:pt x="1402" y="4937"/>
                  </a:lnTo>
                  <a:lnTo>
                    <a:pt x="1" y="6105"/>
                  </a:lnTo>
                  <a:lnTo>
                    <a:pt x="401" y="6572"/>
                  </a:lnTo>
                  <a:lnTo>
                    <a:pt x="2036" y="5237"/>
                  </a:lnTo>
                  <a:lnTo>
                    <a:pt x="2036" y="4437"/>
                  </a:lnTo>
                  <a:lnTo>
                    <a:pt x="4271" y="3336"/>
                  </a:lnTo>
                  <a:lnTo>
                    <a:pt x="4604" y="2335"/>
                  </a:lnTo>
                  <a:lnTo>
                    <a:pt x="8574" y="567"/>
                  </a:lnTo>
                  <a:lnTo>
                    <a:pt x="830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4"/>
            <p:cNvSpPr/>
            <p:nvPr/>
          </p:nvSpPr>
          <p:spPr>
            <a:xfrm>
              <a:off x="-911825" y="1458875"/>
              <a:ext cx="49225" cy="221025"/>
            </a:xfrm>
            <a:custGeom>
              <a:rect b="b" l="l" r="r" t="t"/>
              <a:pathLst>
                <a:path extrusionOk="0" h="8841" w="1969">
                  <a:moveTo>
                    <a:pt x="834" y="1"/>
                  </a:moveTo>
                  <a:lnTo>
                    <a:pt x="267" y="267"/>
                  </a:lnTo>
                  <a:lnTo>
                    <a:pt x="1268" y="2369"/>
                  </a:lnTo>
                  <a:lnTo>
                    <a:pt x="234" y="4504"/>
                  </a:lnTo>
                  <a:lnTo>
                    <a:pt x="734" y="5605"/>
                  </a:lnTo>
                  <a:lnTo>
                    <a:pt x="34" y="7506"/>
                  </a:lnTo>
                  <a:lnTo>
                    <a:pt x="0" y="8840"/>
                  </a:lnTo>
                  <a:lnTo>
                    <a:pt x="634" y="8840"/>
                  </a:lnTo>
                  <a:lnTo>
                    <a:pt x="634" y="7673"/>
                  </a:lnTo>
                  <a:lnTo>
                    <a:pt x="1435" y="5571"/>
                  </a:lnTo>
                  <a:lnTo>
                    <a:pt x="901" y="4504"/>
                  </a:lnTo>
                  <a:lnTo>
                    <a:pt x="1968" y="2369"/>
                  </a:lnTo>
                  <a:lnTo>
                    <a:pt x="8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4"/>
            <p:cNvSpPr/>
            <p:nvPr/>
          </p:nvSpPr>
          <p:spPr>
            <a:xfrm>
              <a:off x="39675" y="1608975"/>
              <a:ext cx="132625" cy="170150"/>
            </a:xfrm>
            <a:custGeom>
              <a:rect b="b" l="l" r="r" t="t"/>
              <a:pathLst>
                <a:path extrusionOk="0" h="6806" w="5305">
                  <a:moveTo>
                    <a:pt x="4938" y="1"/>
                  </a:moveTo>
                  <a:lnTo>
                    <a:pt x="1769" y="2102"/>
                  </a:lnTo>
                  <a:lnTo>
                    <a:pt x="2069" y="3003"/>
                  </a:lnTo>
                  <a:lnTo>
                    <a:pt x="1" y="4971"/>
                  </a:lnTo>
                  <a:lnTo>
                    <a:pt x="635" y="6806"/>
                  </a:lnTo>
                  <a:lnTo>
                    <a:pt x="1235" y="6572"/>
                  </a:lnTo>
                  <a:lnTo>
                    <a:pt x="735" y="5138"/>
                  </a:lnTo>
                  <a:lnTo>
                    <a:pt x="2803" y="3170"/>
                  </a:lnTo>
                  <a:lnTo>
                    <a:pt x="2503" y="2369"/>
                  </a:lnTo>
                  <a:lnTo>
                    <a:pt x="5305" y="501"/>
                  </a:lnTo>
                  <a:lnTo>
                    <a:pt x="493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4"/>
            <p:cNvSpPr/>
            <p:nvPr/>
          </p:nvSpPr>
          <p:spPr>
            <a:xfrm>
              <a:off x="182275" y="1769925"/>
              <a:ext cx="169325" cy="216850"/>
            </a:xfrm>
            <a:custGeom>
              <a:rect b="b" l="l" r="r" t="t"/>
              <a:pathLst>
                <a:path extrusionOk="0" h="8674" w="6773">
                  <a:moveTo>
                    <a:pt x="368" y="1"/>
                  </a:moveTo>
                  <a:lnTo>
                    <a:pt x="1" y="501"/>
                  </a:lnTo>
                  <a:lnTo>
                    <a:pt x="1735" y="1769"/>
                  </a:lnTo>
                  <a:lnTo>
                    <a:pt x="2870" y="3904"/>
                  </a:lnTo>
                  <a:lnTo>
                    <a:pt x="4871" y="5305"/>
                  </a:lnTo>
                  <a:lnTo>
                    <a:pt x="4871" y="7206"/>
                  </a:lnTo>
                  <a:lnTo>
                    <a:pt x="6339" y="8674"/>
                  </a:lnTo>
                  <a:lnTo>
                    <a:pt x="6772" y="8240"/>
                  </a:lnTo>
                  <a:lnTo>
                    <a:pt x="5505" y="6973"/>
                  </a:lnTo>
                  <a:lnTo>
                    <a:pt x="5505" y="4971"/>
                  </a:lnTo>
                  <a:lnTo>
                    <a:pt x="3337" y="3470"/>
                  </a:lnTo>
                  <a:lnTo>
                    <a:pt x="2202" y="1335"/>
                  </a:lnTo>
                  <a:lnTo>
                    <a:pt x="3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4"/>
            <p:cNvSpPr/>
            <p:nvPr/>
          </p:nvSpPr>
          <p:spPr>
            <a:xfrm>
              <a:off x="-37875" y="1007725"/>
              <a:ext cx="95925" cy="346925"/>
            </a:xfrm>
            <a:custGeom>
              <a:rect b="b" l="l" r="r" t="t"/>
              <a:pathLst>
                <a:path extrusionOk="0" h="13877" w="3837">
                  <a:moveTo>
                    <a:pt x="434" y="0"/>
                  </a:moveTo>
                  <a:lnTo>
                    <a:pt x="1" y="434"/>
                  </a:lnTo>
                  <a:lnTo>
                    <a:pt x="2502" y="2902"/>
                  </a:lnTo>
                  <a:lnTo>
                    <a:pt x="2169" y="4103"/>
                  </a:lnTo>
                  <a:lnTo>
                    <a:pt x="3103" y="5171"/>
                  </a:lnTo>
                  <a:lnTo>
                    <a:pt x="2202" y="8006"/>
                  </a:lnTo>
                  <a:lnTo>
                    <a:pt x="2536" y="10508"/>
                  </a:lnTo>
                  <a:lnTo>
                    <a:pt x="3103" y="11409"/>
                  </a:lnTo>
                  <a:lnTo>
                    <a:pt x="1568" y="13510"/>
                  </a:lnTo>
                  <a:lnTo>
                    <a:pt x="2102" y="13877"/>
                  </a:lnTo>
                  <a:lnTo>
                    <a:pt x="3837" y="11442"/>
                  </a:lnTo>
                  <a:lnTo>
                    <a:pt x="3136" y="10308"/>
                  </a:lnTo>
                  <a:lnTo>
                    <a:pt x="2836" y="8073"/>
                  </a:lnTo>
                  <a:lnTo>
                    <a:pt x="3803" y="5037"/>
                  </a:lnTo>
                  <a:lnTo>
                    <a:pt x="2869" y="3937"/>
                  </a:lnTo>
                  <a:lnTo>
                    <a:pt x="3203" y="2736"/>
                  </a:lnTo>
                  <a:lnTo>
                    <a:pt x="4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4"/>
            <p:cNvSpPr/>
            <p:nvPr/>
          </p:nvSpPr>
          <p:spPr>
            <a:xfrm>
              <a:off x="-549900" y="1910875"/>
              <a:ext cx="80075" cy="301075"/>
            </a:xfrm>
            <a:custGeom>
              <a:rect b="b" l="l" r="r" t="t"/>
              <a:pathLst>
                <a:path extrusionOk="0" h="12043" w="3203">
                  <a:moveTo>
                    <a:pt x="534" y="0"/>
                  </a:moveTo>
                  <a:lnTo>
                    <a:pt x="0" y="334"/>
                  </a:lnTo>
                  <a:lnTo>
                    <a:pt x="2469" y="4137"/>
                  </a:lnTo>
                  <a:lnTo>
                    <a:pt x="1668" y="5738"/>
                  </a:lnTo>
                  <a:lnTo>
                    <a:pt x="2502" y="6705"/>
                  </a:lnTo>
                  <a:lnTo>
                    <a:pt x="2035" y="10074"/>
                  </a:lnTo>
                  <a:lnTo>
                    <a:pt x="2535" y="12042"/>
                  </a:lnTo>
                  <a:lnTo>
                    <a:pt x="3136" y="11875"/>
                  </a:lnTo>
                  <a:lnTo>
                    <a:pt x="2669" y="10041"/>
                  </a:lnTo>
                  <a:lnTo>
                    <a:pt x="3169" y="6538"/>
                  </a:lnTo>
                  <a:lnTo>
                    <a:pt x="2402" y="5638"/>
                  </a:lnTo>
                  <a:lnTo>
                    <a:pt x="3203" y="4103"/>
                  </a:lnTo>
                  <a:lnTo>
                    <a:pt x="5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4"/>
            <p:cNvSpPr/>
            <p:nvPr/>
          </p:nvSpPr>
          <p:spPr>
            <a:xfrm>
              <a:off x="-709175" y="2000925"/>
              <a:ext cx="172625" cy="155975"/>
            </a:xfrm>
            <a:custGeom>
              <a:rect b="b" l="l" r="r" t="t"/>
              <a:pathLst>
                <a:path extrusionOk="0" h="6239" w="6905">
                  <a:moveTo>
                    <a:pt x="6738" y="1"/>
                  </a:moveTo>
                  <a:lnTo>
                    <a:pt x="3369" y="1068"/>
                  </a:lnTo>
                  <a:lnTo>
                    <a:pt x="3069" y="1869"/>
                  </a:lnTo>
                  <a:lnTo>
                    <a:pt x="834" y="3370"/>
                  </a:lnTo>
                  <a:lnTo>
                    <a:pt x="0" y="3804"/>
                  </a:lnTo>
                  <a:lnTo>
                    <a:pt x="0" y="6239"/>
                  </a:lnTo>
                  <a:lnTo>
                    <a:pt x="634" y="6239"/>
                  </a:lnTo>
                  <a:lnTo>
                    <a:pt x="634" y="4170"/>
                  </a:lnTo>
                  <a:lnTo>
                    <a:pt x="1134" y="3904"/>
                  </a:lnTo>
                  <a:lnTo>
                    <a:pt x="3603" y="2269"/>
                  </a:lnTo>
                  <a:lnTo>
                    <a:pt x="3836" y="1569"/>
                  </a:lnTo>
                  <a:lnTo>
                    <a:pt x="6905" y="601"/>
                  </a:lnTo>
                  <a:lnTo>
                    <a:pt x="673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 name="Google Shape;463;p24"/>
          <p:cNvGrpSpPr/>
          <p:nvPr/>
        </p:nvGrpSpPr>
        <p:grpSpPr>
          <a:xfrm flipH="1">
            <a:off x="8164649" y="2897023"/>
            <a:ext cx="1055500" cy="1362325"/>
            <a:chOff x="238125" y="2945050"/>
            <a:chExt cx="1055500" cy="1362325"/>
          </a:xfrm>
        </p:grpSpPr>
        <p:sp>
          <p:nvSpPr>
            <p:cNvPr id="464" name="Google Shape;464;p24"/>
            <p:cNvSpPr/>
            <p:nvPr/>
          </p:nvSpPr>
          <p:spPr>
            <a:xfrm>
              <a:off x="830075" y="3821025"/>
              <a:ext cx="415675" cy="410350"/>
            </a:xfrm>
            <a:custGeom>
              <a:rect b="b" l="l" r="r" t="t"/>
              <a:pathLst>
                <a:path extrusionOk="0" h="16414" w="16627">
                  <a:moveTo>
                    <a:pt x="213" y="0"/>
                  </a:moveTo>
                  <a:lnTo>
                    <a:pt x="0" y="790"/>
                  </a:lnTo>
                  <a:lnTo>
                    <a:pt x="15624" y="16414"/>
                  </a:lnTo>
                  <a:lnTo>
                    <a:pt x="16627" y="16414"/>
                  </a:lnTo>
                  <a:lnTo>
                    <a:pt x="213" y="0"/>
                  </a:lnTo>
                  <a:close/>
                </a:path>
              </a:pathLst>
            </a:custGeom>
            <a:solidFill>
              <a:srgbClr val="7A90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4"/>
            <p:cNvSpPr/>
            <p:nvPr/>
          </p:nvSpPr>
          <p:spPr>
            <a:xfrm>
              <a:off x="238125" y="2945050"/>
              <a:ext cx="1055500" cy="1362325"/>
            </a:xfrm>
            <a:custGeom>
              <a:rect b="b" l="l" r="r" t="t"/>
              <a:pathLst>
                <a:path extrusionOk="0" h="54493" w="42220">
                  <a:moveTo>
                    <a:pt x="13860" y="1"/>
                  </a:moveTo>
                  <a:cubicBezTo>
                    <a:pt x="12120" y="1"/>
                    <a:pt x="10380" y="1406"/>
                    <a:pt x="9058" y="4218"/>
                  </a:cubicBezTo>
                  <a:lnTo>
                    <a:pt x="0" y="23519"/>
                  </a:lnTo>
                  <a:lnTo>
                    <a:pt x="0" y="54492"/>
                  </a:lnTo>
                  <a:lnTo>
                    <a:pt x="42220" y="54492"/>
                  </a:lnTo>
                  <a:lnTo>
                    <a:pt x="18663" y="4218"/>
                  </a:lnTo>
                  <a:cubicBezTo>
                    <a:pt x="17341" y="1406"/>
                    <a:pt x="15601" y="1"/>
                    <a:pt x="13860" y="1"/>
                  </a:cubicBezTo>
                  <a:close/>
                </a:path>
              </a:pathLst>
            </a:custGeom>
            <a:solidFill>
              <a:srgbClr val="8898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4"/>
            <p:cNvSpPr/>
            <p:nvPr/>
          </p:nvSpPr>
          <p:spPr>
            <a:xfrm>
              <a:off x="238125" y="2945050"/>
              <a:ext cx="667200" cy="1362325"/>
            </a:xfrm>
            <a:custGeom>
              <a:rect b="b" l="l" r="r" t="t"/>
              <a:pathLst>
                <a:path extrusionOk="0" h="54493" w="26688">
                  <a:moveTo>
                    <a:pt x="13857" y="1"/>
                  </a:moveTo>
                  <a:cubicBezTo>
                    <a:pt x="13739" y="1"/>
                    <a:pt x="13617" y="8"/>
                    <a:pt x="13496" y="23"/>
                  </a:cubicBezTo>
                  <a:lnTo>
                    <a:pt x="13496" y="18686"/>
                  </a:lnTo>
                  <a:lnTo>
                    <a:pt x="5836" y="11027"/>
                  </a:lnTo>
                  <a:lnTo>
                    <a:pt x="5532" y="11726"/>
                  </a:lnTo>
                  <a:lnTo>
                    <a:pt x="13496" y="19689"/>
                  </a:lnTo>
                  <a:lnTo>
                    <a:pt x="13496" y="45678"/>
                  </a:lnTo>
                  <a:lnTo>
                    <a:pt x="0" y="32182"/>
                  </a:lnTo>
                  <a:lnTo>
                    <a:pt x="0" y="33185"/>
                  </a:lnTo>
                  <a:lnTo>
                    <a:pt x="13496" y="46681"/>
                  </a:lnTo>
                  <a:lnTo>
                    <a:pt x="13496" y="54492"/>
                  </a:lnTo>
                  <a:lnTo>
                    <a:pt x="14195" y="54492"/>
                  </a:lnTo>
                  <a:lnTo>
                    <a:pt x="14195" y="33823"/>
                  </a:lnTo>
                  <a:lnTo>
                    <a:pt x="26687" y="21331"/>
                  </a:lnTo>
                  <a:lnTo>
                    <a:pt x="26383" y="20662"/>
                  </a:lnTo>
                  <a:lnTo>
                    <a:pt x="14195" y="32820"/>
                  </a:lnTo>
                  <a:lnTo>
                    <a:pt x="14195" y="7805"/>
                  </a:lnTo>
                  <a:lnTo>
                    <a:pt x="18359" y="3640"/>
                  </a:lnTo>
                  <a:cubicBezTo>
                    <a:pt x="18237" y="3428"/>
                    <a:pt x="18116" y="3215"/>
                    <a:pt x="17994" y="3002"/>
                  </a:cubicBezTo>
                  <a:lnTo>
                    <a:pt x="14195" y="6802"/>
                  </a:lnTo>
                  <a:lnTo>
                    <a:pt x="14195" y="23"/>
                  </a:lnTo>
                  <a:cubicBezTo>
                    <a:pt x="14088" y="8"/>
                    <a:pt x="13974" y="1"/>
                    <a:pt x="13857" y="1"/>
                  </a:cubicBez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 name="Google Shape;467;p24"/>
          <p:cNvSpPr/>
          <p:nvPr/>
        </p:nvSpPr>
        <p:spPr>
          <a:xfrm flipH="1">
            <a:off x="7416224" y="3735898"/>
            <a:ext cx="2111775" cy="1034725"/>
          </a:xfrm>
          <a:custGeom>
            <a:rect b="b" l="l" r="r" t="t"/>
            <a:pathLst>
              <a:path extrusionOk="0" h="41389" w="84471">
                <a:moveTo>
                  <a:pt x="21570" y="0"/>
                </a:moveTo>
                <a:cubicBezTo>
                  <a:pt x="20784" y="0"/>
                  <a:pt x="20140" y="124"/>
                  <a:pt x="19697" y="385"/>
                </a:cubicBezTo>
                <a:cubicBezTo>
                  <a:pt x="16931" y="1996"/>
                  <a:pt x="20639" y="8409"/>
                  <a:pt x="23496" y="10567"/>
                </a:cubicBezTo>
                <a:cubicBezTo>
                  <a:pt x="22212" y="10196"/>
                  <a:pt x="20831" y="10033"/>
                  <a:pt x="19501" y="10033"/>
                </a:cubicBezTo>
                <a:cubicBezTo>
                  <a:pt x="15606" y="10033"/>
                  <a:pt x="12148" y="11428"/>
                  <a:pt x="12827" y="13060"/>
                </a:cubicBezTo>
                <a:cubicBezTo>
                  <a:pt x="12730" y="13056"/>
                  <a:pt x="12633" y="13055"/>
                  <a:pt x="12537" y="13055"/>
                </a:cubicBezTo>
                <a:cubicBezTo>
                  <a:pt x="8365" y="13055"/>
                  <a:pt x="5222" y="16217"/>
                  <a:pt x="4925" y="17376"/>
                </a:cubicBezTo>
                <a:cubicBezTo>
                  <a:pt x="4590" y="18683"/>
                  <a:pt x="6718" y="21115"/>
                  <a:pt x="10882" y="21874"/>
                </a:cubicBezTo>
                <a:cubicBezTo>
                  <a:pt x="6171" y="22087"/>
                  <a:pt x="0" y="25400"/>
                  <a:pt x="3222" y="26920"/>
                </a:cubicBezTo>
                <a:cubicBezTo>
                  <a:pt x="2098" y="27042"/>
                  <a:pt x="1003" y="27346"/>
                  <a:pt x="122" y="27710"/>
                </a:cubicBezTo>
                <a:lnTo>
                  <a:pt x="122" y="41388"/>
                </a:lnTo>
                <a:lnTo>
                  <a:pt x="80853" y="41388"/>
                </a:lnTo>
                <a:cubicBezTo>
                  <a:pt x="82525" y="40537"/>
                  <a:pt x="84470" y="35431"/>
                  <a:pt x="83893" y="34732"/>
                </a:cubicBezTo>
                <a:cubicBezTo>
                  <a:pt x="83807" y="34629"/>
                  <a:pt x="83627" y="34582"/>
                  <a:pt x="83376" y="34582"/>
                </a:cubicBezTo>
                <a:cubicBezTo>
                  <a:pt x="81920" y="34582"/>
                  <a:pt x="78065" y="36154"/>
                  <a:pt x="76354" y="37528"/>
                </a:cubicBezTo>
                <a:cubicBezTo>
                  <a:pt x="77141" y="34836"/>
                  <a:pt x="76693" y="31722"/>
                  <a:pt x="75910" y="31722"/>
                </a:cubicBezTo>
                <a:cubicBezTo>
                  <a:pt x="75906" y="31722"/>
                  <a:pt x="75902" y="31722"/>
                  <a:pt x="75898" y="31723"/>
                </a:cubicBezTo>
                <a:cubicBezTo>
                  <a:pt x="75078" y="31753"/>
                  <a:pt x="73649" y="34732"/>
                  <a:pt x="73649" y="34732"/>
                </a:cubicBezTo>
                <a:cubicBezTo>
                  <a:pt x="73201" y="30966"/>
                  <a:pt x="68550" y="24026"/>
                  <a:pt x="67037" y="24026"/>
                </a:cubicBezTo>
                <a:cubicBezTo>
                  <a:pt x="67011" y="24026"/>
                  <a:pt x="66986" y="24028"/>
                  <a:pt x="66962" y="24033"/>
                </a:cubicBezTo>
                <a:cubicBezTo>
                  <a:pt x="65534" y="24306"/>
                  <a:pt x="64682" y="27771"/>
                  <a:pt x="64682" y="27771"/>
                </a:cubicBezTo>
                <a:cubicBezTo>
                  <a:pt x="64312" y="25363"/>
                  <a:pt x="61612" y="22760"/>
                  <a:pt x="59500" y="22760"/>
                </a:cubicBezTo>
                <a:cubicBezTo>
                  <a:pt x="58841" y="22760"/>
                  <a:pt x="58238" y="23014"/>
                  <a:pt x="57783" y="23607"/>
                </a:cubicBezTo>
                <a:cubicBezTo>
                  <a:pt x="58068" y="17848"/>
                  <a:pt x="54769" y="12810"/>
                  <a:pt x="53356" y="12810"/>
                </a:cubicBezTo>
                <a:cubicBezTo>
                  <a:pt x="53262" y="12810"/>
                  <a:pt x="53177" y="12832"/>
                  <a:pt x="53102" y="12877"/>
                </a:cubicBezTo>
                <a:cubicBezTo>
                  <a:pt x="51916" y="13607"/>
                  <a:pt x="51916" y="16342"/>
                  <a:pt x="52038" y="18136"/>
                </a:cubicBezTo>
                <a:cubicBezTo>
                  <a:pt x="51781" y="15106"/>
                  <a:pt x="50422" y="13958"/>
                  <a:pt x="48845" y="13958"/>
                </a:cubicBezTo>
                <a:cubicBezTo>
                  <a:pt x="48745" y="13958"/>
                  <a:pt x="48644" y="13963"/>
                  <a:pt x="48542" y="13972"/>
                </a:cubicBezTo>
                <a:cubicBezTo>
                  <a:pt x="47704" y="9209"/>
                  <a:pt x="41257" y="4181"/>
                  <a:pt x="38800" y="4181"/>
                </a:cubicBezTo>
                <a:cubicBezTo>
                  <a:pt x="38764" y="4181"/>
                  <a:pt x="38729" y="4182"/>
                  <a:pt x="38694" y="4184"/>
                </a:cubicBezTo>
                <a:cubicBezTo>
                  <a:pt x="36293" y="4336"/>
                  <a:pt x="36870" y="8075"/>
                  <a:pt x="36870" y="8075"/>
                </a:cubicBezTo>
                <a:cubicBezTo>
                  <a:pt x="33483" y="3312"/>
                  <a:pt x="25634" y="0"/>
                  <a:pt x="21570" y="0"/>
                </a:cubicBez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4"/>
          <p:cNvSpPr txBox="1"/>
          <p:nvPr>
            <p:ph type="title"/>
          </p:nvPr>
        </p:nvSpPr>
        <p:spPr>
          <a:xfrm>
            <a:off x="4909325" y="1861263"/>
            <a:ext cx="2417400" cy="10743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Font typeface="Montserrat"/>
              <a:buNone/>
              <a:defRPr sz="3000"/>
            </a:lvl1pPr>
            <a:lvl2pPr lvl="1" rtl="0" algn="l">
              <a:spcBef>
                <a:spcPts val="0"/>
              </a:spcBef>
              <a:spcAft>
                <a:spcPts val="0"/>
              </a:spcAft>
              <a:buSzPts val="2100"/>
              <a:buFont typeface="Montserrat"/>
              <a:buNone/>
              <a:defRPr b="1" sz="2100">
                <a:latin typeface="Montserrat"/>
                <a:ea typeface="Montserrat"/>
                <a:cs typeface="Montserrat"/>
                <a:sym typeface="Montserrat"/>
              </a:defRPr>
            </a:lvl2pPr>
            <a:lvl3pPr lvl="2" rtl="0" algn="l">
              <a:spcBef>
                <a:spcPts val="0"/>
              </a:spcBef>
              <a:spcAft>
                <a:spcPts val="0"/>
              </a:spcAft>
              <a:buSzPts val="2100"/>
              <a:buFont typeface="Montserrat"/>
              <a:buNone/>
              <a:defRPr b="1" sz="2100">
                <a:latin typeface="Montserrat"/>
                <a:ea typeface="Montserrat"/>
                <a:cs typeface="Montserrat"/>
                <a:sym typeface="Montserrat"/>
              </a:defRPr>
            </a:lvl3pPr>
            <a:lvl4pPr lvl="3" rtl="0" algn="l">
              <a:spcBef>
                <a:spcPts val="0"/>
              </a:spcBef>
              <a:spcAft>
                <a:spcPts val="0"/>
              </a:spcAft>
              <a:buSzPts val="2100"/>
              <a:buFont typeface="Montserrat"/>
              <a:buNone/>
              <a:defRPr b="1" sz="2100">
                <a:latin typeface="Montserrat"/>
                <a:ea typeface="Montserrat"/>
                <a:cs typeface="Montserrat"/>
                <a:sym typeface="Montserrat"/>
              </a:defRPr>
            </a:lvl4pPr>
            <a:lvl5pPr lvl="4" rtl="0" algn="l">
              <a:spcBef>
                <a:spcPts val="0"/>
              </a:spcBef>
              <a:spcAft>
                <a:spcPts val="0"/>
              </a:spcAft>
              <a:buSzPts val="2100"/>
              <a:buFont typeface="Montserrat"/>
              <a:buNone/>
              <a:defRPr b="1" sz="2100">
                <a:latin typeface="Montserrat"/>
                <a:ea typeface="Montserrat"/>
                <a:cs typeface="Montserrat"/>
                <a:sym typeface="Montserrat"/>
              </a:defRPr>
            </a:lvl5pPr>
            <a:lvl6pPr lvl="5" rtl="0" algn="l">
              <a:spcBef>
                <a:spcPts val="0"/>
              </a:spcBef>
              <a:spcAft>
                <a:spcPts val="0"/>
              </a:spcAft>
              <a:buSzPts val="2100"/>
              <a:buFont typeface="Montserrat"/>
              <a:buNone/>
              <a:defRPr b="1" sz="2100">
                <a:latin typeface="Montserrat"/>
                <a:ea typeface="Montserrat"/>
                <a:cs typeface="Montserrat"/>
                <a:sym typeface="Montserrat"/>
              </a:defRPr>
            </a:lvl6pPr>
            <a:lvl7pPr lvl="6" rtl="0" algn="l">
              <a:spcBef>
                <a:spcPts val="0"/>
              </a:spcBef>
              <a:spcAft>
                <a:spcPts val="0"/>
              </a:spcAft>
              <a:buSzPts val="2100"/>
              <a:buFont typeface="Montserrat"/>
              <a:buNone/>
              <a:defRPr b="1" sz="2100">
                <a:latin typeface="Montserrat"/>
                <a:ea typeface="Montserrat"/>
                <a:cs typeface="Montserrat"/>
                <a:sym typeface="Montserrat"/>
              </a:defRPr>
            </a:lvl7pPr>
            <a:lvl8pPr lvl="7" rtl="0" algn="l">
              <a:spcBef>
                <a:spcPts val="0"/>
              </a:spcBef>
              <a:spcAft>
                <a:spcPts val="0"/>
              </a:spcAft>
              <a:buSzPts val="2100"/>
              <a:buFont typeface="Montserrat"/>
              <a:buNone/>
              <a:defRPr b="1" sz="2100">
                <a:latin typeface="Montserrat"/>
                <a:ea typeface="Montserrat"/>
                <a:cs typeface="Montserrat"/>
                <a:sym typeface="Montserrat"/>
              </a:defRPr>
            </a:lvl8pPr>
            <a:lvl9pPr lvl="8" rtl="0" algn="l">
              <a:spcBef>
                <a:spcPts val="0"/>
              </a:spcBef>
              <a:spcAft>
                <a:spcPts val="0"/>
              </a:spcAft>
              <a:buSzPts val="2100"/>
              <a:buFont typeface="Montserrat"/>
              <a:buNone/>
              <a:defRPr b="1" sz="2100">
                <a:latin typeface="Montserrat"/>
                <a:ea typeface="Montserrat"/>
                <a:cs typeface="Montserrat"/>
                <a:sym typeface="Montserrat"/>
              </a:defRPr>
            </a:lvl9pPr>
          </a:lstStyle>
          <a:p/>
        </p:txBody>
      </p:sp>
      <p:sp>
        <p:nvSpPr>
          <p:cNvPr id="469" name="Google Shape;469;p24"/>
          <p:cNvSpPr txBox="1"/>
          <p:nvPr>
            <p:ph idx="1" type="subTitle"/>
          </p:nvPr>
        </p:nvSpPr>
        <p:spPr>
          <a:xfrm>
            <a:off x="4909250" y="2935563"/>
            <a:ext cx="2417400" cy="12309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1400"/>
              <a:buFont typeface="Montserrat"/>
              <a:buNone/>
              <a:defRPr sz="1400">
                <a:latin typeface="Montserrat"/>
                <a:ea typeface="Montserrat"/>
                <a:cs typeface="Montserrat"/>
                <a:sym typeface="Montserrat"/>
              </a:defRPr>
            </a:lvl1pPr>
            <a:lvl2pPr lvl="1"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_1">
    <p:spTree>
      <p:nvGrpSpPr>
        <p:cNvPr id="470" name="Shape 470"/>
        <p:cNvGrpSpPr/>
        <p:nvPr/>
      </p:nvGrpSpPr>
      <p:grpSpPr>
        <a:xfrm>
          <a:off x="0" y="0"/>
          <a:ext cx="0" cy="0"/>
          <a:chOff x="0" y="0"/>
          <a:chExt cx="0" cy="0"/>
        </a:xfrm>
      </p:grpSpPr>
      <p:pic>
        <p:nvPicPr>
          <p:cNvPr id="471" name="Google Shape;471;p25"/>
          <p:cNvPicPr preferRelativeResize="0"/>
          <p:nvPr/>
        </p:nvPicPr>
        <p:blipFill>
          <a:blip r:embed="rId2">
            <a:alphaModFix amt="29000"/>
          </a:blip>
          <a:stretch>
            <a:fillRect/>
          </a:stretch>
        </p:blipFill>
        <p:spPr>
          <a:xfrm flipH="1">
            <a:off x="-258937" y="197975"/>
            <a:ext cx="9144003" cy="5143501"/>
          </a:xfrm>
          <a:prstGeom prst="rect">
            <a:avLst/>
          </a:prstGeom>
          <a:noFill/>
          <a:ln>
            <a:noFill/>
          </a:ln>
        </p:spPr>
      </p:pic>
      <p:grpSp>
        <p:nvGrpSpPr>
          <p:cNvPr id="472" name="Google Shape;472;p25"/>
          <p:cNvGrpSpPr/>
          <p:nvPr/>
        </p:nvGrpSpPr>
        <p:grpSpPr>
          <a:xfrm>
            <a:off x="0" y="4427075"/>
            <a:ext cx="9190672" cy="716455"/>
            <a:chOff x="0" y="4427075"/>
            <a:chExt cx="9190672" cy="716455"/>
          </a:xfrm>
        </p:grpSpPr>
        <p:sp>
          <p:nvSpPr>
            <p:cNvPr id="473" name="Google Shape;473;p25"/>
            <p:cNvSpPr/>
            <p:nvPr/>
          </p:nvSpPr>
          <p:spPr>
            <a:xfrm>
              <a:off x="0" y="4427075"/>
              <a:ext cx="9190672" cy="629975"/>
            </a:xfrm>
            <a:custGeom>
              <a:rect b="b" l="l" r="r" t="t"/>
              <a:pathLst>
                <a:path extrusionOk="0" h="25199" w="284960">
                  <a:moveTo>
                    <a:pt x="0" y="0"/>
                  </a:moveTo>
                  <a:lnTo>
                    <a:pt x="0" y="25198"/>
                  </a:lnTo>
                  <a:lnTo>
                    <a:pt x="284960" y="25198"/>
                  </a:lnTo>
                  <a:lnTo>
                    <a:pt x="284960" y="0"/>
                  </a:ln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5"/>
            <p:cNvSpPr/>
            <p:nvPr/>
          </p:nvSpPr>
          <p:spPr>
            <a:xfrm>
              <a:off x="0" y="4742425"/>
              <a:ext cx="9190672" cy="401105"/>
            </a:xfrm>
            <a:custGeom>
              <a:rect b="b" l="l" r="r" t="t"/>
              <a:pathLst>
                <a:path extrusionOk="0" h="25199" w="284960">
                  <a:moveTo>
                    <a:pt x="0" y="0"/>
                  </a:moveTo>
                  <a:lnTo>
                    <a:pt x="0" y="25198"/>
                  </a:lnTo>
                  <a:lnTo>
                    <a:pt x="284960" y="25198"/>
                  </a:lnTo>
                  <a:lnTo>
                    <a:pt x="284960" y="0"/>
                  </a:ln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 name="Google Shape;475;p25"/>
          <p:cNvGrpSpPr/>
          <p:nvPr/>
        </p:nvGrpSpPr>
        <p:grpSpPr>
          <a:xfrm>
            <a:off x="608925" y="495268"/>
            <a:ext cx="739700" cy="793000"/>
            <a:chOff x="3560225" y="503675"/>
            <a:chExt cx="739700" cy="793000"/>
          </a:xfrm>
        </p:grpSpPr>
        <p:sp>
          <p:nvSpPr>
            <p:cNvPr id="476" name="Google Shape;476;p25"/>
            <p:cNvSpPr/>
            <p:nvPr/>
          </p:nvSpPr>
          <p:spPr>
            <a:xfrm>
              <a:off x="3560225" y="615075"/>
              <a:ext cx="373625" cy="681600"/>
            </a:xfrm>
            <a:custGeom>
              <a:rect b="b" l="l" r="r" t="t"/>
              <a:pathLst>
                <a:path extrusionOk="0" h="27264" w="14945">
                  <a:moveTo>
                    <a:pt x="9947" y="1"/>
                  </a:moveTo>
                  <a:cubicBezTo>
                    <a:pt x="7498" y="1"/>
                    <a:pt x="4734" y="236"/>
                    <a:pt x="4270" y="533"/>
                  </a:cubicBezTo>
                  <a:cubicBezTo>
                    <a:pt x="3436" y="1034"/>
                    <a:pt x="0" y="9540"/>
                    <a:pt x="500" y="10207"/>
                  </a:cubicBezTo>
                  <a:cubicBezTo>
                    <a:pt x="664" y="10414"/>
                    <a:pt x="1328" y="10471"/>
                    <a:pt x="2156" y="10471"/>
                  </a:cubicBezTo>
                  <a:cubicBezTo>
                    <a:pt x="3197" y="10471"/>
                    <a:pt x="4497" y="10380"/>
                    <a:pt x="5385" y="10380"/>
                  </a:cubicBezTo>
                  <a:cubicBezTo>
                    <a:pt x="5953" y="10380"/>
                    <a:pt x="6352" y="10417"/>
                    <a:pt x="6405" y="10540"/>
                  </a:cubicBezTo>
                  <a:cubicBezTo>
                    <a:pt x="6605" y="11007"/>
                    <a:pt x="2235" y="19046"/>
                    <a:pt x="2535" y="19647"/>
                  </a:cubicBezTo>
                  <a:cubicBezTo>
                    <a:pt x="2624" y="19847"/>
                    <a:pt x="3228" y="19914"/>
                    <a:pt x="3994" y="19914"/>
                  </a:cubicBezTo>
                  <a:cubicBezTo>
                    <a:pt x="5526" y="19914"/>
                    <a:pt x="7705" y="19647"/>
                    <a:pt x="7706" y="19647"/>
                  </a:cubicBezTo>
                  <a:lnTo>
                    <a:pt x="7706" y="19647"/>
                  </a:lnTo>
                  <a:cubicBezTo>
                    <a:pt x="7705" y="19647"/>
                    <a:pt x="3269" y="26819"/>
                    <a:pt x="3669" y="27252"/>
                  </a:cubicBezTo>
                  <a:cubicBezTo>
                    <a:pt x="3677" y="27260"/>
                    <a:pt x="3688" y="27263"/>
                    <a:pt x="3703" y="27263"/>
                  </a:cubicBezTo>
                  <a:cubicBezTo>
                    <a:pt x="4490" y="27263"/>
                    <a:pt x="14944" y="16733"/>
                    <a:pt x="14944" y="16111"/>
                  </a:cubicBezTo>
                  <a:cubicBezTo>
                    <a:pt x="14944" y="15893"/>
                    <a:pt x="14386" y="15835"/>
                    <a:pt x="13620" y="15835"/>
                  </a:cubicBezTo>
                  <a:cubicBezTo>
                    <a:pt x="12750" y="15835"/>
                    <a:pt x="11613" y="15910"/>
                    <a:pt x="10716" y="15910"/>
                  </a:cubicBezTo>
                  <a:cubicBezTo>
                    <a:pt x="9980" y="15910"/>
                    <a:pt x="9405" y="15860"/>
                    <a:pt x="9273" y="15677"/>
                  </a:cubicBezTo>
                  <a:cubicBezTo>
                    <a:pt x="8873" y="15044"/>
                    <a:pt x="13910" y="7872"/>
                    <a:pt x="13710" y="7338"/>
                  </a:cubicBezTo>
                  <a:cubicBezTo>
                    <a:pt x="13654" y="7160"/>
                    <a:pt x="13272" y="7101"/>
                    <a:pt x="12788" y="7101"/>
                  </a:cubicBezTo>
                  <a:cubicBezTo>
                    <a:pt x="11820" y="7101"/>
                    <a:pt x="10441" y="7338"/>
                    <a:pt x="10441" y="7338"/>
                  </a:cubicBezTo>
                  <a:cubicBezTo>
                    <a:pt x="10441" y="7338"/>
                    <a:pt x="14444" y="1367"/>
                    <a:pt x="13877" y="533"/>
                  </a:cubicBezTo>
                  <a:cubicBezTo>
                    <a:pt x="13640" y="149"/>
                    <a:pt x="11893" y="1"/>
                    <a:pt x="99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5"/>
            <p:cNvSpPr/>
            <p:nvPr/>
          </p:nvSpPr>
          <p:spPr>
            <a:xfrm>
              <a:off x="3748675" y="1057025"/>
              <a:ext cx="37550" cy="51725"/>
            </a:xfrm>
            <a:custGeom>
              <a:rect b="b" l="l" r="r" t="t"/>
              <a:pathLst>
                <a:path extrusionOk="0" h="2069" w="1502">
                  <a:moveTo>
                    <a:pt x="1168" y="1"/>
                  </a:moveTo>
                  <a:lnTo>
                    <a:pt x="1" y="1835"/>
                  </a:lnTo>
                  <a:lnTo>
                    <a:pt x="368" y="2069"/>
                  </a:lnTo>
                  <a:lnTo>
                    <a:pt x="1502" y="201"/>
                  </a:lnTo>
                  <a:lnTo>
                    <a:pt x="11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5"/>
            <p:cNvSpPr/>
            <p:nvPr/>
          </p:nvSpPr>
          <p:spPr>
            <a:xfrm>
              <a:off x="3716150" y="823525"/>
              <a:ext cx="40900" cy="58400"/>
            </a:xfrm>
            <a:custGeom>
              <a:rect b="b" l="l" r="r" t="t"/>
              <a:pathLst>
                <a:path extrusionOk="0" h="2336" w="1636">
                  <a:moveTo>
                    <a:pt x="1268" y="1"/>
                  </a:moveTo>
                  <a:lnTo>
                    <a:pt x="1" y="2102"/>
                  </a:lnTo>
                  <a:lnTo>
                    <a:pt x="334" y="2336"/>
                  </a:lnTo>
                  <a:lnTo>
                    <a:pt x="1635" y="234"/>
                  </a:lnTo>
                  <a:lnTo>
                    <a:pt x="12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5"/>
            <p:cNvSpPr/>
            <p:nvPr/>
          </p:nvSpPr>
          <p:spPr>
            <a:xfrm>
              <a:off x="3988850" y="503675"/>
              <a:ext cx="311075" cy="446875"/>
            </a:xfrm>
            <a:custGeom>
              <a:rect b="b" l="l" r="r" t="t"/>
              <a:pathLst>
                <a:path extrusionOk="0" h="17875" w="12443">
                  <a:moveTo>
                    <a:pt x="7153" y="1"/>
                  </a:moveTo>
                  <a:cubicBezTo>
                    <a:pt x="5706" y="1"/>
                    <a:pt x="4243" y="137"/>
                    <a:pt x="3770" y="453"/>
                  </a:cubicBezTo>
                  <a:cubicBezTo>
                    <a:pt x="2736" y="1153"/>
                    <a:pt x="1" y="8425"/>
                    <a:pt x="534" y="9159"/>
                  </a:cubicBezTo>
                  <a:cubicBezTo>
                    <a:pt x="718" y="9429"/>
                    <a:pt x="1335" y="9495"/>
                    <a:pt x="2052" y="9495"/>
                  </a:cubicBezTo>
                  <a:cubicBezTo>
                    <a:pt x="2760" y="9495"/>
                    <a:pt x="3567" y="9430"/>
                    <a:pt x="4155" y="9430"/>
                  </a:cubicBezTo>
                  <a:cubicBezTo>
                    <a:pt x="4592" y="9430"/>
                    <a:pt x="4908" y="9466"/>
                    <a:pt x="4971" y="9592"/>
                  </a:cubicBezTo>
                  <a:cubicBezTo>
                    <a:pt x="5204" y="10093"/>
                    <a:pt x="2069" y="17465"/>
                    <a:pt x="2536" y="17865"/>
                  </a:cubicBezTo>
                  <a:cubicBezTo>
                    <a:pt x="2543" y="17872"/>
                    <a:pt x="2553" y="17875"/>
                    <a:pt x="2566" y="17875"/>
                  </a:cubicBezTo>
                  <a:cubicBezTo>
                    <a:pt x="3309" y="17875"/>
                    <a:pt x="12443" y="6214"/>
                    <a:pt x="12443" y="5623"/>
                  </a:cubicBezTo>
                  <a:cubicBezTo>
                    <a:pt x="12443" y="5380"/>
                    <a:pt x="11858" y="5334"/>
                    <a:pt x="11143" y="5334"/>
                  </a:cubicBezTo>
                  <a:cubicBezTo>
                    <a:pt x="10701" y="5334"/>
                    <a:pt x="10210" y="5351"/>
                    <a:pt x="9775" y="5351"/>
                  </a:cubicBezTo>
                  <a:cubicBezTo>
                    <a:pt x="9172" y="5351"/>
                    <a:pt x="8677" y="5317"/>
                    <a:pt x="8573" y="5156"/>
                  </a:cubicBezTo>
                  <a:cubicBezTo>
                    <a:pt x="8273" y="4689"/>
                    <a:pt x="10842" y="1020"/>
                    <a:pt x="10541" y="453"/>
                  </a:cubicBezTo>
                  <a:cubicBezTo>
                    <a:pt x="10366" y="171"/>
                    <a:pt x="8769" y="1"/>
                    <a:pt x="7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5"/>
            <p:cNvSpPr/>
            <p:nvPr/>
          </p:nvSpPr>
          <p:spPr>
            <a:xfrm>
              <a:off x="4113100" y="737625"/>
              <a:ext cx="48400" cy="11700"/>
            </a:xfrm>
            <a:custGeom>
              <a:rect b="b" l="l" r="r" t="t"/>
              <a:pathLst>
                <a:path extrusionOk="0" h="468" w="1936">
                  <a:moveTo>
                    <a:pt x="1936" y="1"/>
                  </a:moveTo>
                  <a:lnTo>
                    <a:pt x="1" y="34"/>
                  </a:lnTo>
                  <a:lnTo>
                    <a:pt x="1" y="468"/>
                  </a:lnTo>
                  <a:lnTo>
                    <a:pt x="1936" y="435"/>
                  </a:lnTo>
                  <a:lnTo>
                    <a:pt x="19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5"/>
            <p:cNvSpPr/>
            <p:nvPr/>
          </p:nvSpPr>
          <p:spPr>
            <a:xfrm>
              <a:off x="4147300" y="627550"/>
              <a:ext cx="55900" cy="10050"/>
            </a:xfrm>
            <a:custGeom>
              <a:rect b="b" l="l" r="r" t="t"/>
              <a:pathLst>
                <a:path extrusionOk="0" h="402" w="2236">
                  <a:moveTo>
                    <a:pt x="0" y="1"/>
                  </a:moveTo>
                  <a:lnTo>
                    <a:pt x="0" y="401"/>
                  </a:lnTo>
                  <a:lnTo>
                    <a:pt x="2235" y="401"/>
                  </a:lnTo>
                  <a:lnTo>
                    <a:pt x="22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2" name="Google Shape;482;p25"/>
          <p:cNvSpPr/>
          <p:nvPr/>
        </p:nvSpPr>
        <p:spPr>
          <a:xfrm flipH="1">
            <a:off x="-873825" y="2457038"/>
            <a:ext cx="2521350" cy="2242450"/>
          </a:xfrm>
          <a:custGeom>
            <a:rect b="b" l="l" r="r" t="t"/>
            <a:pathLst>
              <a:path extrusionOk="0" h="89698" w="100854">
                <a:moveTo>
                  <a:pt x="85929" y="0"/>
                </a:moveTo>
                <a:cubicBezTo>
                  <a:pt x="81248" y="2553"/>
                  <a:pt x="78574" y="11064"/>
                  <a:pt x="77327" y="19119"/>
                </a:cubicBezTo>
                <a:cubicBezTo>
                  <a:pt x="76416" y="18055"/>
                  <a:pt x="75230" y="17295"/>
                  <a:pt x="75230" y="17295"/>
                </a:cubicBezTo>
                <a:cubicBezTo>
                  <a:pt x="75230" y="17295"/>
                  <a:pt x="72647" y="18997"/>
                  <a:pt x="72008" y="21672"/>
                </a:cubicBezTo>
                <a:cubicBezTo>
                  <a:pt x="71309" y="19392"/>
                  <a:pt x="69850" y="18906"/>
                  <a:pt x="69850" y="18906"/>
                </a:cubicBezTo>
                <a:cubicBezTo>
                  <a:pt x="69850" y="18906"/>
                  <a:pt x="68178" y="20639"/>
                  <a:pt x="67662" y="22858"/>
                </a:cubicBezTo>
                <a:cubicBezTo>
                  <a:pt x="67206" y="22341"/>
                  <a:pt x="65959" y="21946"/>
                  <a:pt x="65959" y="21946"/>
                </a:cubicBezTo>
                <a:cubicBezTo>
                  <a:pt x="64804" y="22675"/>
                  <a:pt x="63589" y="25836"/>
                  <a:pt x="63345" y="27386"/>
                </a:cubicBezTo>
                <a:cubicBezTo>
                  <a:pt x="62525" y="26672"/>
                  <a:pt x="61935" y="26626"/>
                  <a:pt x="61796" y="26626"/>
                </a:cubicBezTo>
                <a:cubicBezTo>
                  <a:pt x="61775" y="26626"/>
                  <a:pt x="61765" y="26627"/>
                  <a:pt x="61765" y="26627"/>
                </a:cubicBezTo>
                <a:cubicBezTo>
                  <a:pt x="61765" y="26627"/>
                  <a:pt x="61613" y="28511"/>
                  <a:pt x="61765" y="29818"/>
                </a:cubicBezTo>
                <a:cubicBezTo>
                  <a:pt x="59933" y="28709"/>
                  <a:pt x="58521" y="28594"/>
                  <a:pt x="58016" y="28594"/>
                </a:cubicBezTo>
                <a:cubicBezTo>
                  <a:pt x="57884" y="28594"/>
                  <a:pt x="57813" y="28602"/>
                  <a:pt x="57813" y="28602"/>
                </a:cubicBezTo>
                <a:cubicBezTo>
                  <a:pt x="57813" y="28602"/>
                  <a:pt x="56628" y="30396"/>
                  <a:pt x="56506" y="33496"/>
                </a:cubicBezTo>
                <a:cubicBezTo>
                  <a:pt x="55625" y="32918"/>
                  <a:pt x="53771" y="32736"/>
                  <a:pt x="53771" y="32736"/>
                </a:cubicBezTo>
                <a:cubicBezTo>
                  <a:pt x="53163" y="33222"/>
                  <a:pt x="51278" y="37265"/>
                  <a:pt x="50427" y="44165"/>
                </a:cubicBezTo>
                <a:cubicBezTo>
                  <a:pt x="49576" y="45107"/>
                  <a:pt x="49059" y="47113"/>
                  <a:pt x="48695" y="48846"/>
                </a:cubicBezTo>
                <a:cubicBezTo>
                  <a:pt x="47935" y="47478"/>
                  <a:pt x="46324" y="46900"/>
                  <a:pt x="46324" y="46900"/>
                </a:cubicBezTo>
                <a:cubicBezTo>
                  <a:pt x="46324" y="46900"/>
                  <a:pt x="43284" y="49727"/>
                  <a:pt x="42281" y="55077"/>
                </a:cubicBezTo>
                <a:cubicBezTo>
                  <a:pt x="41408" y="53504"/>
                  <a:pt x="41092" y="52518"/>
                  <a:pt x="40827" y="52518"/>
                </a:cubicBezTo>
                <a:cubicBezTo>
                  <a:pt x="40815" y="52518"/>
                  <a:pt x="40803" y="52520"/>
                  <a:pt x="40792" y="52524"/>
                </a:cubicBezTo>
                <a:cubicBezTo>
                  <a:pt x="40518" y="52584"/>
                  <a:pt x="38208" y="55654"/>
                  <a:pt x="37783" y="58481"/>
                </a:cubicBezTo>
                <a:cubicBezTo>
                  <a:pt x="36324" y="54803"/>
                  <a:pt x="35047" y="52797"/>
                  <a:pt x="35047" y="52797"/>
                </a:cubicBezTo>
                <a:cubicBezTo>
                  <a:pt x="34695" y="51418"/>
                  <a:pt x="33776" y="50209"/>
                  <a:pt x="33494" y="50209"/>
                </a:cubicBezTo>
                <a:cubicBezTo>
                  <a:pt x="33484" y="50209"/>
                  <a:pt x="33475" y="50210"/>
                  <a:pt x="33466" y="50214"/>
                </a:cubicBezTo>
                <a:cubicBezTo>
                  <a:pt x="33223" y="50305"/>
                  <a:pt x="32646" y="51338"/>
                  <a:pt x="32646" y="51338"/>
                </a:cubicBezTo>
                <a:cubicBezTo>
                  <a:pt x="32646" y="51338"/>
                  <a:pt x="30792" y="47508"/>
                  <a:pt x="29910" y="47508"/>
                </a:cubicBezTo>
                <a:cubicBezTo>
                  <a:pt x="27965" y="48937"/>
                  <a:pt x="26779" y="53010"/>
                  <a:pt x="26202" y="56992"/>
                </a:cubicBezTo>
                <a:cubicBezTo>
                  <a:pt x="25550" y="55806"/>
                  <a:pt x="23683" y="54070"/>
                  <a:pt x="23027" y="54070"/>
                </a:cubicBezTo>
                <a:cubicBezTo>
                  <a:pt x="23011" y="54070"/>
                  <a:pt x="22995" y="54072"/>
                  <a:pt x="22980" y="54074"/>
                </a:cubicBezTo>
                <a:cubicBezTo>
                  <a:pt x="22402" y="54165"/>
                  <a:pt x="20548" y="58360"/>
                  <a:pt x="20275" y="60153"/>
                </a:cubicBezTo>
                <a:cubicBezTo>
                  <a:pt x="19726" y="59011"/>
                  <a:pt x="19145" y="58853"/>
                  <a:pt x="18865" y="58853"/>
                </a:cubicBezTo>
                <a:cubicBezTo>
                  <a:pt x="18757" y="58853"/>
                  <a:pt x="18694" y="58876"/>
                  <a:pt x="18694" y="58876"/>
                </a:cubicBezTo>
                <a:cubicBezTo>
                  <a:pt x="18694" y="58876"/>
                  <a:pt x="16414" y="63375"/>
                  <a:pt x="16293" y="70183"/>
                </a:cubicBezTo>
                <a:cubicBezTo>
                  <a:pt x="15503" y="69089"/>
                  <a:pt x="13436" y="68299"/>
                  <a:pt x="13436" y="68299"/>
                </a:cubicBezTo>
                <a:cubicBezTo>
                  <a:pt x="13436" y="68299"/>
                  <a:pt x="10730" y="70609"/>
                  <a:pt x="10457" y="74895"/>
                </a:cubicBezTo>
                <a:cubicBezTo>
                  <a:pt x="9549" y="73849"/>
                  <a:pt x="8316" y="73202"/>
                  <a:pt x="7866" y="73202"/>
                </a:cubicBezTo>
                <a:cubicBezTo>
                  <a:pt x="7819" y="73202"/>
                  <a:pt x="7780" y="73209"/>
                  <a:pt x="7752" y="73223"/>
                </a:cubicBezTo>
                <a:cubicBezTo>
                  <a:pt x="7417" y="73375"/>
                  <a:pt x="5442" y="78147"/>
                  <a:pt x="5502" y="82099"/>
                </a:cubicBezTo>
                <a:cubicBezTo>
                  <a:pt x="4712" y="80852"/>
                  <a:pt x="3040" y="80457"/>
                  <a:pt x="3040" y="80457"/>
                </a:cubicBezTo>
                <a:cubicBezTo>
                  <a:pt x="3040" y="80457"/>
                  <a:pt x="183" y="84105"/>
                  <a:pt x="1" y="89697"/>
                </a:cubicBezTo>
                <a:lnTo>
                  <a:pt x="100854" y="89697"/>
                </a:lnTo>
                <a:lnTo>
                  <a:pt x="100854" y="26019"/>
                </a:lnTo>
                <a:cubicBezTo>
                  <a:pt x="100459" y="24560"/>
                  <a:pt x="98939" y="23070"/>
                  <a:pt x="98939" y="23070"/>
                </a:cubicBezTo>
                <a:cubicBezTo>
                  <a:pt x="98939" y="23070"/>
                  <a:pt x="97145" y="23891"/>
                  <a:pt x="96051" y="26019"/>
                </a:cubicBezTo>
                <a:cubicBezTo>
                  <a:pt x="96081" y="19717"/>
                  <a:pt x="94287" y="12309"/>
                  <a:pt x="93932" y="12309"/>
                </a:cubicBezTo>
                <a:cubicBezTo>
                  <a:pt x="93929" y="12309"/>
                  <a:pt x="93926" y="12309"/>
                  <a:pt x="93924" y="12310"/>
                </a:cubicBezTo>
                <a:cubicBezTo>
                  <a:pt x="93620" y="12432"/>
                  <a:pt x="92343" y="14195"/>
                  <a:pt x="92343" y="14195"/>
                </a:cubicBezTo>
                <a:cubicBezTo>
                  <a:pt x="92343" y="14195"/>
                  <a:pt x="91492" y="3040"/>
                  <a:pt x="85929" y="0"/>
                </a:cubicBez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 name="Google Shape;483;p25"/>
          <p:cNvGrpSpPr/>
          <p:nvPr/>
        </p:nvGrpSpPr>
        <p:grpSpPr>
          <a:xfrm flipH="1">
            <a:off x="-90751" y="3459062"/>
            <a:ext cx="1303891" cy="1280113"/>
            <a:chOff x="5523925" y="3391675"/>
            <a:chExt cx="958250" cy="940775"/>
          </a:xfrm>
        </p:grpSpPr>
        <p:sp>
          <p:nvSpPr>
            <p:cNvPr id="484" name="Google Shape;484;p25"/>
            <p:cNvSpPr/>
            <p:nvPr/>
          </p:nvSpPr>
          <p:spPr>
            <a:xfrm>
              <a:off x="5523925" y="3391675"/>
              <a:ext cx="958250" cy="940775"/>
            </a:xfrm>
            <a:custGeom>
              <a:rect b="b" l="l" r="r" t="t"/>
              <a:pathLst>
                <a:path extrusionOk="0" h="37631" w="38330">
                  <a:moveTo>
                    <a:pt x="19150" y="1"/>
                  </a:moveTo>
                  <a:cubicBezTo>
                    <a:pt x="18215" y="1"/>
                    <a:pt x="17280" y="760"/>
                    <a:pt x="16566" y="2280"/>
                  </a:cubicBezTo>
                  <a:lnTo>
                    <a:pt x="1" y="37630"/>
                  </a:lnTo>
                  <a:lnTo>
                    <a:pt x="38329" y="37630"/>
                  </a:lnTo>
                  <a:lnTo>
                    <a:pt x="21733" y="2280"/>
                  </a:lnTo>
                  <a:cubicBezTo>
                    <a:pt x="21019" y="760"/>
                    <a:pt x="20084" y="1"/>
                    <a:pt x="19150" y="1"/>
                  </a:cubicBezTo>
                  <a:close/>
                </a:path>
              </a:pathLst>
            </a:custGeom>
            <a:solidFill>
              <a:srgbClr val="8898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5"/>
            <p:cNvSpPr/>
            <p:nvPr/>
          </p:nvSpPr>
          <p:spPr>
            <a:xfrm>
              <a:off x="5775450" y="3391675"/>
              <a:ext cx="399725" cy="940775"/>
            </a:xfrm>
            <a:custGeom>
              <a:rect b="b" l="l" r="r" t="t"/>
              <a:pathLst>
                <a:path extrusionOk="0" h="37631" w="15989">
                  <a:moveTo>
                    <a:pt x="8906" y="1"/>
                  </a:moveTo>
                  <a:lnTo>
                    <a:pt x="8906" y="10031"/>
                  </a:lnTo>
                  <a:lnTo>
                    <a:pt x="4803" y="5928"/>
                  </a:lnTo>
                  <a:lnTo>
                    <a:pt x="4621" y="6292"/>
                  </a:lnTo>
                  <a:lnTo>
                    <a:pt x="8906" y="10578"/>
                  </a:lnTo>
                  <a:lnTo>
                    <a:pt x="8906" y="24530"/>
                  </a:lnTo>
                  <a:lnTo>
                    <a:pt x="183" y="15776"/>
                  </a:lnTo>
                  <a:lnTo>
                    <a:pt x="0" y="16141"/>
                  </a:lnTo>
                  <a:lnTo>
                    <a:pt x="8906" y="25047"/>
                  </a:lnTo>
                  <a:lnTo>
                    <a:pt x="8906" y="37630"/>
                  </a:lnTo>
                  <a:lnTo>
                    <a:pt x="9271" y="37630"/>
                  </a:lnTo>
                  <a:lnTo>
                    <a:pt x="9271" y="18147"/>
                  </a:lnTo>
                  <a:lnTo>
                    <a:pt x="15989" y="11460"/>
                  </a:lnTo>
                  <a:lnTo>
                    <a:pt x="15806" y="11095"/>
                  </a:lnTo>
                  <a:lnTo>
                    <a:pt x="9271" y="17630"/>
                  </a:lnTo>
                  <a:lnTo>
                    <a:pt x="9271" y="4195"/>
                  </a:lnTo>
                  <a:lnTo>
                    <a:pt x="11520" y="1946"/>
                  </a:lnTo>
                  <a:cubicBezTo>
                    <a:pt x="11460" y="1824"/>
                    <a:pt x="11399" y="1733"/>
                    <a:pt x="11308" y="1612"/>
                  </a:cubicBezTo>
                  <a:lnTo>
                    <a:pt x="9271" y="3648"/>
                  </a:lnTo>
                  <a:lnTo>
                    <a:pt x="9271" y="1"/>
                  </a:ln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 name="Google Shape;486;p25"/>
          <p:cNvGrpSpPr/>
          <p:nvPr/>
        </p:nvGrpSpPr>
        <p:grpSpPr>
          <a:xfrm>
            <a:off x="8334248" y="3086751"/>
            <a:ext cx="995444" cy="1504990"/>
            <a:chOff x="6178200" y="2540975"/>
            <a:chExt cx="1183925" cy="1789950"/>
          </a:xfrm>
        </p:grpSpPr>
        <p:sp>
          <p:nvSpPr>
            <p:cNvPr id="487" name="Google Shape;487;p25"/>
            <p:cNvSpPr/>
            <p:nvPr/>
          </p:nvSpPr>
          <p:spPr>
            <a:xfrm>
              <a:off x="6178200" y="2541175"/>
              <a:ext cx="1183925" cy="1789750"/>
            </a:xfrm>
            <a:custGeom>
              <a:rect b="b" l="l" r="r" t="t"/>
              <a:pathLst>
                <a:path extrusionOk="0" h="71590" w="47357">
                  <a:moveTo>
                    <a:pt x="23667" y="0"/>
                  </a:moveTo>
                  <a:cubicBezTo>
                    <a:pt x="22432" y="0"/>
                    <a:pt x="21201" y="1543"/>
                    <a:pt x="20274" y="4628"/>
                  </a:cubicBezTo>
                  <a:lnTo>
                    <a:pt x="0" y="71590"/>
                  </a:lnTo>
                  <a:lnTo>
                    <a:pt x="47357" y="71590"/>
                  </a:lnTo>
                  <a:lnTo>
                    <a:pt x="27083" y="4628"/>
                  </a:lnTo>
                  <a:cubicBezTo>
                    <a:pt x="26141" y="1543"/>
                    <a:pt x="24902" y="0"/>
                    <a:pt x="23667" y="0"/>
                  </a:cubicBezTo>
                  <a:close/>
                </a:path>
              </a:pathLst>
            </a:custGeom>
            <a:solidFill>
              <a:srgbClr val="8898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5"/>
            <p:cNvSpPr/>
            <p:nvPr/>
          </p:nvSpPr>
          <p:spPr>
            <a:xfrm>
              <a:off x="6326375" y="2540975"/>
              <a:ext cx="810075" cy="1789950"/>
            </a:xfrm>
            <a:custGeom>
              <a:rect b="b" l="l" r="r" t="t"/>
              <a:pathLst>
                <a:path extrusionOk="0" h="71598" w="32403">
                  <a:moveTo>
                    <a:pt x="17751" y="1"/>
                  </a:moveTo>
                  <a:cubicBezTo>
                    <a:pt x="17630" y="1"/>
                    <a:pt x="17508" y="16"/>
                    <a:pt x="17387" y="46"/>
                  </a:cubicBezTo>
                  <a:lnTo>
                    <a:pt x="17387" y="17980"/>
                  </a:lnTo>
                  <a:lnTo>
                    <a:pt x="11946" y="12569"/>
                  </a:lnTo>
                  <a:lnTo>
                    <a:pt x="11703" y="13360"/>
                  </a:lnTo>
                  <a:lnTo>
                    <a:pt x="17387" y="19013"/>
                  </a:lnTo>
                  <a:lnTo>
                    <a:pt x="17387" y="40412"/>
                  </a:lnTo>
                  <a:lnTo>
                    <a:pt x="6718" y="29773"/>
                  </a:lnTo>
                  <a:lnTo>
                    <a:pt x="6475" y="30564"/>
                  </a:lnTo>
                  <a:lnTo>
                    <a:pt x="17387" y="41476"/>
                  </a:lnTo>
                  <a:lnTo>
                    <a:pt x="17387" y="68345"/>
                  </a:lnTo>
                  <a:lnTo>
                    <a:pt x="244" y="51202"/>
                  </a:lnTo>
                  <a:lnTo>
                    <a:pt x="0" y="51992"/>
                  </a:lnTo>
                  <a:lnTo>
                    <a:pt x="17387" y="69379"/>
                  </a:lnTo>
                  <a:lnTo>
                    <a:pt x="17387" y="71598"/>
                  </a:lnTo>
                  <a:lnTo>
                    <a:pt x="18116" y="71598"/>
                  </a:lnTo>
                  <a:lnTo>
                    <a:pt x="18116" y="56096"/>
                  </a:lnTo>
                  <a:lnTo>
                    <a:pt x="32402" y="41810"/>
                  </a:lnTo>
                  <a:lnTo>
                    <a:pt x="32159" y="40989"/>
                  </a:lnTo>
                  <a:lnTo>
                    <a:pt x="18116" y="55062"/>
                  </a:lnTo>
                  <a:lnTo>
                    <a:pt x="18116" y="29165"/>
                  </a:lnTo>
                  <a:lnTo>
                    <a:pt x="26141" y="21141"/>
                  </a:lnTo>
                  <a:lnTo>
                    <a:pt x="25898" y="20351"/>
                  </a:lnTo>
                  <a:lnTo>
                    <a:pt x="18116" y="28132"/>
                  </a:lnTo>
                  <a:lnTo>
                    <a:pt x="18116" y="46"/>
                  </a:lnTo>
                  <a:cubicBezTo>
                    <a:pt x="17995" y="16"/>
                    <a:pt x="17873" y="1"/>
                    <a:pt x="17751" y="1"/>
                  </a:cubicBez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 name="Google Shape;489;p25"/>
          <p:cNvSpPr/>
          <p:nvPr/>
        </p:nvSpPr>
        <p:spPr>
          <a:xfrm>
            <a:off x="8159602" y="3897997"/>
            <a:ext cx="1060627" cy="970535"/>
          </a:xfrm>
          <a:custGeom>
            <a:rect b="b" l="l" r="r" t="t"/>
            <a:pathLst>
              <a:path extrusionOk="0" h="46172" w="50458">
                <a:moveTo>
                  <a:pt x="43423" y="0"/>
                </a:moveTo>
                <a:cubicBezTo>
                  <a:pt x="43417" y="0"/>
                  <a:pt x="43411" y="0"/>
                  <a:pt x="43406" y="1"/>
                </a:cubicBezTo>
                <a:cubicBezTo>
                  <a:pt x="42220" y="61"/>
                  <a:pt x="35928" y="5320"/>
                  <a:pt x="35746" y="12919"/>
                </a:cubicBezTo>
                <a:cubicBezTo>
                  <a:pt x="34642" y="11613"/>
                  <a:pt x="33972" y="11303"/>
                  <a:pt x="33430" y="11303"/>
                </a:cubicBezTo>
                <a:cubicBezTo>
                  <a:pt x="33316" y="11303"/>
                  <a:pt x="33207" y="11317"/>
                  <a:pt x="33102" y="11338"/>
                </a:cubicBezTo>
                <a:cubicBezTo>
                  <a:pt x="32463" y="11460"/>
                  <a:pt x="31247" y="13557"/>
                  <a:pt x="31187" y="16293"/>
                </a:cubicBezTo>
                <a:cubicBezTo>
                  <a:pt x="30253" y="12106"/>
                  <a:pt x="27503" y="9841"/>
                  <a:pt x="26146" y="9841"/>
                </a:cubicBezTo>
                <a:cubicBezTo>
                  <a:pt x="26045" y="9841"/>
                  <a:pt x="25952" y="9854"/>
                  <a:pt x="25867" y="9879"/>
                </a:cubicBezTo>
                <a:cubicBezTo>
                  <a:pt x="24652" y="10274"/>
                  <a:pt x="19910" y="14256"/>
                  <a:pt x="22007" y="24499"/>
                </a:cubicBezTo>
                <a:cubicBezTo>
                  <a:pt x="21309" y="23845"/>
                  <a:pt x="20584" y="23601"/>
                  <a:pt x="19990" y="23601"/>
                </a:cubicBezTo>
                <a:cubicBezTo>
                  <a:pt x="19342" y="23601"/>
                  <a:pt x="18851" y="23891"/>
                  <a:pt x="18724" y="24256"/>
                </a:cubicBezTo>
                <a:cubicBezTo>
                  <a:pt x="18451" y="24955"/>
                  <a:pt x="18724" y="27752"/>
                  <a:pt x="18724" y="27752"/>
                </a:cubicBezTo>
                <a:cubicBezTo>
                  <a:pt x="18724" y="27752"/>
                  <a:pt x="14742" y="20158"/>
                  <a:pt x="11789" y="20158"/>
                </a:cubicBezTo>
                <a:cubicBezTo>
                  <a:pt x="11582" y="20158"/>
                  <a:pt x="11381" y="20195"/>
                  <a:pt x="11186" y="20274"/>
                </a:cubicBezTo>
                <a:cubicBezTo>
                  <a:pt x="8207" y="21460"/>
                  <a:pt x="7387" y="29879"/>
                  <a:pt x="9393" y="34955"/>
                </a:cubicBezTo>
                <a:cubicBezTo>
                  <a:pt x="8547" y="34556"/>
                  <a:pt x="7701" y="34392"/>
                  <a:pt x="7031" y="34392"/>
                </a:cubicBezTo>
                <a:cubicBezTo>
                  <a:pt x="6425" y="34392"/>
                  <a:pt x="5963" y="34526"/>
                  <a:pt x="5776" y="34743"/>
                </a:cubicBezTo>
                <a:cubicBezTo>
                  <a:pt x="5381" y="35168"/>
                  <a:pt x="5958" y="37569"/>
                  <a:pt x="7174" y="38633"/>
                </a:cubicBezTo>
                <a:cubicBezTo>
                  <a:pt x="6190" y="38326"/>
                  <a:pt x="5054" y="38181"/>
                  <a:pt x="4038" y="38181"/>
                </a:cubicBezTo>
                <a:cubicBezTo>
                  <a:pt x="2638" y="38181"/>
                  <a:pt x="1463" y="38457"/>
                  <a:pt x="1216" y="38968"/>
                </a:cubicBezTo>
                <a:cubicBezTo>
                  <a:pt x="791" y="39880"/>
                  <a:pt x="1642" y="42646"/>
                  <a:pt x="4043" y="43831"/>
                </a:cubicBezTo>
                <a:cubicBezTo>
                  <a:pt x="2068" y="44044"/>
                  <a:pt x="396" y="45412"/>
                  <a:pt x="1" y="46171"/>
                </a:cubicBezTo>
                <a:lnTo>
                  <a:pt x="50397" y="46171"/>
                </a:lnTo>
                <a:lnTo>
                  <a:pt x="50458" y="8116"/>
                </a:lnTo>
                <a:cubicBezTo>
                  <a:pt x="50458" y="8116"/>
                  <a:pt x="50430" y="8115"/>
                  <a:pt x="50379" y="8115"/>
                </a:cubicBezTo>
                <a:cubicBezTo>
                  <a:pt x="49960" y="8115"/>
                  <a:pt x="47972" y="8211"/>
                  <a:pt x="47023" y="10001"/>
                </a:cubicBezTo>
                <a:cubicBezTo>
                  <a:pt x="47144" y="6551"/>
                  <a:pt x="44645" y="0"/>
                  <a:pt x="43423" y="0"/>
                </a:cubicBez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5"/>
          <p:cNvSpPr txBox="1"/>
          <p:nvPr>
            <p:ph type="title"/>
          </p:nvPr>
        </p:nvSpPr>
        <p:spPr>
          <a:xfrm>
            <a:off x="1677943" y="1628863"/>
            <a:ext cx="2417400" cy="1074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100"/>
              <a:buFont typeface="Montserrat"/>
              <a:buNone/>
              <a:defRPr sz="3000"/>
            </a:lvl1pPr>
            <a:lvl2pPr lvl="1" rtl="0" algn="l">
              <a:spcBef>
                <a:spcPts val="0"/>
              </a:spcBef>
              <a:spcAft>
                <a:spcPts val="0"/>
              </a:spcAft>
              <a:buSzPts val="2100"/>
              <a:buFont typeface="Montserrat"/>
              <a:buNone/>
              <a:defRPr b="1" sz="2100">
                <a:latin typeface="Montserrat"/>
                <a:ea typeface="Montserrat"/>
                <a:cs typeface="Montserrat"/>
                <a:sym typeface="Montserrat"/>
              </a:defRPr>
            </a:lvl2pPr>
            <a:lvl3pPr lvl="2" rtl="0" algn="l">
              <a:spcBef>
                <a:spcPts val="0"/>
              </a:spcBef>
              <a:spcAft>
                <a:spcPts val="0"/>
              </a:spcAft>
              <a:buSzPts val="2100"/>
              <a:buFont typeface="Montserrat"/>
              <a:buNone/>
              <a:defRPr b="1" sz="2100">
                <a:latin typeface="Montserrat"/>
                <a:ea typeface="Montserrat"/>
                <a:cs typeface="Montserrat"/>
                <a:sym typeface="Montserrat"/>
              </a:defRPr>
            </a:lvl3pPr>
            <a:lvl4pPr lvl="3" rtl="0" algn="l">
              <a:spcBef>
                <a:spcPts val="0"/>
              </a:spcBef>
              <a:spcAft>
                <a:spcPts val="0"/>
              </a:spcAft>
              <a:buSzPts val="2100"/>
              <a:buFont typeface="Montserrat"/>
              <a:buNone/>
              <a:defRPr b="1" sz="2100">
                <a:latin typeface="Montserrat"/>
                <a:ea typeface="Montserrat"/>
                <a:cs typeface="Montserrat"/>
                <a:sym typeface="Montserrat"/>
              </a:defRPr>
            </a:lvl4pPr>
            <a:lvl5pPr lvl="4" rtl="0" algn="l">
              <a:spcBef>
                <a:spcPts val="0"/>
              </a:spcBef>
              <a:spcAft>
                <a:spcPts val="0"/>
              </a:spcAft>
              <a:buSzPts val="2100"/>
              <a:buFont typeface="Montserrat"/>
              <a:buNone/>
              <a:defRPr b="1" sz="2100">
                <a:latin typeface="Montserrat"/>
                <a:ea typeface="Montserrat"/>
                <a:cs typeface="Montserrat"/>
                <a:sym typeface="Montserrat"/>
              </a:defRPr>
            </a:lvl5pPr>
            <a:lvl6pPr lvl="5" rtl="0" algn="l">
              <a:spcBef>
                <a:spcPts val="0"/>
              </a:spcBef>
              <a:spcAft>
                <a:spcPts val="0"/>
              </a:spcAft>
              <a:buSzPts val="2100"/>
              <a:buFont typeface="Montserrat"/>
              <a:buNone/>
              <a:defRPr b="1" sz="2100">
                <a:latin typeface="Montserrat"/>
                <a:ea typeface="Montserrat"/>
                <a:cs typeface="Montserrat"/>
                <a:sym typeface="Montserrat"/>
              </a:defRPr>
            </a:lvl6pPr>
            <a:lvl7pPr lvl="6" rtl="0" algn="l">
              <a:spcBef>
                <a:spcPts val="0"/>
              </a:spcBef>
              <a:spcAft>
                <a:spcPts val="0"/>
              </a:spcAft>
              <a:buSzPts val="2100"/>
              <a:buFont typeface="Montserrat"/>
              <a:buNone/>
              <a:defRPr b="1" sz="2100">
                <a:latin typeface="Montserrat"/>
                <a:ea typeface="Montserrat"/>
                <a:cs typeface="Montserrat"/>
                <a:sym typeface="Montserrat"/>
              </a:defRPr>
            </a:lvl7pPr>
            <a:lvl8pPr lvl="7" rtl="0" algn="l">
              <a:spcBef>
                <a:spcPts val="0"/>
              </a:spcBef>
              <a:spcAft>
                <a:spcPts val="0"/>
              </a:spcAft>
              <a:buSzPts val="2100"/>
              <a:buFont typeface="Montserrat"/>
              <a:buNone/>
              <a:defRPr b="1" sz="2100">
                <a:latin typeface="Montserrat"/>
                <a:ea typeface="Montserrat"/>
                <a:cs typeface="Montserrat"/>
                <a:sym typeface="Montserrat"/>
              </a:defRPr>
            </a:lvl8pPr>
            <a:lvl9pPr lvl="8" rtl="0" algn="l">
              <a:spcBef>
                <a:spcPts val="0"/>
              </a:spcBef>
              <a:spcAft>
                <a:spcPts val="0"/>
              </a:spcAft>
              <a:buSzPts val="2100"/>
              <a:buFont typeface="Montserrat"/>
              <a:buNone/>
              <a:defRPr b="1" sz="2100">
                <a:latin typeface="Montserrat"/>
                <a:ea typeface="Montserrat"/>
                <a:cs typeface="Montserrat"/>
                <a:sym typeface="Montserrat"/>
              </a:defRPr>
            </a:lvl9pPr>
          </a:lstStyle>
          <a:p/>
        </p:txBody>
      </p:sp>
      <p:sp>
        <p:nvSpPr>
          <p:cNvPr id="491" name="Google Shape;491;p25"/>
          <p:cNvSpPr txBox="1"/>
          <p:nvPr>
            <p:ph idx="1" type="subTitle"/>
          </p:nvPr>
        </p:nvSpPr>
        <p:spPr>
          <a:xfrm>
            <a:off x="1677868" y="2703163"/>
            <a:ext cx="2417400" cy="12309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000000"/>
              </a:buClr>
              <a:buSzPts val="1400"/>
              <a:buFont typeface="Montserrat"/>
              <a:buNone/>
              <a:defRPr sz="1400">
                <a:latin typeface="Montserrat"/>
                <a:ea typeface="Montserrat"/>
                <a:cs typeface="Montserrat"/>
                <a:sym typeface="Montserrat"/>
              </a:defRPr>
            </a:lvl1pPr>
            <a:lvl2pPr lvl="1"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
    <p:spTree>
      <p:nvGrpSpPr>
        <p:cNvPr id="492" name="Shape 492"/>
        <p:cNvGrpSpPr/>
        <p:nvPr/>
      </p:nvGrpSpPr>
      <p:grpSpPr>
        <a:xfrm>
          <a:off x="0" y="0"/>
          <a:ext cx="0" cy="0"/>
          <a:chOff x="0" y="0"/>
          <a:chExt cx="0" cy="0"/>
        </a:xfrm>
      </p:grpSpPr>
      <p:pic>
        <p:nvPicPr>
          <p:cNvPr id="493" name="Google Shape;493;p26"/>
          <p:cNvPicPr preferRelativeResize="0"/>
          <p:nvPr/>
        </p:nvPicPr>
        <p:blipFill>
          <a:blip r:embed="rId2">
            <a:alphaModFix amt="29000"/>
          </a:blip>
          <a:stretch>
            <a:fillRect/>
          </a:stretch>
        </p:blipFill>
        <p:spPr>
          <a:xfrm>
            <a:off x="-411337" y="-335425"/>
            <a:ext cx="9144003" cy="5143501"/>
          </a:xfrm>
          <a:prstGeom prst="rect">
            <a:avLst/>
          </a:prstGeom>
          <a:noFill/>
          <a:ln>
            <a:noFill/>
          </a:ln>
        </p:spPr>
      </p:pic>
      <p:grpSp>
        <p:nvGrpSpPr>
          <p:cNvPr id="494" name="Google Shape;494;p26"/>
          <p:cNvGrpSpPr/>
          <p:nvPr/>
        </p:nvGrpSpPr>
        <p:grpSpPr>
          <a:xfrm>
            <a:off x="0" y="4427075"/>
            <a:ext cx="9190672" cy="716455"/>
            <a:chOff x="0" y="4427075"/>
            <a:chExt cx="9190672" cy="716455"/>
          </a:xfrm>
        </p:grpSpPr>
        <p:sp>
          <p:nvSpPr>
            <p:cNvPr id="495" name="Google Shape;495;p26"/>
            <p:cNvSpPr/>
            <p:nvPr/>
          </p:nvSpPr>
          <p:spPr>
            <a:xfrm>
              <a:off x="0" y="4427075"/>
              <a:ext cx="9190672" cy="629975"/>
            </a:xfrm>
            <a:custGeom>
              <a:rect b="b" l="l" r="r" t="t"/>
              <a:pathLst>
                <a:path extrusionOk="0" h="25199" w="284960">
                  <a:moveTo>
                    <a:pt x="0" y="0"/>
                  </a:moveTo>
                  <a:lnTo>
                    <a:pt x="0" y="25198"/>
                  </a:lnTo>
                  <a:lnTo>
                    <a:pt x="284960" y="25198"/>
                  </a:lnTo>
                  <a:lnTo>
                    <a:pt x="284960" y="0"/>
                  </a:ln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6"/>
            <p:cNvSpPr/>
            <p:nvPr/>
          </p:nvSpPr>
          <p:spPr>
            <a:xfrm>
              <a:off x="0" y="4742425"/>
              <a:ext cx="9190672" cy="401105"/>
            </a:xfrm>
            <a:custGeom>
              <a:rect b="b" l="l" r="r" t="t"/>
              <a:pathLst>
                <a:path extrusionOk="0" h="25199" w="284960">
                  <a:moveTo>
                    <a:pt x="0" y="0"/>
                  </a:moveTo>
                  <a:lnTo>
                    <a:pt x="0" y="25198"/>
                  </a:lnTo>
                  <a:lnTo>
                    <a:pt x="284960" y="25198"/>
                  </a:lnTo>
                  <a:lnTo>
                    <a:pt x="284960" y="0"/>
                  </a:ln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 name="Google Shape;497;p26"/>
          <p:cNvGrpSpPr/>
          <p:nvPr/>
        </p:nvGrpSpPr>
        <p:grpSpPr>
          <a:xfrm>
            <a:off x="6383886" y="366712"/>
            <a:ext cx="2223782" cy="548818"/>
            <a:chOff x="1531275" y="2818000"/>
            <a:chExt cx="2109850" cy="520700"/>
          </a:xfrm>
        </p:grpSpPr>
        <p:sp>
          <p:nvSpPr>
            <p:cNvPr id="498" name="Google Shape;498;p26"/>
            <p:cNvSpPr/>
            <p:nvPr/>
          </p:nvSpPr>
          <p:spPr>
            <a:xfrm>
              <a:off x="2745475" y="2934200"/>
              <a:ext cx="23375" cy="65075"/>
            </a:xfrm>
            <a:custGeom>
              <a:rect b="b" l="l" r="r" t="t"/>
              <a:pathLst>
                <a:path extrusionOk="0" h="2603" w="935">
                  <a:moveTo>
                    <a:pt x="534" y="1"/>
                  </a:moveTo>
                  <a:lnTo>
                    <a:pt x="0" y="2503"/>
                  </a:lnTo>
                  <a:lnTo>
                    <a:pt x="400" y="2603"/>
                  </a:lnTo>
                  <a:lnTo>
                    <a:pt x="934" y="101"/>
                  </a:lnTo>
                  <a:lnTo>
                    <a:pt x="5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6"/>
            <p:cNvSpPr/>
            <p:nvPr/>
          </p:nvSpPr>
          <p:spPr>
            <a:xfrm>
              <a:off x="2368525" y="2961725"/>
              <a:ext cx="62575" cy="70925"/>
            </a:xfrm>
            <a:custGeom>
              <a:rect b="b" l="l" r="r" t="t"/>
              <a:pathLst>
                <a:path extrusionOk="0" h="2837" w="2503">
                  <a:moveTo>
                    <a:pt x="234" y="1"/>
                  </a:moveTo>
                  <a:lnTo>
                    <a:pt x="1" y="334"/>
                  </a:lnTo>
                  <a:cubicBezTo>
                    <a:pt x="34" y="334"/>
                    <a:pt x="1502" y="1368"/>
                    <a:pt x="2102" y="2836"/>
                  </a:cubicBezTo>
                  <a:lnTo>
                    <a:pt x="2502" y="2669"/>
                  </a:lnTo>
                  <a:cubicBezTo>
                    <a:pt x="1835" y="1068"/>
                    <a:pt x="301" y="34"/>
                    <a:pt x="2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6"/>
            <p:cNvSpPr/>
            <p:nvPr/>
          </p:nvSpPr>
          <p:spPr>
            <a:xfrm>
              <a:off x="1531275" y="2818000"/>
              <a:ext cx="2109850" cy="520700"/>
            </a:xfrm>
            <a:custGeom>
              <a:rect b="b" l="l" r="r" t="t"/>
              <a:pathLst>
                <a:path extrusionOk="0" h="20828" w="84394">
                  <a:moveTo>
                    <a:pt x="33508" y="0"/>
                  </a:moveTo>
                  <a:cubicBezTo>
                    <a:pt x="28464" y="0"/>
                    <a:pt x="23539" y="3566"/>
                    <a:pt x="23383" y="11254"/>
                  </a:cubicBezTo>
                  <a:cubicBezTo>
                    <a:pt x="22469" y="9317"/>
                    <a:pt x="20971" y="8491"/>
                    <a:pt x="19298" y="8491"/>
                  </a:cubicBezTo>
                  <a:cubicBezTo>
                    <a:pt x="15784" y="8491"/>
                    <a:pt x="11495" y="12136"/>
                    <a:pt x="10207" y="16791"/>
                  </a:cubicBezTo>
                  <a:cubicBezTo>
                    <a:pt x="9357" y="16093"/>
                    <a:pt x="8367" y="15773"/>
                    <a:pt x="7326" y="15773"/>
                  </a:cubicBezTo>
                  <a:cubicBezTo>
                    <a:pt x="4735" y="15773"/>
                    <a:pt x="1833" y="17757"/>
                    <a:pt x="0" y="20827"/>
                  </a:cubicBezTo>
                  <a:lnTo>
                    <a:pt x="84394" y="20827"/>
                  </a:lnTo>
                  <a:cubicBezTo>
                    <a:pt x="82348" y="17925"/>
                    <a:pt x="78837" y="15572"/>
                    <a:pt x="75511" y="15572"/>
                  </a:cubicBezTo>
                  <a:cubicBezTo>
                    <a:pt x="74823" y="15572"/>
                    <a:pt x="74143" y="15673"/>
                    <a:pt x="73486" y="15890"/>
                  </a:cubicBezTo>
                  <a:cubicBezTo>
                    <a:pt x="72094" y="14249"/>
                    <a:pt x="70715" y="13384"/>
                    <a:pt x="69341" y="13384"/>
                  </a:cubicBezTo>
                  <a:cubicBezTo>
                    <a:pt x="68509" y="13384"/>
                    <a:pt x="67678" y="13701"/>
                    <a:pt x="66848" y="14356"/>
                  </a:cubicBezTo>
                  <a:cubicBezTo>
                    <a:pt x="65479" y="10873"/>
                    <a:pt x="62812" y="9041"/>
                    <a:pt x="59759" y="9041"/>
                  </a:cubicBezTo>
                  <a:cubicBezTo>
                    <a:pt x="58719" y="9041"/>
                    <a:pt x="57634" y="9254"/>
                    <a:pt x="56540" y="9686"/>
                  </a:cubicBezTo>
                  <a:cubicBezTo>
                    <a:pt x="56666" y="4918"/>
                    <a:pt x="52268" y="2156"/>
                    <a:pt x="48320" y="2156"/>
                  </a:cubicBezTo>
                  <a:cubicBezTo>
                    <a:pt x="45971" y="2156"/>
                    <a:pt x="43780" y="3134"/>
                    <a:pt x="42797" y="5249"/>
                  </a:cubicBezTo>
                  <a:cubicBezTo>
                    <a:pt x="40769" y="1817"/>
                    <a:pt x="37108" y="0"/>
                    <a:pt x="335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6"/>
            <p:cNvSpPr/>
            <p:nvPr/>
          </p:nvSpPr>
          <p:spPr>
            <a:xfrm>
              <a:off x="3257500" y="3210250"/>
              <a:ext cx="112600" cy="80900"/>
            </a:xfrm>
            <a:custGeom>
              <a:rect b="b" l="l" r="r" t="t"/>
              <a:pathLst>
                <a:path extrusionOk="0" h="3236" w="4504">
                  <a:moveTo>
                    <a:pt x="4370" y="0"/>
                  </a:moveTo>
                  <a:cubicBezTo>
                    <a:pt x="4270" y="33"/>
                    <a:pt x="1868" y="867"/>
                    <a:pt x="0" y="2936"/>
                  </a:cubicBezTo>
                  <a:lnTo>
                    <a:pt x="334" y="3236"/>
                  </a:lnTo>
                  <a:cubicBezTo>
                    <a:pt x="2102" y="1234"/>
                    <a:pt x="4470" y="400"/>
                    <a:pt x="4504" y="400"/>
                  </a:cubicBezTo>
                  <a:lnTo>
                    <a:pt x="43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6"/>
            <p:cNvSpPr/>
            <p:nvPr/>
          </p:nvSpPr>
          <p:spPr>
            <a:xfrm>
              <a:off x="3197450" y="3174375"/>
              <a:ext cx="44225" cy="68425"/>
            </a:xfrm>
            <a:custGeom>
              <a:rect b="b" l="l" r="r" t="t"/>
              <a:pathLst>
                <a:path extrusionOk="0" h="2737" w="1769">
                  <a:moveTo>
                    <a:pt x="368" y="1"/>
                  </a:moveTo>
                  <a:lnTo>
                    <a:pt x="1" y="201"/>
                  </a:lnTo>
                  <a:lnTo>
                    <a:pt x="1402" y="2736"/>
                  </a:lnTo>
                  <a:lnTo>
                    <a:pt x="1769" y="2536"/>
                  </a:lnTo>
                  <a:lnTo>
                    <a:pt x="3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6"/>
            <p:cNvSpPr/>
            <p:nvPr/>
          </p:nvSpPr>
          <p:spPr>
            <a:xfrm>
              <a:off x="2809675" y="3055975"/>
              <a:ext cx="137625" cy="144275"/>
            </a:xfrm>
            <a:custGeom>
              <a:rect b="b" l="l" r="r" t="t"/>
              <a:pathLst>
                <a:path extrusionOk="0" h="5771" w="5505">
                  <a:moveTo>
                    <a:pt x="5271" y="0"/>
                  </a:moveTo>
                  <a:cubicBezTo>
                    <a:pt x="2769" y="1635"/>
                    <a:pt x="1001" y="3536"/>
                    <a:pt x="1" y="5571"/>
                  </a:cubicBezTo>
                  <a:lnTo>
                    <a:pt x="368" y="5771"/>
                  </a:lnTo>
                  <a:cubicBezTo>
                    <a:pt x="1335" y="3769"/>
                    <a:pt x="3069" y="1968"/>
                    <a:pt x="5505" y="334"/>
                  </a:cubicBezTo>
                  <a:lnTo>
                    <a:pt x="52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6"/>
            <p:cNvSpPr/>
            <p:nvPr/>
          </p:nvSpPr>
          <p:spPr>
            <a:xfrm>
              <a:off x="2597025" y="2945875"/>
              <a:ext cx="64250" cy="140975"/>
            </a:xfrm>
            <a:custGeom>
              <a:rect b="b" l="l" r="r" t="t"/>
              <a:pathLst>
                <a:path extrusionOk="0" h="5639" w="2570">
                  <a:moveTo>
                    <a:pt x="301" y="1"/>
                  </a:moveTo>
                  <a:lnTo>
                    <a:pt x="1" y="301"/>
                  </a:lnTo>
                  <a:cubicBezTo>
                    <a:pt x="34" y="301"/>
                    <a:pt x="2102" y="2369"/>
                    <a:pt x="2169" y="5638"/>
                  </a:cubicBezTo>
                  <a:lnTo>
                    <a:pt x="2569" y="5638"/>
                  </a:lnTo>
                  <a:cubicBezTo>
                    <a:pt x="2536" y="2202"/>
                    <a:pt x="401" y="68"/>
                    <a:pt x="3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6"/>
            <p:cNvSpPr/>
            <p:nvPr/>
          </p:nvSpPr>
          <p:spPr>
            <a:xfrm>
              <a:off x="2574500" y="3082250"/>
              <a:ext cx="158475" cy="46300"/>
            </a:xfrm>
            <a:custGeom>
              <a:rect b="b" l="l" r="r" t="t"/>
              <a:pathLst>
                <a:path extrusionOk="0" h="1852" w="6339">
                  <a:moveTo>
                    <a:pt x="3613" y="1"/>
                  </a:moveTo>
                  <a:cubicBezTo>
                    <a:pt x="2429" y="1"/>
                    <a:pt x="959" y="416"/>
                    <a:pt x="1" y="1584"/>
                  </a:cubicBezTo>
                  <a:lnTo>
                    <a:pt x="334" y="1851"/>
                  </a:lnTo>
                  <a:cubicBezTo>
                    <a:pt x="1166" y="812"/>
                    <a:pt x="2526" y="433"/>
                    <a:pt x="3591" y="433"/>
                  </a:cubicBezTo>
                  <a:cubicBezTo>
                    <a:pt x="3723" y="433"/>
                    <a:pt x="3849" y="439"/>
                    <a:pt x="3970" y="450"/>
                  </a:cubicBezTo>
                  <a:cubicBezTo>
                    <a:pt x="4904" y="517"/>
                    <a:pt x="5672" y="884"/>
                    <a:pt x="5972" y="1417"/>
                  </a:cubicBezTo>
                  <a:lnTo>
                    <a:pt x="6339" y="1217"/>
                  </a:lnTo>
                  <a:cubicBezTo>
                    <a:pt x="5972" y="550"/>
                    <a:pt x="5105" y="117"/>
                    <a:pt x="4004" y="16"/>
                  </a:cubicBezTo>
                  <a:cubicBezTo>
                    <a:pt x="3878" y="6"/>
                    <a:pt x="3747" y="1"/>
                    <a:pt x="36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6"/>
            <p:cNvSpPr/>
            <p:nvPr/>
          </p:nvSpPr>
          <p:spPr>
            <a:xfrm>
              <a:off x="2111675" y="3096825"/>
              <a:ext cx="45050" cy="102600"/>
            </a:xfrm>
            <a:custGeom>
              <a:rect b="b" l="l" r="r" t="t"/>
              <a:pathLst>
                <a:path extrusionOk="0" h="4104" w="1802">
                  <a:moveTo>
                    <a:pt x="368" y="1"/>
                  </a:moveTo>
                  <a:lnTo>
                    <a:pt x="1" y="201"/>
                  </a:lnTo>
                  <a:cubicBezTo>
                    <a:pt x="1" y="201"/>
                    <a:pt x="1135" y="2269"/>
                    <a:pt x="1402" y="4103"/>
                  </a:cubicBezTo>
                  <a:lnTo>
                    <a:pt x="1802" y="4037"/>
                  </a:lnTo>
                  <a:cubicBezTo>
                    <a:pt x="1535" y="2135"/>
                    <a:pt x="401" y="67"/>
                    <a:pt x="3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6"/>
            <p:cNvSpPr/>
            <p:nvPr/>
          </p:nvSpPr>
          <p:spPr>
            <a:xfrm>
              <a:off x="2068325" y="3192725"/>
              <a:ext cx="177650" cy="50075"/>
            </a:xfrm>
            <a:custGeom>
              <a:rect b="b" l="l" r="r" t="t"/>
              <a:pathLst>
                <a:path extrusionOk="0" h="2003" w="7106">
                  <a:moveTo>
                    <a:pt x="3903" y="1"/>
                  </a:moveTo>
                  <a:cubicBezTo>
                    <a:pt x="2435" y="1"/>
                    <a:pt x="967" y="668"/>
                    <a:pt x="0" y="1735"/>
                  </a:cubicBezTo>
                  <a:lnTo>
                    <a:pt x="334" y="2002"/>
                  </a:lnTo>
                  <a:cubicBezTo>
                    <a:pt x="1201" y="1035"/>
                    <a:pt x="2569" y="434"/>
                    <a:pt x="3903" y="401"/>
                  </a:cubicBezTo>
                  <a:cubicBezTo>
                    <a:pt x="4703" y="401"/>
                    <a:pt x="5838" y="601"/>
                    <a:pt x="6805" y="1635"/>
                  </a:cubicBezTo>
                  <a:lnTo>
                    <a:pt x="7105" y="1335"/>
                  </a:lnTo>
                  <a:cubicBezTo>
                    <a:pt x="6271" y="468"/>
                    <a:pt x="5170" y="1"/>
                    <a:pt x="39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6"/>
            <p:cNvSpPr/>
            <p:nvPr/>
          </p:nvSpPr>
          <p:spPr>
            <a:xfrm>
              <a:off x="1783100" y="3233600"/>
              <a:ext cx="58400" cy="71725"/>
            </a:xfrm>
            <a:custGeom>
              <a:rect b="b" l="l" r="r" t="t"/>
              <a:pathLst>
                <a:path extrusionOk="0" h="2869" w="2336">
                  <a:moveTo>
                    <a:pt x="234" y="0"/>
                  </a:moveTo>
                  <a:lnTo>
                    <a:pt x="1" y="334"/>
                  </a:lnTo>
                  <a:cubicBezTo>
                    <a:pt x="34" y="334"/>
                    <a:pt x="1435" y="1301"/>
                    <a:pt x="1936" y="2869"/>
                  </a:cubicBezTo>
                  <a:lnTo>
                    <a:pt x="2336" y="2769"/>
                  </a:lnTo>
                  <a:cubicBezTo>
                    <a:pt x="1769" y="1034"/>
                    <a:pt x="301" y="33"/>
                    <a:pt x="2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6"/>
            <p:cNvSpPr/>
            <p:nvPr/>
          </p:nvSpPr>
          <p:spPr>
            <a:xfrm>
              <a:off x="2696275" y="3188625"/>
              <a:ext cx="216000" cy="71675"/>
            </a:xfrm>
            <a:custGeom>
              <a:rect b="b" l="l" r="r" t="t"/>
              <a:pathLst>
                <a:path extrusionOk="0" h="2867" w="8640">
                  <a:moveTo>
                    <a:pt x="3087" y="1"/>
                  </a:moveTo>
                  <a:cubicBezTo>
                    <a:pt x="2173" y="1"/>
                    <a:pt x="1141" y="166"/>
                    <a:pt x="0" y="598"/>
                  </a:cubicBezTo>
                  <a:lnTo>
                    <a:pt x="133" y="999"/>
                  </a:lnTo>
                  <a:cubicBezTo>
                    <a:pt x="1243" y="584"/>
                    <a:pt x="2243" y="420"/>
                    <a:pt x="3131" y="420"/>
                  </a:cubicBezTo>
                  <a:cubicBezTo>
                    <a:pt x="6464" y="420"/>
                    <a:pt x="8227" y="2735"/>
                    <a:pt x="8306" y="2867"/>
                  </a:cubicBezTo>
                  <a:lnTo>
                    <a:pt x="8640" y="2600"/>
                  </a:lnTo>
                  <a:cubicBezTo>
                    <a:pt x="8606" y="2566"/>
                    <a:pt x="7872" y="1566"/>
                    <a:pt x="6438" y="798"/>
                  </a:cubicBezTo>
                  <a:cubicBezTo>
                    <a:pt x="5628" y="393"/>
                    <a:pt x="4499" y="1"/>
                    <a:pt x="30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6"/>
            <p:cNvSpPr/>
            <p:nvPr/>
          </p:nvSpPr>
          <p:spPr>
            <a:xfrm>
              <a:off x="2180050" y="3214375"/>
              <a:ext cx="235200" cy="60100"/>
            </a:xfrm>
            <a:custGeom>
              <a:rect b="b" l="l" r="r" t="t"/>
              <a:pathLst>
                <a:path extrusionOk="0" h="2404" w="9408">
                  <a:moveTo>
                    <a:pt x="4646" y="0"/>
                  </a:moveTo>
                  <a:cubicBezTo>
                    <a:pt x="3253" y="0"/>
                    <a:pt x="1582" y="467"/>
                    <a:pt x="1" y="2103"/>
                  </a:cubicBezTo>
                  <a:lnTo>
                    <a:pt x="301" y="2404"/>
                  </a:lnTo>
                  <a:cubicBezTo>
                    <a:pt x="1783" y="860"/>
                    <a:pt x="3354" y="421"/>
                    <a:pt x="4661" y="421"/>
                  </a:cubicBezTo>
                  <a:cubicBezTo>
                    <a:pt x="5472" y="421"/>
                    <a:pt x="6182" y="590"/>
                    <a:pt x="6706" y="769"/>
                  </a:cubicBezTo>
                  <a:cubicBezTo>
                    <a:pt x="8140" y="1236"/>
                    <a:pt x="8941" y="2070"/>
                    <a:pt x="8974" y="2237"/>
                  </a:cubicBezTo>
                  <a:lnTo>
                    <a:pt x="9374" y="2270"/>
                  </a:lnTo>
                  <a:cubicBezTo>
                    <a:pt x="9408" y="1837"/>
                    <a:pt x="8507" y="1069"/>
                    <a:pt x="7340" y="569"/>
                  </a:cubicBezTo>
                  <a:cubicBezTo>
                    <a:pt x="6778" y="326"/>
                    <a:pt x="5809" y="0"/>
                    <a:pt x="46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 name="Google Shape;511;p26"/>
          <p:cNvSpPr/>
          <p:nvPr/>
        </p:nvSpPr>
        <p:spPr>
          <a:xfrm>
            <a:off x="7506000" y="2486143"/>
            <a:ext cx="2521350" cy="2242450"/>
          </a:xfrm>
          <a:custGeom>
            <a:rect b="b" l="l" r="r" t="t"/>
            <a:pathLst>
              <a:path extrusionOk="0" h="89698" w="100854">
                <a:moveTo>
                  <a:pt x="85929" y="0"/>
                </a:moveTo>
                <a:cubicBezTo>
                  <a:pt x="81248" y="2553"/>
                  <a:pt x="78574" y="11064"/>
                  <a:pt x="77327" y="19119"/>
                </a:cubicBezTo>
                <a:cubicBezTo>
                  <a:pt x="76416" y="18055"/>
                  <a:pt x="75230" y="17295"/>
                  <a:pt x="75230" y="17295"/>
                </a:cubicBezTo>
                <a:cubicBezTo>
                  <a:pt x="75230" y="17295"/>
                  <a:pt x="72647" y="18997"/>
                  <a:pt x="72008" y="21672"/>
                </a:cubicBezTo>
                <a:cubicBezTo>
                  <a:pt x="71309" y="19392"/>
                  <a:pt x="69850" y="18906"/>
                  <a:pt x="69850" y="18906"/>
                </a:cubicBezTo>
                <a:cubicBezTo>
                  <a:pt x="69850" y="18906"/>
                  <a:pt x="68178" y="20639"/>
                  <a:pt x="67662" y="22858"/>
                </a:cubicBezTo>
                <a:cubicBezTo>
                  <a:pt x="67206" y="22341"/>
                  <a:pt x="65959" y="21946"/>
                  <a:pt x="65959" y="21946"/>
                </a:cubicBezTo>
                <a:cubicBezTo>
                  <a:pt x="64804" y="22675"/>
                  <a:pt x="63589" y="25836"/>
                  <a:pt x="63345" y="27386"/>
                </a:cubicBezTo>
                <a:cubicBezTo>
                  <a:pt x="62525" y="26672"/>
                  <a:pt x="61935" y="26626"/>
                  <a:pt x="61796" y="26626"/>
                </a:cubicBezTo>
                <a:cubicBezTo>
                  <a:pt x="61775" y="26626"/>
                  <a:pt x="61765" y="26627"/>
                  <a:pt x="61765" y="26627"/>
                </a:cubicBezTo>
                <a:cubicBezTo>
                  <a:pt x="61765" y="26627"/>
                  <a:pt x="61613" y="28511"/>
                  <a:pt x="61765" y="29818"/>
                </a:cubicBezTo>
                <a:cubicBezTo>
                  <a:pt x="59933" y="28709"/>
                  <a:pt x="58521" y="28594"/>
                  <a:pt x="58016" y="28594"/>
                </a:cubicBezTo>
                <a:cubicBezTo>
                  <a:pt x="57884" y="28594"/>
                  <a:pt x="57813" y="28602"/>
                  <a:pt x="57813" y="28602"/>
                </a:cubicBezTo>
                <a:cubicBezTo>
                  <a:pt x="57813" y="28602"/>
                  <a:pt x="56628" y="30396"/>
                  <a:pt x="56506" y="33496"/>
                </a:cubicBezTo>
                <a:cubicBezTo>
                  <a:pt x="55625" y="32918"/>
                  <a:pt x="53771" y="32736"/>
                  <a:pt x="53771" y="32736"/>
                </a:cubicBezTo>
                <a:cubicBezTo>
                  <a:pt x="53163" y="33222"/>
                  <a:pt x="51278" y="37265"/>
                  <a:pt x="50427" y="44165"/>
                </a:cubicBezTo>
                <a:cubicBezTo>
                  <a:pt x="49576" y="45107"/>
                  <a:pt x="49059" y="47113"/>
                  <a:pt x="48695" y="48846"/>
                </a:cubicBezTo>
                <a:cubicBezTo>
                  <a:pt x="47935" y="47478"/>
                  <a:pt x="46324" y="46900"/>
                  <a:pt x="46324" y="46900"/>
                </a:cubicBezTo>
                <a:cubicBezTo>
                  <a:pt x="46324" y="46900"/>
                  <a:pt x="43284" y="49727"/>
                  <a:pt x="42281" y="55077"/>
                </a:cubicBezTo>
                <a:cubicBezTo>
                  <a:pt x="41408" y="53504"/>
                  <a:pt x="41092" y="52518"/>
                  <a:pt x="40827" y="52518"/>
                </a:cubicBezTo>
                <a:cubicBezTo>
                  <a:pt x="40815" y="52518"/>
                  <a:pt x="40803" y="52520"/>
                  <a:pt x="40792" y="52524"/>
                </a:cubicBezTo>
                <a:cubicBezTo>
                  <a:pt x="40518" y="52584"/>
                  <a:pt x="38208" y="55654"/>
                  <a:pt x="37783" y="58481"/>
                </a:cubicBezTo>
                <a:cubicBezTo>
                  <a:pt x="36324" y="54803"/>
                  <a:pt x="35047" y="52797"/>
                  <a:pt x="35047" y="52797"/>
                </a:cubicBezTo>
                <a:cubicBezTo>
                  <a:pt x="34695" y="51418"/>
                  <a:pt x="33776" y="50209"/>
                  <a:pt x="33494" y="50209"/>
                </a:cubicBezTo>
                <a:cubicBezTo>
                  <a:pt x="33484" y="50209"/>
                  <a:pt x="33475" y="50210"/>
                  <a:pt x="33466" y="50214"/>
                </a:cubicBezTo>
                <a:cubicBezTo>
                  <a:pt x="33223" y="50305"/>
                  <a:pt x="32646" y="51338"/>
                  <a:pt x="32646" y="51338"/>
                </a:cubicBezTo>
                <a:cubicBezTo>
                  <a:pt x="32646" y="51338"/>
                  <a:pt x="30792" y="47508"/>
                  <a:pt x="29910" y="47508"/>
                </a:cubicBezTo>
                <a:cubicBezTo>
                  <a:pt x="27965" y="48937"/>
                  <a:pt x="26779" y="53010"/>
                  <a:pt x="26202" y="56992"/>
                </a:cubicBezTo>
                <a:cubicBezTo>
                  <a:pt x="25550" y="55806"/>
                  <a:pt x="23683" y="54070"/>
                  <a:pt x="23027" y="54070"/>
                </a:cubicBezTo>
                <a:cubicBezTo>
                  <a:pt x="23011" y="54070"/>
                  <a:pt x="22995" y="54072"/>
                  <a:pt x="22980" y="54074"/>
                </a:cubicBezTo>
                <a:cubicBezTo>
                  <a:pt x="22402" y="54165"/>
                  <a:pt x="20548" y="58360"/>
                  <a:pt x="20275" y="60153"/>
                </a:cubicBezTo>
                <a:cubicBezTo>
                  <a:pt x="19726" y="59011"/>
                  <a:pt x="19145" y="58853"/>
                  <a:pt x="18865" y="58853"/>
                </a:cubicBezTo>
                <a:cubicBezTo>
                  <a:pt x="18757" y="58853"/>
                  <a:pt x="18694" y="58876"/>
                  <a:pt x="18694" y="58876"/>
                </a:cubicBezTo>
                <a:cubicBezTo>
                  <a:pt x="18694" y="58876"/>
                  <a:pt x="16414" y="63375"/>
                  <a:pt x="16293" y="70183"/>
                </a:cubicBezTo>
                <a:cubicBezTo>
                  <a:pt x="15503" y="69089"/>
                  <a:pt x="13436" y="68299"/>
                  <a:pt x="13436" y="68299"/>
                </a:cubicBezTo>
                <a:cubicBezTo>
                  <a:pt x="13436" y="68299"/>
                  <a:pt x="10730" y="70609"/>
                  <a:pt x="10457" y="74895"/>
                </a:cubicBezTo>
                <a:cubicBezTo>
                  <a:pt x="9549" y="73849"/>
                  <a:pt x="8316" y="73202"/>
                  <a:pt x="7866" y="73202"/>
                </a:cubicBezTo>
                <a:cubicBezTo>
                  <a:pt x="7819" y="73202"/>
                  <a:pt x="7780" y="73209"/>
                  <a:pt x="7752" y="73223"/>
                </a:cubicBezTo>
                <a:cubicBezTo>
                  <a:pt x="7417" y="73375"/>
                  <a:pt x="5442" y="78147"/>
                  <a:pt x="5502" y="82099"/>
                </a:cubicBezTo>
                <a:cubicBezTo>
                  <a:pt x="4712" y="80852"/>
                  <a:pt x="3040" y="80457"/>
                  <a:pt x="3040" y="80457"/>
                </a:cubicBezTo>
                <a:cubicBezTo>
                  <a:pt x="3040" y="80457"/>
                  <a:pt x="183" y="84105"/>
                  <a:pt x="1" y="89697"/>
                </a:cubicBezTo>
                <a:lnTo>
                  <a:pt x="100854" y="89697"/>
                </a:lnTo>
                <a:lnTo>
                  <a:pt x="100854" y="26019"/>
                </a:lnTo>
                <a:cubicBezTo>
                  <a:pt x="100459" y="24560"/>
                  <a:pt x="98939" y="23070"/>
                  <a:pt x="98939" y="23070"/>
                </a:cubicBezTo>
                <a:cubicBezTo>
                  <a:pt x="98939" y="23070"/>
                  <a:pt x="97145" y="23891"/>
                  <a:pt x="96051" y="26019"/>
                </a:cubicBezTo>
                <a:cubicBezTo>
                  <a:pt x="96081" y="19717"/>
                  <a:pt x="94287" y="12309"/>
                  <a:pt x="93932" y="12309"/>
                </a:cubicBezTo>
                <a:cubicBezTo>
                  <a:pt x="93929" y="12309"/>
                  <a:pt x="93926" y="12309"/>
                  <a:pt x="93924" y="12310"/>
                </a:cubicBezTo>
                <a:cubicBezTo>
                  <a:pt x="93620" y="12432"/>
                  <a:pt x="92343" y="14195"/>
                  <a:pt x="92343" y="14195"/>
                </a:cubicBezTo>
                <a:cubicBezTo>
                  <a:pt x="92343" y="14195"/>
                  <a:pt x="91492" y="3040"/>
                  <a:pt x="85929" y="0"/>
                </a:cubicBez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 name="Google Shape;512;p26"/>
          <p:cNvGrpSpPr/>
          <p:nvPr/>
        </p:nvGrpSpPr>
        <p:grpSpPr>
          <a:xfrm>
            <a:off x="8061905" y="2959568"/>
            <a:ext cx="1183925" cy="1811150"/>
            <a:chOff x="6158680" y="2617375"/>
            <a:chExt cx="1183925" cy="1811150"/>
          </a:xfrm>
        </p:grpSpPr>
        <p:sp>
          <p:nvSpPr>
            <p:cNvPr id="513" name="Google Shape;513;p26"/>
            <p:cNvSpPr/>
            <p:nvPr/>
          </p:nvSpPr>
          <p:spPr>
            <a:xfrm>
              <a:off x="6158680" y="2617375"/>
              <a:ext cx="1183925" cy="1789750"/>
            </a:xfrm>
            <a:custGeom>
              <a:rect b="b" l="l" r="r" t="t"/>
              <a:pathLst>
                <a:path extrusionOk="0" h="71590" w="47357">
                  <a:moveTo>
                    <a:pt x="23667" y="0"/>
                  </a:moveTo>
                  <a:cubicBezTo>
                    <a:pt x="22432" y="0"/>
                    <a:pt x="21201" y="1543"/>
                    <a:pt x="20274" y="4628"/>
                  </a:cubicBezTo>
                  <a:lnTo>
                    <a:pt x="0" y="71590"/>
                  </a:lnTo>
                  <a:lnTo>
                    <a:pt x="47357" y="71590"/>
                  </a:lnTo>
                  <a:lnTo>
                    <a:pt x="27083" y="4628"/>
                  </a:lnTo>
                  <a:cubicBezTo>
                    <a:pt x="26141" y="1543"/>
                    <a:pt x="24902" y="0"/>
                    <a:pt x="23667" y="0"/>
                  </a:cubicBezTo>
                  <a:close/>
                </a:path>
              </a:pathLst>
            </a:custGeom>
            <a:solidFill>
              <a:srgbClr val="8898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6"/>
            <p:cNvSpPr/>
            <p:nvPr/>
          </p:nvSpPr>
          <p:spPr>
            <a:xfrm>
              <a:off x="6326375" y="2638575"/>
              <a:ext cx="810075" cy="1789950"/>
            </a:xfrm>
            <a:custGeom>
              <a:rect b="b" l="l" r="r" t="t"/>
              <a:pathLst>
                <a:path extrusionOk="0" h="71598" w="32403">
                  <a:moveTo>
                    <a:pt x="17751" y="1"/>
                  </a:moveTo>
                  <a:cubicBezTo>
                    <a:pt x="17630" y="1"/>
                    <a:pt x="17508" y="16"/>
                    <a:pt x="17387" y="46"/>
                  </a:cubicBezTo>
                  <a:lnTo>
                    <a:pt x="17387" y="17980"/>
                  </a:lnTo>
                  <a:lnTo>
                    <a:pt x="11946" y="12569"/>
                  </a:lnTo>
                  <a:lnTo>
                    <a:pt x="11703" y="13360"/>
                  </a:lnTo>
                  <a:lnTo>
                    <a:pt x="17387" y="19013"/>
                  </a:lnTo>
                  <a:lnTo>
                    <a:pt x="17387" y="40412"/>
                  </a:lnTo>
                  <a:lnTo>
                    <a:pt x="6718" y="29773"/>
                  </a:lnTo>
                  <a:lnTo>
                    <a:pt x="6475" y="30564"/>
                  </a:lnTo>
                  <a:lnTo>
                    <a:pt x="17387" y="41476"/>
                  </a:lnTo>
                  <a:lnTo>
                    <a:pt x="17387" y="68345"/>
                  </a:lnTo>
                  <a:lnTo>
                    <a:pt x="244" y="51202"/>
                  </a:lnTo>
                  <a:lnTo>
                    <a:pt x="0" y="51992"/>
                  </a:lnTo>
                  <a:lnTo>
                    <a:pt x="17387" y="69379"/>
                  </a:lnTo>
                  <a:lnTo>
                    <a:pt x="17387" y="71598"/>
                  </a:lnTo>
                  <a:lnTo>
                    <a:pt x="18116" y="71598"/>
                  </a:lnTo>
                  <a:lnTo>
                    <a:pt x="18116" y="56096"/>
                  </a:lnTo>
                  <a:lnTo>
                    <a:pt x="32402" y="41810"/>
                  </a:lnTo>
                  <a:lnTo>
                    <a:pt x="32159" y="40989"/>
                  </a:lnTo>
                  <a:lnTo>
                    <a:pt x="18116" y="55062"/>
                  </a:lnTo>
                  <a:lnTo>
                    <a:pt x="18116" y="29165"/>
                  </a:lnTo>
                  <a:lnTo>
                    <a:pt x="26141" y="21141"/>
                  </a:lnTo>
                  <a:lnTo>
                    <a:pt x="25898" y="20351"/>
                  </a:lnTo>
                  <a:lnTo>
                    <a:pt x="18116" y="28132"/>
                  </a:lnTo>
                  <a:lnTo>
                    <a:pt x="18116" y="46"/>
                  </a:lnTo>
                  <a:cubicBezTo>
                    <a:pt x="17995" y="16"/>
                    <a:pt x="17873" y="1"/>
                    <a:pt x="17751" y="1"/>
                  </a:cubicBez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 name="Google Shape;515;p26"/>
          <p:cNvSpPr/>
          <p:nvPr/>
        </p:nvSpPr>
        <p:spPr>
          <a:xfrm>
            <a:off x="8157825" y="3854143"/>
            <a:ext cx="1261450" cy="1154300"/>
          </a:xfrm>
          <a:custGeom>
            <a:rect b="b" l="l" r="r" t="t"/>
            <a:pathLst>
              <a:path extrusionOk="0" h="46172" w="50458">
                <a:moveTo>
                  <a:pt x="43423" y="0"/>
                </a:moveTo>
                <a:cubicBezTo>
                  <a:pt x="43417" y="0"/>
                  <a:pt x="43411" y="0"/>
                  <a:pt x="43406" y="1"/>
                </a:cubicBezTo>
                <a:cubicBezTo>
                  <a:pt x="42220" y="61"/>
                  <a:pt x="35928" y="5320"/>
                  <a:pt x="35746" y="12919"/>
                </a:cubicBezTo>
                <a:cubicBezTo>
                  <a:pt x="34642" y="11613"/>
                  <a:pt x="33972" y="11303"/>
                  <a:pt x="33430" y="11303"/>
                </a:cubicBezTo>
                <a:cubicBezTo>
                  <a:pt x="33316" y="11303"/>
                  <a:pt x="33207" y="11317"/>
                  <a:pt x="33102" y="11338"/>
                </a:cubicBezTo>
                <a:cubicBezTo>
                  <a:pt x="32463" y="11460"/>
                  <a:pt x="31247" y="13557"/>
                  <a:pt x="31187" y="16293"/>
                </a:cubicBezTo>
                <a:cubicBezTo>
                  <a:pt x="30253" y="12106"/>
                  <a:pt x="27503" y="9841"/>
                  <a:pt x="26146" y="9841"/>
                </a:cubicBezTo>
                <a:cubicBezTo>
                  <a:pt x="26045" y="9841"/>
                  <a:pt x="25952" y="9854"/>
                  <a:pt x="25867" y="9879"/>
                </a:cubicBezTo>
                <a:cubicBezTo>
                  <a:pt x="24652" y="10274"/>
                  <a:pt x="19910" y="14256"/>
                  <a:pt x="22007" y="24499"/>
                </a:cubicBezTo>
                <a:cubicBezTo>
                  <a:pt x="21309" y="23845"/>
                  <a:pt x="20584" y="23601"/>
                  <a:pt x="19990" y="23601"/>
                </a:cubicBezTo>
                <a:cubicBezTo>
                  <a:pt x="19342" y="23601"/>
                  <a:pt x="18851" y="23891"/>
                  <a:pt x="18724" y="24256"/>
                </a:cubicBezTo>
                <a:cubicBezTo>
                  <a:pt x="18451" y="24955"/>
                  <a:pt x="18724" y="27752"/>
                  <a:pt x="18724" y="27752"/>
                </a:cubicBezTo>
                <a:cubicBezTo>
                  <a:pt x="18724" y="27752"/>
                  <a:pt x="14742" y="20158"/>
                  <a:pt x="11789" y="20158"/>
                </a:cubicBezTo>
                <a:cubicBezTo>
                  <a:pt x="11582" y="20158"/>
                  <a:pt x="11381" y="20195"/>
                  <a:pt x="11186" y="20274"/>
                </a:cubicBezTo>
                <a:cubicBezTo>
                  <a:pt x="8207" y="21460"/>
                  <a:pt x="7387" y="29879"/>
                  <a:pt x="9393" y="34955"/>
                </a:cubicBezTo>
                <a:cubicBezTo>
                  <a:pt x="8547" y="34556"/>
                  <a:pt x="7701" y="34392"/>
                  <a:pt x="7031" y="34392"/>
                </a:cubicBezTo>
                <a:cubicBezTo>
                  <a:pt x="6425" y="34392"/>
                  <a:pt x="5963" y="34526"/>
                  <a:pt x="5776" y="34743"/>
                </a:cubicBezTo>
                <a:cubicBezTo>
                  <a:pt x="5381" y="35168"/>
                  <a:pt x="5958" y="37569"/>
                  <a:pt x="7174" y="38633"/>
                </a:cubicBezTo>
                <a:cubicBezTo>
                  <a:pt x="6190" y="38326"/>
                  <a:pt x="5054" y="38181"/>
                  <a:pt x="4038" y="38181"/>
                </a:cubicBezTo>
                <a:cubicBezTo>
                  <a:pt x="2638" y="38181"/>
                  <a:pt x="1463" y="38457"/>
                  <a:pt x="1216" y="38968"/>
                </a:cubicBezTo>
                <a:cubicBezTo>
                  <a:pt x="791" y="39880"/>
                  <a:pt x="1642" y="42646"/>
                  <a:pt x="4043" y="43831"/>
                </a:cubicBezTo>
                <a:cubicBezTo>
                  <a:pt x="2068" y="44044"/>
                  <a:pt x="396" y="45412"/>
                  <a:pt x="1" y="46171"/>
                </a:cubicBezTo>
                <a:lnTo>
                  <a:pt x="50397" y="46171"/>
                </a:lnTo>
                <a:lnTo>
                  <a:pt x="50458" y="8116"/>
                </a:lnTo>
                <a:cubicBezTo>
                  <a:pt x="50458" y="8116"/>
                  <a:pt x="50430" y="8115"/>
                  <a:pt x="50379" y="8115"/>
                </a:cubicBezTo>
                <a:cubicBezTo>
                  <a:pt x="49960" y="8115"/>
                  <a:pt x="47972" y="8211"/>
                  <a:pt x="47023" y="10001"/>
                </a:cubicBezTo>
                <a:cubicBezTo>
                  <a:pt x="47144" y="6551"/>
                  <a:pt x="44645" y="0"/>
                  <a:pt x="43423" y="0"/>
                </a:cubicBez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6"/>
          <p:cNvSpPr/>
          <p:nvPr/>
        </p:nvSpPr>
        <p:spPr>
          <a:xfrm>
            <a:off x="-40231" y="3689975"/>
            <a:ext cx="1781225" cy="800950"/>
          </a:xfrm>
          <a:custGeom>
            <a:rect b="b" l="l" r="r" t="t"/>
            <a:pathLst>
              <a:path extrusionOk="0" h="32038" w="71249">
                <a:moveTo>
                  <a:pt x="36897" y="5963"/>
                </a:moveTo>
                <a:cubicBezTo>
                  <a:pt x="36894" y="5973"/>
                  <a:pt x="36890" y="5978"/>
                  <a:pt x="36888" y="5978"/>
                </a:cubicBezTo>
                <a:cubicBezTo>
                  <a:pt x="36887" y="5978"/>
                  <a:pt x="36888" y="5972"/>
                  <a:pt x="36897" y="5963"/>
                </a:cubicBezTo>
                <a:close/>
                <a:moveTo>
                  <a:pt x="20092" y="1"/>
                </a:moveTo>
                <a:cubicBezTo>
                  <a:pt x="19910" y="1"/>
                  <a:pt x="19697" y="244"/>
                  <a:pt x="19606" y="365"/>
                </a:cubicBezTo>
                <a:cubicBezTo>
                  <a:pt x="19424" y="548"/>
                  <a:pt x="19272" y="730"/>
                  <a:pt x="19120" y="912"/>
                </a:cubicBezTo>
                <a:cubicBezTo>
                  <a:pt x="18816" y="1338"/>
                  <a:pt x="18573" y="1824"/>
                  <a:pt x="18421" y="2341"/>
                </a:cubicBezTo>
                <a:cubicBezTo>
                  <a:pt x="18025" y="1520"/>
                  <a:pt x="17357" y="669"/>
                  <a:pt x="16445" y="274"/>
                </a:cubicBezTo>
                <a:cubicBezTo>
                  <a:pt x="16397" y="252"/>
                  <a:pt x="16352" y="242"/>
                  <a:pt x="16311" y="242"/>
                </a:cubicBezTo>
                <a:cubicBezTo>
                  <a:pt x="16014" y="242"/>
                  <a:pt x="15890" y="760"/>
                  <a:pt x="15837" y="973"/>
                </a:cubicBezTo>
                <a:cubicBezTo>
                  <a:pt x="15685" y="1429"/>
                  <a:pt x="15624" y="1885"/>
                  <a:pt x="15624" y="2371"/>
                </a:cubicBezTo>
                <a:cubicBezTo>
                  <a:pt x="15381" y="2128"/>
                  <a:pt x="15168" y="1946"/>
                  <a:pt x="14895" y="1733"/>
                </a:cubicBezTo>
                <a:cubicBezTo>
                  <a:pt x="14895" y="1763"/>
                  <a:pt x="14895" y="1763"/>
                  <a:pt x="14895" y="1763"/>
                </a:cubicBezTo>
                <a:cubicBezTo>
                  <a:pt x="14895" y="1703"/>
                  <a:pt x="14834" y="1703"/>
                  <a:pt x="14773" y="1672"/>
                </a:cubicBezTo>
                <a:cubicBezTo>
                  <a:pt x="14652" y="1581"/>
                  <a:pt x="14500" y="1490"/>
                  <a:pt x="14348" y="1429"/>
                </a:cubicBezTo>
                <a:cubicBezTo>
                  <a:pt x="14277" y="1401"/>
                  <a:pt x="14207" y="1379"/>
                  <a:pt x="14142" y="1379"/>
                </a:cubicBezTo>
                <a:cubicBezTo>
                  <a:pt x="14068" y="1379"/>
                  <a:pt x="14001" y="1408"/>
                  <a:pt x="13952" y="1490"/>
                </a:cubicBezTo>
                <a:cubicBezTo>
                  <a:pt x="13892" y="1612"/>
                  <a:pt x="13861" y="1733"/>
                  <a:pt x="13800" y="1855"/>
                </a:cubicBezTo>
                <a:cubicBezTo>
                  <a:pt x="13679" y="2250"/>
                  <a:pt x="13618" y="2645"/>
                  <a:pt x="13588" y="3040"/>
                </a:cubicBezTo>
                <a:cubicBezTo>
                  <a:pt x="13466" y="2919"/>
                  <a:pt x="13375" y="2827"/>
                  <a:pt x="13253" y="2736"/>
                </a:cubicBezTo>
                <a:cubicBezTo>
                  <a:pt x="13193" y="2675"/>
                  <a:pt x="13162" y="2645"/>
                  <a:pt x="13101" y="2615"/>
                </a:cubicBezTo>
                <a:cubicBezTo>
                  <a:pt x="13010" y="2554"/>
                  <a:pt x="13010" y="2523"/>
                  <a:pt x="13010" y="2432"/>
                </a:cubicBezTo>
                <a:cubicBezTo>
                  <a:pt x="12980" y="2159"/>
                  <a:pt x="12919" y="1885"/>
                  <a:pt x="12828" y="1642"/>
                </a:cubicBezTo>
                <a:cubicBezTo>
                  <a:pt x="12767" y="1399"/>
                  <a:pt x="12676" y="1186"/>
                  <a:pt x="12585" y="973"/>
                </a:cubicBezTo>
                <a:cubicBezTo>
                  <a:pt x="12493" y="821"/>
                  <a:pt x="12433" y="639"/>
                  <a:pt x="12250" y="639"/>
                </a:cubicBezTo>
                <a:cubicBezTo>
                  <a:pt x="12068" y="639"/>
                  <a:pt x="11855" y="821"/>
                  <a:pt x="11734" y="912"/>
                </a:cubicBezTo>
                <a:cubicBezTo>
                  <a:pt x="11521" y="1064"/>
                  <a:pt x="11338" y="1216"/>
                  <a:pt x="11186" y="1368"/>
                </a:cubicBezTo>
                <a:cubicBezTo>
                  <a:pt x="10791" y="1763"/>
                  <a:pt x="10487" y="2219"/>
                  <a:pt x="10275" y="2706"/>
                </a:cubicBezTo>
                <a:cubicBezTo>
                  <a:pt x="10062" y="2219"/>
                  <a:pt x="9788" y="1763"/>
                  <a:pt x="9423" y="1368"/>
                </a:cubicBezTo>
                <a:cubicBezTo>
                  <a:pt x="9241" y="1156"/>
                  <a:pt x="9059" y="1004"/>
                  <a:pt x="8846" y="821"/>
                </a:cubicBezTo>
                <a:cubicBezTo>
                  <a:pt x="8734" y="737"/>
                  <a:pt x="8569" y="575"/>
                  <a:pt x="8377" y="575"/>
                </a:cubicBezTo>
                <a:cubicBezTo>
                  <a:pt x="8361" y="575"/>
                  <a:pt x="8345" y="576"/>
                  <a:pt x="8329" y="578"/>
                </a:cubicBezTo>
                <a:cubicBezTo>
                  <a:pt x="8147" y="639"/>
                  <a:pt x="8025" y="912"/>
                  <a:pt x="7934" y="1064"/>
                </a:cubicBezTo>
                <a:cubicBezTo>
                  <a:pt x="7812" y="1277"/>
                  <a:pt x="7691" y="1520"/>
                  <a:pt x="7600" y="1733"/>
                </a:cubicBezTo>
                <a:cubicBezTo>
                  <a:pt x="7417" y="2219"/>
                  <a:pt x="7326" y="2736"/>
                  <a:pt x="7296" y="3283"/>
                </a:cubicBezTo>
                <a:cubicBezTo>
                  <a:pt x="6688" y="2554"/>
                  <a:pt x="5806" y="1976"/>
                  <a:pt x="4803" y="1824"/>
                </a:cubicBezTo>
                <a:cubicBezTo>
                  <a:pt x="4783" y="1821"/>
                  <a:pt x="4764" y="1820"/>
                  <a:pt x="4746" y="1820"/>
                </a:cubicBezTo>
                <a:cubicBezTo>
                  <a:pt x="4381" y="1820"/>
                  <a:pt x="4408" y="2384"/>
                  <a:pt x="4408" y="2645"/>
                </a:cubicBezTo>
                <a:cubicBezTo>
                  <a:pt x="4378" y="3131"/>
                  <a:pt x="4439" y="3587"/>
                  <a:pt x="4560" y="4043"/>
                </a:cubicBezTo>
                <a:cubicBezTo>
                  <a:pt x="4319" y="3893"/>
                  <a:pt x="4018" y="3772"/>
                  <a:pt x="3717" y="3681"/>
                </a:cubicBezTo>
                <a:lnTo>
                  <a:pt x="3717" y="3681"/>
                </a:lnTo>
                <a:cubicBezTo>
                  <a:pt x="3678" y="3647"/>
                  <a:pt x="3612" y="3642"/>
                  <a:pt x="3587" y="3618"/>
                </a:cubicBezTo>
                <a:cubicBezTo>
                  <a:pt x="3405" y="3587"/>
                  <a:pt x="3253" y="3557"/>
                  <a:pt x="3071" y="3526"/>
                </a:cubicBezTo>
                <a:cubicBezTo>
                  <a:pt x="3043" y="3520"/>
                  <a:pt x="3013" y="3516"/>
                  <a:pt x="2982" y="3516"/>
                </a:cubicBezTo>
                <a:cubicBezTo>
                  <a:pt x="2875" y="3516"/>
                  <a:pt x="2760" y="3561"/>
                  <a:pt x="2736" y="3678"/>
                </a:cubicBezTo>
                <a:cubicBezTo>
                  <a:pt x="2706" y="3800"/>
                  <a:pt x="2706" y="3952"/>
                  <a:pt x="2706" y="4074"/>
                </a:cubicBezTo>
                <a:cubicBezTo>
                  <a:pt x="2676" y="4499"/>
                  <a:pt x="2706" y="4894"/>
                  <a:pt x="2797" y="5259"/>
                </a:cubicBezTo>
                <a:cubicBezTo>
                  <a:pt x="2676" y="5198"/>
                  <a:pt x="2554" y="5137"/>
                  <a:pt x="2432" y="5077"/>
                </a:cubicBezTo>
                <a:cubicBezTo>
                  <a:pt x="2372" y="5046"/>
                  <a:pt x="2280" y="5046"/>
                  <a:pt x="2220" y="5016"/>
                </a:cubicBezTo>
                <a:cubicBezTo>
                  <a:pt x="2128" y="4985"/>
                  <a:pt x="2128" y="4955"/>
                  <a:pt x="2098" y="4864"/>
                </a:cubicBezTo>
                <a:cubicBezTo>
                  <a:pt x="1976" y="4621"/>
                  <a:pt x="1855" y="4378"/>
                  <a:pt x="1703" y="4165"/>
                </a:cubicBezTo>
                <a:cubicBezTo>
                  <a:pt x="1551" y="3952"/>
                  <a:pt x="1399" y="3770"/>
                  <a:pt x="1247" y="3587"/>
                </a:cubicBezTo>
                <a:cubicBezTo>
                  <a:pt x="1142" y="3509"/>
                  <a:pt x="1037" y="3362"/>
                  <a:pt x="894" y="3362"/>
                </a:cubicBezTo>
                <a:cubicBezTo>
                  <a:pt x="871" y="3362"/>
                  <a:pt x="847" y="3366"/>
                  <a:pt x="821" y="3374"/>
                </a:cubicBezTo>
                <a:cubicBezTo>
                  <a:pt x="639" y="3435"/>
                  <a:pt x="487" y="3648"/>
                  <a:pt x="396" y="3800"/>
                </a:cubicBezTo>
                <a:cubicBezTo>
                  <a:pt x="244" y="3982"/>
                  <a:pt x="122" y="4195"/>
                  <a:pt x="31" y="4408"/>
                </a:cubicBezTo>
                <a:cubicBezTo>
                  <a:pt x="1" y="4438"/>
                  <a:pt x="1" y="4438"/>
                  <a:pt x="1" y="4438"/>
                </a:cubicBezTo>
                <a:lnTo>
                  <a:pt x="1" y="32037"/>
                </a:lnTo>
                <a:lnTo>
                  <a:pt x="69759" y="32037"/>
                </a:lnTo>
                <a:cubicBezTo>
                  <a:pt x="69789" y="32037"/>
                  <a:pt x="69789" y="32007"/>
                  <a:pt x="69820" y="32007"/>
                </a:cubicBezTo>
                <a:cubicBezTo>
                  <a:pt x="70063" y="31855"/>
                  <a:pt x="70276" y="31703"/>
                  <a:pt x="70488" y="31521"/>
                </a:cubicBezTo>
                <a:cubicBezTo>
                  <a:pt x="70671" y="31369"/>
                  <a:pt x="70853" y="31217"/>
                  <a:pt x="71005" y="31034"/>
                </a:cubicBezTo>
                <a:cubicBezTo>
                  <a:pt x="71096" y="30913"/>
                  <a:pt x="71248" y="30761"/>
                  <a:pt x="71157" y="30578"/>
                </a:cubicBezTo>
                <a:cubicBezTo>
                  <a:pt x="71096" y="30396"/>
                  <a:pt x="70853" y="30305"/>
                  <a:pt x="70701" y="30214"/>
                </a:cubicBezTo>
                <a:cubicBezTo>
                  <a:pt x="70488" y="30092"/>
                  <a:pt x="70276" y="29971"/>
                  <a:pt x="70032" y="29879"/>
                </a:cubicBezTo>
                <a:cubicBezTo>
                  <a:pt x="69546" y="29697"/>
                  <a:pt x="68999" y="29606"/>
                  <a:pt x="68482" y="29606"/>
                </a:cubicBezTo>
                <a:cubicBezTo>
                  <a:pt x="68817" y="29211"/>
                  <a:pt x="69121" y="28755"/>
                  <a:pt x="69333" y="28268"/>
                </a:cubicBezTo>
                <a:cubicBezTo>
                  <a:pt x="69425" y="28025"/>
                  <a:pt x="69516" y="27782"/>
                  <a:pt x="69577" y="27509"/>
                </a:cubicBezTo>
                <a:cubicBezTo>
                  <a:pt x="69607" y="27357"/>
                  <a:pt x="69698" y="27083"/>
                  <a:pt x="69577" y="26931"/>
                </a:cubicBezTo>
                <a:cubicBezTo>
                  <a:pt x="69425" y="26779"/>
                  <a:pt x="69121" y="26779"/>
                  <a:pt x="68969" y="26779"/>
                </a:cubicBezTo>
                <a:cubicBezTo>
                  <a:pt x="68725" y="26749"/>
                  <a:pt x="68452" y="26749"/>
                  <a:pt x="68209" y="26749"/>
                </a:cubicBezTo>
                <a:cubicBezTo>
                  <a:pt x="67692" y="26779"/>
                  <a:pt x="67175" y="26901"/>
                  <a:pt x="66689" y="27113"/>
                </a:cubicBezTo>
                <a:cubicBezTo>
                  <a:pt x="67054" y="26262"/>
                  <a:pt x="67206" y="25198"/>
                  <a:pt x="66902" y="24226"/>
                </a:cubicBezTo>
                <a:cubicBezTo>
                  <a:pt x="66855" y="24063"/>
                  <a:pt x="66741" y="24007"/>
                  <a:pt x="66605" y="24007"/>
                </a:cubicBezTo>
                <a:cubicBezTo>
                  <a:pt x="66386" y="24007"/>
                  <a:pt x="66109" y="24151"/>
                  <a:pt x="65959" y="24226"/>
                </a:cubicBezTo>
                <a:cubicBezTo>
                  <a:pt x="65534" y="24408"/>
                  <a:pt x="65139" y="24682"/>
                  <a:pt x="64774" y="25016"/>
                </a:cubicBezTo>
                <a:cubicBezTo>
                  <a:pt x="64804" y="24682"/>
                  <a:pt x="64804" y="24378"/>
                  <a:pt x="64744" y="24043"/>
                </a:cubicBezTo>
                <a:lnTo>
                  <a:pt x="64736" y="24051"/>
                </a:lnTo>
                <a:lnTo>
                  <a:pt x="64736" y="24051"/>
                </a:lnTo>
                <a:cubicBezTo>
                  <a:pt x="64754" y="24012"/>
                  <a:pt x="64713" y="23947"/>
                  <a:pt x="64713" y="23922"/>
                </a:cubicBezTo>
                <a:cubicBezTo>
                  <a:pt x="64683" y="23739"/>
                  <a:pt x="64652" y="23588"/>
                  <a:pt x="64592" y="23405"/>
                </a:cubicBezTo>
                <a:cubicBezTo>
                  <a:pt x="64540" y="23303"/>
                  <a:pt x="64468" y="23179"/>
                  <a:pt x="64355" y="23179"/>
                </a:cubicBezTo>
                <a:cubicBezTo>
                  <a:pt x="64334" y="23179"/>
                  <a:pt x="64312" y="23183"/>
                  <a:pt x="64288" y="23192"/>
                </a:cubicBezTo>
                <a:cubicBezTo>
                  <a:pt x="64136" y="23223"/>
                  <a:pt x="64014" y="23284"/>
                  <a:pt x="63893" y="23344"/>
                </a:cubicBezTo>
                <a:cubicBezTo>
                  <a:pt x="63528" y="23496"/>
                  <a:pt x="63193" y="23709"/>
                  <a:pt x="62889" y="23983"/>
                </a:cubicBezTo>
                <a:cubicBezTo>
                  <a:pt x="62920" y="23831"/>
                  <a:pt x="62889" y="23679"/>
                  <a:pt x="62889" y="23527"/>
                </a:cubicBezTo>
                <a:cubicBezTo>
                  <a:pt x="62889" y="23466"/>
                  <a:pt x="62859" y="23405"/>
                  <a:pt x="62859" y="23344"/>
                </a:cubicBezTo>
                <a:cubicBezTo>
                  <a:pt x="62859" y="23223"/>
                  <a:pt x="62859" y="23223"/>
                  <a:pt x="62920" y="23132"/>
                </a:cubicBezTo>
                <a:cubicBezTo>
                  <a:pt x="63072" y="22919"/>
                  <a:pt x="63224" y="22706"/>
                  <a:pt x="63376" y="22463"/>
                </a:cubicBezTo>
                <a:cubicBezTo>
                  <a:pt x="63467" y="22250"/>
                  <a:pt x="63558" y="22037"/>
                  <a:pt x="63649" y="21794"/>
                </a:cubicBezTo>
                <a:cubicBezTo>
                  <a:pt x="63680" y="21642"/>
                  <a:pt x="63771" y="21429"/>
                  <a:pt x="63649" y="21308"/>
                </a:cubicBezTo>
                <a:cubicBezTo>
                  <a:pt x="63497" y="21186"/>
                  <a:pt x="63224" y="21156"/>
                  <a:pt x="63072" y="21156"/>
                </a:cubicBezTo>
                <a:cubicBezTo>
                  <a:pt x="62798" y="21095"/>
                  <a:pt x="62555" y="21095"/>
                  <a:pt x="62312" y="21095"/>
                </a:cubicBezTo>
                <a:cubicBezTo>
                  <a:pt x="61765" y="21095"/>
                  <a:pt x="61248" y="21217"/>
                  <a:pt x="60731" y="21429"/>
                </a:cubicBezTo>
                <a:cubicBezTo>
                  <a:pt x="60914" y="20913"/>
                  <a:pt x="61005" y="20396"/>
                  <a:pt x="60975" y="19849"/>
                </a:cubicBezTo>
                <a:cubicBezTo>
                  <a:pt x="60975" y="19575"/>
                  <a:pt x="60944" y="19332"/>
                  <a:pt x="60883" y="19059"/>
                </a:cubicBezTo>
                <a:cubicBezTo>
                  <a:pt x="60853" y="18907"/>
                  <a:pt x="60823" y="18633"/>
                  <a:pt x="60610" y="18511"/>
                </a:cubicBezTo>
                <a:cubicBezTo>
                  <a:pt x="60569" y="18491"/>
                  <a:pt x="60523" y="18483"/>
                  <a:pt x="60474" y="18483"/>
                </a:cubicBezTo>
                <a:cubicBezTo>
                  <a:pt x="60309" y="18483"/>
                  <a:pt x="60113" y="18579"/>
                  <a:pt x="59971" y="18603"/>
                </a:cubicBezTo>
                <a:cubicBezTo>
                  <a:pt x="59728" y="18694"/>
                  <a:pt x="59516" y="18785"/>
                  <a:pt x="59303" y="18907"/>
                </a:cubicBezTo>
                <a:cubicBezTo>
                  <a:pt x="58816" y="19150"/>
                  <a:pt x="58391" y="19484"/>
                  <a:pt x="58057" y="19879"/>
                </a:cubicBezTo>
                <a:cubicBezTo>
                  <a:pt x="58026" y="19423"/>
                  <a:pt x="57935" y="18937"/>
                  <a:pt x="57753" y="18481"/>
                </a:cubicBezTo>
                <a:cubicBezTo>
                  <a:pt x="57570" y="18025"/>
                  <a:pt x="57297" y="17569"/>
                  <a:pt x="56902" y="17204"/>
                </a:cubicBezTo>
                <a:cubicBezTo>
                  <a:pt x="56826" y="17129"/>
                  <a:pt x="56749" y="17098"/>
                  <a:pt x="56673" y="17098"/>
                </a:cubicBezTo>
                <a:cubicBezTo>
                  <a:pt x="56413" y="17098"/>
                  <a:pt x="56168" y="17458"/>
                  <a:pt x="56050" y="17600"/>
                </a:cubicBezTo>
                <a:cubicBezTo>
                  <a:pt x="55746" y="17995"/>
                  <a:pt x="55534" y="18420"/>
                  <a:pt x="55382" y="18846"/>
                </a:cubicBezTo>
                <a:cubicBezTo>
                  <a:pt x="55231" y="18575"/>
                  <a:pt x="55081" y="18304"/>
                  <a:pt x="54871" y="18062"/>
                </a:cubicBezTo>
                <a:lnTo>
                  <a:pt x="54871" y="18062"/>
                </a:lnTo>
                <a:cubicBezTo>
                  <a:pt x="54873" y="18010"/>
                  <a:pt x="54800" y="17960"/>
                  <a:pt x="54774" y="17934"/>
                </a:cubicBezTo>
                <a:lnTo>
                  <a:pt x="54713" y="17843"/>
                </a:lnTo>
                <a:lnTo>
                  <a:pt x="54652" y="17812"/>
                </a:lnTo>
                <a:cubicBezTo>
                  <a:pt x="54652" y="17812"/>
                  <a:pt x="54683" y="17782"/>
                  <a:pt x="54683" y="17782"/>
                </a:cubicBezTo>
                <a:cubicBezTo>
                  <a:pt x="54652" y="17721"/>
                  <a:pt x="54622" y="17660"/>
                  <a:pt x="54622" y="17600"/>
                </a:cubicBezTo>
                <a:cubicBezTo>
                  <a:pt x="54603" y="17561"/>
                  <a:pt x="54571" y="17523"/>
                  <a:pt x="54528" y="17523"/>
                </a:cubicBezTo>
                <a:cubicBezTo>
                  <a:pt x="54502" y="17523"/>
                  <a:pt x="54473" y="17536"/>
                  <a:pt x="54439" y="17569"/>
                </a:cubicBezTo>
                <a:cubicBezTo>
                  <a:pt x="54348" y="17660"/>
                  <a:pt x="54227" y="17752"/>
                  <a:pt x="54136" y="17843"/>
                </a:cubicBezTo>
                <a:cubicBezTo>
                  <a:pt x="53862" y="18086"/>
                  <a:pt x="53588" y="18359"/>
                  <a:pt x="53345" y="18694"/>
                </a:cubicBezTo>
                <a:cubicBezTo>
                  <a:pt x="53315" y="18542"/>
                  <a:pt x="53284" y="18390"/>
                  <a:pt x="53254" y="18268"/>
                </a:cubicBezTo>
                <a:cubicBezTo>
                  <a:pt x="53254" y="18207"/>
                  <a:pt x="53224" y="18116"/>
                  <a:pt x="53224" y="18056"/>
                </a:cubicBezTo>
                <a:cubicBezTo>
                  <a:pt x="53193" y="17964"/>
                  <a:pt x="53193" y="17964"/>
                  <a:pt x="53254" y="17873"/>
                </a:cubicBezTo>
                <a:cubicBezTo>
                  <a:pt x="53376" y="17630"/>
                  <a:pt x="53497" y="17387"/>
                  <a:pt x="53619" y="17144"/>
                </a:cubicBezTo>
                <a:cubicBezTo>
                  <a:pt x="53710" y="16931"/>
                  <a:pt x="53801" y="16718"/>
                  <a:pt x="53862" y="16475"/>
                </a:cubicBezTo>
                <a:cubicBezTo>
                  <a:pt x="53892" y="16353"/>
                  <a:pt x="53953" y="16141"/>
                  <a:pt x="53862" y="16019"/>
                </a:cubicBezTo>
                <a:cubicBezTo>
                  <a:pt x="53789" y="15964"/>
                  <a:pt x="53672" y="15953"/>
                  <a:pt x="53564" y="15953"/>
                </a:cubicBezTo>
                <a:cubicBezTo>
                  <a:pt x="53492" y="15953"/>
                  <a:pt x="53424" y="15958"/>
                  <a:pt x="53376" y="15958"/>
                </a:cubicBezTo>
                <a:cubicBezTo>
                  <a:pt x="53132" y="15958"/>
                  <a:pt x="52950" y="15958"/>
                  <a:pt x="52707" y="15989"/>
                </a:cubicBezTo>
                <a:cubicBezTo>
                  <a:pt x="52464" y="16019"/>
                  <a:pt x="52251" y="16049"/>
                  <a:pt x="52008" y="16110"/>
                </a:cubicBezTo>
                <a:cubicBezTo>
                  <a:pt x="51886" y="16141"/>
                  <a:pt x="51765" y="16171"/>
                  <a:pt x="51673" y="16232"/>
                </a:cubicBezTo>
                <a:cubicBezTo>
                  <a:pt x="51552" y="16262"/>
                  <a:pt x="51430" y="16293"/>
                  <a:pt x="51309" y="16323"/>
                </a:cubicBezTo>
                <a:cubicBezTo>
                  <a:pt x="51613" y="15897"/>
                  <a:pt x="51825" y="15411"/>
                  <a:pt x="51947" y="14894"/>
                </a:cubicBezTo>
                <a:cubicBezTo>
                  <a:pt x="52008" y="14621"/>
                  <a:pt x="52038" y="14378"/>
                  <a:pt x="52069" y="14104"/>
                </a:cubicBezTo>
                <a:cubicBezTo>
                  <a:pt x="52069" y="13952"/>
                  <a:pt x="52129" y="13679"/>
                  <a:pt x="51977" y="13527"/>
                </a:cubicBezTo>
                <a:cubicBezTo>
                  <a:pt x="51901" y="13451"/>
                  <a:pt x="51780" y="13428"/>
                  <a:pt x="51658" y="13428"/>
                </a:cubicBezTo>
                <a:cubicBezTo>
                  <a:pt x="51537" y="13428"/>
                  <a:pt x="51415" y="13451"/>
                  <a:pt x="51339" y="13466"/>
                </a:cubicBezTo>
                <a:cubicBezTo>
                  <a:pt x="51066" y="13466"/>
                  <a:pt x="50853" y="13527"/>
                  <a:pt x="50610" y="13557"/>
                </a:cubicBezTo>
                <a:cubicBezTo>
                  <a:pt x="50062" y="13679"/>
                  <a:pt x="49576" y="13891"/>
                  <a:pt x="49151" y="14165"/>
                </a:cubicBezTo>
                <a:cubicBezTo>
                  <a:pt x="49394" y="13283"/>
                  <a:pt x="49333" y="12220"/>
                  <a:pt x="48907" y="11308"/>
                </a:cubicBezTo>
                <a:cubicBezTo>
                  <a:pt x="48840" y="11182"/>
                  <a:pt x="48744" y="11136"/>
                  <a:pt x="48639" y="11136"/>
                </a:cubicBezTo>
                <a:cubicBezTo>
                  <a:pt x="48413" y="11136"/>
                  <a:pt x="48141" y="11346"/>
                  <a:pt x="47996" y="11429"/>
                </a:cubicBezTo>
                <a:cubicBezTo>
                  <a:pt x="47600" y="11703"/>
                  <a:pt x="47236" y="12037"/>
                  <a:pt x="46932" y="12402"/>
                </a:cubicBezTo>
                <a:cubicBezTo>
                  <a:pt x="46901" y="12098"/>
                  <a:pt x="46841" y="11764"/>
                  <a:pt x="46780" y="11460"/>
                </a:cubicBezTo>
                <a:cubicBezTo>
                  <a:pt x="46767" y="11472"/>
                  <a:pt x="46757" y="11482"/>
                  <a:pt x="46749" y="11490"/>
                </a:cubicBezTo>
                <a:lnTo>
                  <a:pt x="46749" y="11490"/>
                </a:lnTo>
                <a:cubicBezTo>
                  <a:pt x="46780" y="11429"/>
                  <a:pt x="46749" y="11368"/>
                  <a:pt x="46719" y="11338"/>
                </a:cubicBezTo>
                <a:cubicBezTo>
                  <a:pt x="46658" y="11186"/>
                  <a:pt x="46597" y="11004"/>
                  <a:pt x="46537" y="10882"/>
                </a:cubicBezTo>
                <a:cubicBezTo>
                  <a:pt x="46467" y="10766"/>
                  <a:pt x="46398" y="10668"/>
                  <a:pt x="46302" y="10668"/>
                </a:cubicBezTo>
                <a:cubicBezTo>
                  <a:pt x="46271" y="10668"/>
                  <a:pt x="46239" y="10678"/>
                  <a:pt x="46202" y="10700"/>
                </a:cubicBezTo>
                <a:cubicBezTo>
                  <a:pt x="46050" y="10730"/>
                  <a:pt x="45959" y="10821"/>
                  <a:pt x="45837" y="10882"/>
                </a:cubicBezTo>
                <a:cubicBezTo>
                  <a:pt x="45503" y="11095"/>
                  <a:pt x="45199" y="11368"/>
                  <a:pt x="44926" y="11642"/>
                </a:cubicBezTo>
                <a:cubicBezTo>
                  <a:pt x="44926" y="11490"/>
                  <a:pt x="44895" y="11368"/>
                  <a:pt x="44865" y="11217"/>
                </a:cubicBezTo>
                <a:cubicBezTo>
                  <a:pt x="44865" y="11156"/>
                  <a:pt x="44834" y="11065"/>
                  <a:pt x="44834" y="11004"/>
                </a:cubicBezTo>
                <a:cubicBezTo>
                  <a:pt x="44804" y="10913"/>
                  <a:pt x="44804" y="10913"/>
                  <a:pt x="44865" y="10821"/>
                </a:cubicBezTo>
                <a:cubicBezTo>
                  <a:pt x="44986" y="10578"/>
                  <a:pt x="45108" y="10335"/>
                  <a:pt x="45230" y="10092"/>
                </a:cubicBezTo>
                <a:cubicBezTo>
                  <a:pt x="45290" y="9879"/>
                  <a:pt x="45382" y="9636"/>
                  <a:pt x="45412" y="9393"/>
                </a:cubicBezTo>
                <a:cubicBezTo>
                  <a:pt x="45442" y="9271"/>
                  <a:pt x="45503" y="9058"/>
                  <a:pt x="45382" y="8937"/>
                </a:cubicBezTo>
                <a:cubicBezTo>
                  <a:pt x="45280" y="8856"/>
                  <a:pt x="45125" y="8842"/>
                  <a:pt x="44988" y="8842"/>
                </a:cubicBezTo>
                <a:cubicBezTo>
                  <a:pt x="44919" y="8842"/>
                  <a:pt x="44855" y="8846"/>
                  <a:pt x="44804" y="8846"/>
                </a:cubicBezTo>
                <a:cubicBezTo>
                  <a:pt x="44733" y="8837"/>
                  <a:pt x="44662" y="8833"/>
                  <a:pt x="44590" y="8833"/>
                </a:cubicBezTo>
                <a:cubicBezTo>
                  <a:pt x="44418" y="8833"/>
                  <a:pt x="44246" y="8855"/>
                  <a:pt x="44075" y="8876"/>
                </a:cubicBezTo>
                <a:cubicBezTo>
                  <a:pt x="43527" y="8937"/>
                  <a:pt x="43011" y="9089"/>
                  <a:pt x="42555" y="9332"/>
                </a:cubicBezTo>
                <a:cubicBezTo>
                  <a:pt x="42707" y="8846"/>
                  <a:pt x="42768" y="8299"/>
                  <a:pt x="42707" y="7751"/>
                </a:cubicBezTo>
                <a:cubicBezTo>
                  <a:pt x="42707" y="7508"/>
                  <a:pt x="42676" y="7235"/>
                  <a:pt x="42616" y="6992"/>
                </a:cubicBezTo>
                <a:cubicBezTo>
                  <a:pt x="42585" y="6840"/>
                  <a:pt x="42524" y="6566"/>
                  <a:pt x="42372" y="6475"/>
                </a:cubicBezTo>
                <a:cubicBezTo>
                  <a:pt x="42338" y="6463"/>
                  <a:pt x="42299" y="6458"/>
                  <a:pt x="42259" y="6458"/>
                </a:cubicBezTo>
                <a:cubicBezTo>
                  <a:pt x="42090" y="6458"/>
                  <a:pt x="41887" y="6547"/>
                  <a:pt x="41764" y="6596"/>
                </a:cubicBezTo>
                <a:cubicBezTo>
                  <a:pt x="41521" y="6688"/>
                  <a:pt x="41309" y="6809"/>
                  <a:pt x="41096" y="6931"/>
                </a:cubicBezTo>
                <a:cubicBezTo>
                  <a:pt x="40640" y="7174"/>
                  <a:pt x="40214" y="7539"/>
                  <a:pt x="39880" y="7903"/>
                </a:cubicBezTo>
                <a:cubicBezTo>
                  <a:pt x="39850" y="6992"/>
                  <a:pt x="39576" y="5988"/>
                  <a:pt x="38907" y="5229"/>
                </a:cubicBezTo>
                <a:cubicBezTo>
                  <a:pt x="38843" y="5150"/>
                  <a:pt x="38774" y="5118"/>
                  <a:pt x="38703" y="5118"/>
                </a:cubicBezTo>
                <a:cubicBezTo>
                  <a:pt x="38472" y="5118"/>
                  <a:pt x="38226" y="5454"/>
                  <a:pt x="38087" y="5593"/>
                </a:cubicBezTo>
                <a:cubicBezTo>
                  <a:pt x="37752" y="5958"/>
                  <a:pt x="37509" y="6353"/>
                  <a:pt x="37296" y="6779"/>
                </a:cubicBezTo>
                <a:cubicBezTo>
                  <a:pt x="37206" y="6509"/>
                  <a:pt x="37087" y="6209"/>
                  <a:pt x="36908" y="5938"/>
                </a:cubicBezTo>
                <a:lnTo>
                  <a:pt x="36908" y="5938"/>
                </a:lnTo>
                <a:cubicBezTo>
                  <a:pt x="36919" y="5884"/>
                  <a:pt x="36867" y="5833"/>
                  <a:pt x="36840" y="5806"/>
                </a:cubicBezTo>
                <a:cubicBezTo>
                  <a:pt x="36749" y="5654"/>
                  <a:pt x="36658" y="5533"/>
                  <a:pt x="36536" y="5411"/>
                </a:cubicBezTo>
                <a:cubicBezTo>
                  <a:pt x="36473" y="5347"/>
                  <a:pt x="36394" y="5269"/>
                  <a:pt x="36301" y="5269"/>
                </a:cubicBezTo>
                <a:cubicBezTo>
                  <a:pt x="36260" y="5269"/>
                  <a:pt x="36217" y="5283"/>
                  <a:pt x="36172" y="5320"/>
                </a:cubicBezTo>
                <a:cubicBezTo>
                  <a:pt x="36080" y="5381"/>
                  <a:pt x="35959" y="5502"/>
                  <a:pt x="35868" y="5593"/>
                </a:cubicBezTo>
                <a:cubicBezTo>
                  <a:pt x="35594" y="5867"/>
                  <a:pt x="35381" y="6201"/>
                  <a:pt x="35169" y="6536"/>
                </a:cubicBezTo>
                <a:cubicBezTo>
                  <a:pt x="35138" y="6414"/>
                  <a:pt x="35077" y="6262"/>
                  <a:pt x="35017" y="6140"/>
                </a:cubicBezTo>
                <a:cubicBezTo>
                  <a:pt x="34986" y="6080"/>
                  <a:pt x="34956" y="6019"/>
                  <a:pt x="34925" y="5958"/>
                </a:cubicBezTo>
                <a:cubicBezTo>
                  <a:pt x="34895" y="5867"/>
                  <a:pt x="34895" y="5836"/>
                  <a:pt x="34925" y="5745"/>
                </a:cubicBezTo>
                <a:cubicBezTo>
                  <a:pt x="34986" y="5502"/>
                  <a:pt x="35077" y="5229"/>
                  <a:pt x="35108" y="4955"/>
                </a:cubicBezTo>
                <a:cubicBezTo>
                  <a:pt x="35138" y="4712"/>
                  <a:pt x="35169" y="4499"/>
                  <a:pt x="35138" y="4256"/>
                </a:cubicBezTo>
                <a:cubicBezTo>
                  <a:pt x="35138" y="4104"/>
                  <a:pt x="35169" y="3891"/>
                  <a:pt x="34986" y="3800"/>
                </a:cubicBezTo>
                <a:cubicBezTo>
                  <a:pt x="34939" y="3781"/>
                  <a:pt x="34883" y="3774"/>
                  <a:pt x="34823" y="3774"/>
                </a:cubicBezTo>
                <a:cubicBezTo>
                  <a:pt x="34689" y="3774"/>
                  <a:pt x="34535" y="3809"/>
                  <a:pt x="34409" y="3830"/>
                </a:cubicBezTo>
                <a:cubicBezTo>
                  <a:pt x="34196" y="3891"/>
                  <a:pt x="33953" y="3952"/>
                  <a:pt x="33740" y="4043"/>
                </a:cubicBezTo>
                <a:cubicBezTo>
                  <a:pt x="33223" y="4195"/>
                  <a:pt x="32767" y="4499"/>
                  <a:pt x="32372" y="4833"/>
                </a:cubicBezTo>
                <a:cubicBezTo>
                  <a:pt x="32372" y="4286"/>
                  <a:pt x="32342" y="3770"/>
                  <a:pt x="32190" y="3253"/>
                </a:cubicBezTo>
                <a:cubicBezTo>
                  <a:pt x="32099" y="3010"/>
                  <a:pt x="32007" y="2767"/>
                  <a:pt x="31916" y="2523"/>
                </a:cubicBezTo>
                <a:cubicBezTo>
                  <a:pt x="31855" y="2371"/>
                  <a:pt x="31764" y="2128"/>
                  <a:pt x="31552" y="2067"/>
                </a:cubicBezTo>
                <a:cubicBezTo>
                  <a:pt x="31540" y="2065"/>
                  <a:pt x="31527" y="2065"/>
                  <a:pt x="31515" y="2065"/>
                </a:cubicBezTo>
                <a:cubicBezTo>
                  <a:pt x="31338" y="2065"/>
                  <a:pt x="31118" y="2256"/>
                  <a:pt x="31004" y="2341"/>
                </a:cubicBezTo>
                <a:cubicBezTo>
                  <a:pt x="30792" y="2463"/>
                  <a:pt x="30609" y="2615"/>
                  <a:pt x="30427" y="2797"/>
                </a:cubicBezTo>
                <a:cubicBezTo>
                  <a:pt x="30032" y="3131"/>
                  <a:pt x="29697" y="3557"/>
                  <a:pt x="29454" y="4013"/>
                </a:cubicBezTo>
                <a:cubicBezTo>
                  <a:pt x="29241" y="3101"/>
                  <a:pt x="28725" y="2189"/>
                  <a:pt x="27965" y="1581"/>
                </a:cubicBezTo>
                <a:cubicBezTo>
                  <a:pt x="27897" y="1530"/>
                  <a:pt x="27834" y="1509"/>
                  <a:pt x="27774" y="1509"/>
                </a:cubicBezTo>
                <a:cubicBezTo>
                  <a:pt x="27513" y="1509"/>
                  <a:pt x="27329" y="1924"/>
                  <a:pt x="27205" y="2098"/>
                </a:cubicBezTo>
                <a:cubicBezTo>
                  <a:pt x="26962" y="2523"/>
                  <a:pt x="26810" y="2949"/>
                  <a:pt x="26688" y="3435"/>
                </a:cubicBezTo>
                <a:cubicBezTo>
                  <a:pt x="26536" y="3162"/>
                  <a:pt x="26354" y="2919"/>
                  <a:pt x="26141" y="2675"/>
                </a:cubicBezTo>
                <a:cubicBezTo>
                  <a:pt x="26140" y="2678"/>
                  <a:pt x="26139" y="2680"/>
                  <a:pt x="26138" y="2682"/>
                </a:cubicBezTo>
                <a:lnTo>
                  <a:pt x="26138" y="2682"/>
                </a:lnTo>
                <a:cubicBezTo>
                  <a:pt x="26125" y="2637"/>
                  <a:pt x="26076" y="2610"/>
                  <a:pt x="26050" y="2584"/>
                </a:cubicBezTo>
                <a:cubicBezTo>
                  <a:pt x="25928" y="2463"/>
                  <a:pt x="25807" y="2341"/>
                  <a:pt x="25655" y="2250"/>
                </a:cubicBezTo>
                <a:cubicBezTo>
                  <a:pt x="25599" y="2194"/>
                  <a:pt x="25520" y="2138"/>
                  <a:pt x="25440" y="2138"/>
                </a:cubicBezTo>
                <a:cubicBezTo>
                  <a:pt x="25389" y="2138"/>
                  <a:pt x="25337" y="2161"/>
                  <a:pt x="25290" y="2219"/>
                </a:cubicBezTo>
                <a:cubicBezTo>
                  <a:pt x="25199" y="2311"/>
                  <a:pt x="25138" y="2432"/>
                  <a:pt x="25047" y="2523"/>
                </a:cubicBezTo>
                <a:cubicBezTo>
                  <a:pt x="24834" y="2888"/>
                  <a:pt x="24682" y="3253"/>
                  <a:pt x="24561" y="3618"/>
                </a:cubicBezTo>
                <a:cubicBezTo>
                  <a:pt x="24500" y="3496"/>
                  <a:pt x="24409" y="3374"/>
                  <a:pt x="24317" y="3253"/>
                </a:cubicBezTo>
                <a:cubicBezTo>
                  <a:pt x="24287" y="3222"/>
                  <a:pt x="24257" y="3162"/>
                  <a:pt x="24196" y="3101"/>
                </a:cubicBezTo>
                <a:cubicBezTo>
                  <a:pt x="24135" y="3040"/>
                  <a:pt x="24135" y="3010"/>
                  <a:pt x="24135" y="2919"/>
                </a:cubicBezTo>
                <a:cubicBezTo>
                  <a:pt x="24165" y="2645"/>
                  <a:pt x="24196" y="2371"/>
                  <a:pt x="24165" y="2098"/>
                </a:cubicBezTo>
                <a:cubicBezTo>
                  <a:pt x="24165" y="1855"/>
                  <a:pt x="24135" y="1612"/>
                  <a:pt x="24074" y="1399"/>
                </a:cubicBezTo>
                <a:cubicBezTo>
                  <a:pt x="24044" y="1247"/>
                  <a:pt x="24013" y="1034"/>
                  <a:pt x="23831" y="973"/>
                </a:cubicBezTo>
                <a:cubicBezTo>
                  <a:pt x="23811" y="970"/>
                  <a:pt x="23791" y="968"/>
                  <a:pt x="23770" y="968"/>
                </a:cubicBezTo>
                <a:cubicBezTo>
                  <a:pt x="23597" y="968"/>
                  <a:pt x="23392" y="1071"/>
                  <a:pt x="23284" y="1125"/>
                </a:cubicBezTo>
                <a:cubicBezTo>
                  <a:pt x="23041" y="1216"/>
                  <a:pt x="22828" y="1338"/>
                  <a:pt x="22646" y="1460"/>
                </a:cubicBezTo>
                <a:cubicBezTo>
                  <a:pt x="22159" y="1763"/>
                  <a:pt x="21764" y="2128"/>
                  <a:pt x="21460" y="2523"/>
                </a:cubicBezTo>
                <a:cubicBezTo>
                  <a:pt x="21369" y="2007"/>
                  <a:pt x="21217" y="1490"/>
                  <a:pt x="20943" y="1004"/>
                </a:cubicBezTo>
                <a:cubicBezTo>
                  <a:pt x="20822" y="791"/>
                  <a:pt x="20700" y="578"/>
                  <a:pt x="20548" y="365"/>
                </a:cubicBezTo>
                <a:cubicBezTo>
                  <a:pt x="20427" y="244"/>
                  <a:pt x="20305" y="1"/>
                  <a:pt x="20092" y="1"/>
                </a:cubicBez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 name="Google Shape;517;p26"/>
          <p:cNvGrpSpPr/>
          <p:nvPr/>
        </p:nvGrpSpPr>
        <p:grpSpPr>
          <a:xfrm>
            <a:off x="-210706" y="2756525"/>
            <a:ext cx="1255375" cy="1932050"/>
            <a:chOff x="712275" y="2299325"/>
            <a:chExt cx="1255375" cy="1932050"/>
          </a:xfrm>
        </p:grpSpPr>
        <p:sp>
          <p:nvSpPr>
            <p:cNvPr id="518" name="Google Shape;518;p26"/>
            <p:cNvSpPr/>
            <p:nvPr/>
          </p:nvSpPr>
          <p:spPr>
            <a:xfrm>
              <a:off x="712275" y="2299325"/>
              <a:ext cx="1255375" cy="1932050"/>
            </a:xfrm>
            <a:custGeom>
              <a:rect b="b" l="l" r="r" t="t"/>
              <a:pathLst>
                <a:path extrusionOk="0" h="77282" w="50215">
                  <a:moveTo>
                    <a:pt x="25108" y="1"/>
                  </a:moveTo>
                  <a:cubicBezTo>
                    <a:pt x="23938" y="1"/>
                    <a:pt x="22767" y="1475"/>
                    <a:pt x="21886" y="4424"/>
                  </a:cubicBezTo>
                  <a:lnTo>
                    <a:pt x="1" y="77282"/>
                  </a:lnTo>
                  <a:lnTo>
                    <a:pt x="50215" y="77282"/>
                  </a:lnTo>
                  <a:lnTo>
                    <a:pt x="28330" y="4424"/>
                  </a:lnTo>
                  <a:cubicBezTo>
                    <a:pt x="27448" y="1475"/>
                    <a:pt x="26278" y="1"/>
                    <a:pt x="25108" y="1"/>
                  </a:cubicBezTo>
                  <a:close/>
                </a:path>
              </a:pathLst>
            </a:custGeom>
            <a:solidFill>
              <a:srgbClr val="94A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6"/>
            <p:cNvSpPr/>
            <p:nvPr/>
          </p:nvSpPr>
          <p:spPr>
            <a:xfrm>
              <a:off x="984325" y="2299325"/>
              <a:ext cx="792600" cy="1932050"/>
            </a:xfrm>
            <a:custGeom>
              <a:rect b="b" l="l" r="r" t="t"/>
              <a:pathLst>
                <a:path extrusionOk="0" h="77282" w="31704">
                  <a:moveTo>
                    <a:pt x="14230" y="1"/>
                  </a:moveTo>
                  <a:cubicBezTo>
                    <a:pt x="14112" y="1"/>
                    <a:pt x="13998" y="16"/>
                    <a:pt x="13891" y="47"/>
                  </a:cubicBezTo>
                  <a:lnTo>
                    <a:pt x="13891" y="32570"/>
                  </a:lnTo>
                  <a:lnTo>
                    <a:pt x="5168" y="23877"/>
                  </a:lnTo>
                  <a:lnTo>
                    <a:pt x="4925" y="24637"/>
                  </a:lnTo>
                  <a:lnTo>
                    <a:pt x="13891" y="33573"/>
                  </a:lnTo>
                  <a:lnTo>
                    <a:pt x="13891" y="54029"/>
                  </a:lnTo>
                  <a:lnTo>
                    <a:pt x="213" y="40351"/>
                  </a:lnTo>
                  <a:lnTo>
                    <a:pt x="1" y="41111"/>
                  </a:lnTo>
                  <a:lnTo>
                    <a:pt x="13891" y="55002"/>
                  </a:lnTo>
                  <a:lnTo>
                    <a:pt x="13891" y="77282"/>
                  </a:lnTo>
                  <a:lnTo>
                    <a:pt x="14591" y="77282"/>
                  </a:lnTo>
                  <a:lnTo>
                    <a:pt x="14591" y="68984"/>
                  </a:lnTo>
                  <a:lnTo>
                    <a:pt x="31703" y="51871"/>
                  </a:lnTo>
                  <a:lnTo>
                    <a:pt x="31460" y="51111"/>
                  </a:lnTo>
                  <a:lnTo>
                    <a:pt x="14591" y="68011"/>
                  </a:lnTo>
                  <a:lnTo>
                    <a:pt x="14591" y="43269"/>
                  </a:lnTo>
                  <a:lnTo>
                    <a:pt x="25746" y="32083"/>
                  </a:lnTo>
                  <a:lnTo>
                    <a:pt x="25533" y="31324"/>
                  </a:lnTo>
                  <a:lnTo>
                    <a:pt x="14591" y="42266"/>
                  </a:lnTo>
                  <a:lnTo>
                    <a:pt x="14591" y="47"/>
                  </a:lnTo>
                  <a:cubicBezTo>
                    <a:pt x="14469" y="16"/>
                    <a:pt x="14347" y="1"/>
                    <a:pt x="14230" y="1"/>
                  </a:cubicBez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0" name="Google Shape;520;p26"/>
          <p:cNvSpPr/>
          <p:nvPr/>
        </p:nvSpPr>
        <p:spPr>
          <a:xfrm>
            <a:off x="-210556" y="3850575"/>
            <a:ext cx="2060075" cy="891875"/>
          </a:xfrm>
          <a:custGeom>
            <a:rect b="b" l="l" r="r" t="t"/>
            <a:pathLst>
              <a:path extrusionOk="0" h="35675" w="82403">
                <a:moveTo>
                  <a:pt x="28141" y="0"/>
                </a:moveTo>
                <a:cubicBezTo>
                  <a:pt x="27468" y="0"/>
                  <a:pt x="26917" y="104"/>
                  <a:pt x="26535" y="324"/>
                </a:cubicBezTo>
                <a:cubicBezTo>
                  <a:pt x="24165" y="1723"/>
                  <a:pt x="27356" y="7224"/>
                  <a:pt x="29849" y="9109"/>
                </a:cubicBezTo>
                <a:cubicBezTo>
                  <a:pt x="28726" y="8781"/>
                  <a:pt x="27519" y="8638"/>
                  <a:pt x="26359" y="8638"/>
                </a:cubicBezTo>
                <a:cubicBezTo>
                  <a:pt x="22995" y="8638"/>
                  <a:pt x="20021" y="9843"/>
                  <a:pt x="20608" y="11267"/>
                </a:cubicBezTo>
                <a:cubicBezTo>
                  <a:pt x="20531" y="11264"/>
                  <a:pt x="20454" y="11263"/>
                  <a:pt x="20378" y="11263"/>
                </a:cubicBezTo>
                <a:cubicBezTo>
                  <a:pt x="16812" y="11263"/>
                  <a:pt x="14068" y="13993"/>
                  <a:pt x="13830" y="14975"/>
                </a:cubicBezTo>
                <a:cubicBezTo>
                  <a:pt x="13526" y="16100"/>
                  <a:pt x="15380" y="18197"/>
                  <a:pt x="18937" y="18866"/>
                </a:cubicBezTo>
                <a:cubicBezTo>
                  <a:pt x="14894" y="19048"/>
                  <a:pt x="9575" y="21905"/>
                  <a:pt x="12371" y="23182"/>
                </a:cubicBezTo>
                <a:cubicBezTo>
                  <a:pt x="8724" y="23638"/>
                  <a:pt x="6018" y="25826"/>
                  <a:pt x="8146" y="26708"/>
                </a:cubicBezTo>
                <a:cubicBezTo>
                  <a:pt x="4529" y="27468"/>
                  <a:pt x="0" y="32149"/>
                  <a:pt x="5167" y="32392"/>
                </a:cubicBezTo>
                <a:cubicBezTo>
                  <a:pt x="3070" y="33364"/>
                  <a:pt x="2006" y="34945"/>
                  <a:pt x="2067" y="35674"/>
                </a:cubicBezTo>
                <a:lnTo>
                  <a:pt x="79272" y="35674"/>
                </a:lnTo>
                <a:cubicBezTo>
                  <a:pt x="80731" y="34945"/>
                  <a:pt x="82403" y="30538"/>
                  <a:pt x="81886" y="29930"/>
                </a:cubicBezTo>
                <a:cubicBezTo>
                  <a:pt x="81812" y="29847"/>
                  <a:pt x="81661" y="29809"/>
                  <a:pt x="81452" y="29809"/>
                </a:cubicBezTo>
                <a:cubicBezTo>
                  <a:pt x="80202" y="29809"/>
                  <a:pt x="76870" y="31159"/>
                  <a:pt x="75412" y="32331"/>
                </a:cubicBezTo>
                <a:cubicBezTo>
                  <a:pt x="76046" y="30004"/>
                  <a:pt x="75689" y="27346"/>
                  <a:pt x="74998" y="27346"/>
                </a:cubicBezTo>
                <a:cubicBezTo>
                  <a:pt x="74994" y="27346"/>
                  <a:pt x="74990" y="27346"/>
                  <a:pt x="74986" y="27346"/>
                </a:cubicBezTo>
                <a:cubicBezTo>
                  <a:pt x="74287" y="27376"/>
                  <a:pt x="73041" y="29930"/>
                  <a:pt x="73041" y="29930"/>
                </a:cubicBezTo>
                <a:cubicBezTo>
                  <a:pt x="72682" y="26703"/>
                  <a:pt x="68681" y="20714"/>
                  <a:pt x="67362" y="20714"/>
                </a:cubicBezTo>
                <a:cubicBezTo>
                  <a:pt x="67339" y="20714"/>
                  <a:pt x="67317" y="20716"/>
                  <a:pt x="67296" y="20720"/>
                </a:cubicBezTo>
                <a:cubicBezTo>
                  <a:pt x="66050" y="20933"/>
                  <a:pt x="65320" y="23911"/>
                  <a:pt x="65320" y="23911"/>
                </a:cubicBezTo>
                <a:cubicBezTo>
                  <a:pt x="65020" y="21853"/>
                  <a:pt x="62695" y="19618"/>
                  <a:pt x="60864" y="19618"/>
                </a:cubicBezTo>
                <a:cubicBezTo>
                  <a:pt x="60289" y="19618"/>
                  <a:pt x="59763" y="19839"/>
                  <a:pt x="59363" y="20355"/>
                </a:cubicBezTo>
                <a:cubicBezTo>
                  <a:pt x="59619" y="15398"/>
                  <a:pt x="56805" y="11055"/>
                  <a:pt x="55575" y="11055"/>
                </a:cubicBezTo>
                <a:cubicBezTo>
                  <a:pt x="55493" y="11055"/>
                  <a:pt x="55417" y="11075"/>
                  <a:pt x="55351" y="11115"/>
                </a:cubicBezTo>
                <a:cubicBezTo>
                  <a:pt x="54317" y="11723"/>
                  <a:pt x="53740" y="15887"/>
                  <a:pt x="53831" y="17437"/>
                </a:cubicBezTo>
                <a:cubicBezTo>
                  <a:pt x="53624" y="14725"/>
                  <a:pt x="52760" y="12842"/>
                  <a:pt x="51377" y="12842"/>
                </a:cubicBezTo>
                <a:cubicBezTo>
                  <a:pt x="51335" y="12842"/>
                  <a:pt x="51291" y="12844"/>
                  <a:pt x="51247" y="12847"/>
                </a:cubicBezTo>
                <a:cubicBezTo>
                  <a:pt x="50528" y="8742"/>
                  <a:pt x="45142" y="3604"/>
                  <a:pt x="43009" y="3604"/>
                </a:cubicBezTo>
                <a:cubicBezTo>
                  <a:pt x="42978" y="3604"/>
                  <a:pt x="42948" y="3605"/>
                  <a:pt x="42919" y="3607"/>
                </a:cubicBezTo>
                <a:cubicBezTo>
                  <a:pt x="40852" y="3729"/>
                  <a:pt x="41369" y="6951"/>
                  <a:pt x="41369" y="6951"/>
                </a:cubicBezTo>
                <a:cubicBezTo>
                  <a:pt x="38435" y="2844"/>
                  <a:pt x="31649" y="0"/>
                  <a:pt x="28141" y="0"/>
                </a:cubicBez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6"/>
          <p:cNvSpPr txBox="1"/>
          <p:nvPr>
            <p:ph type="title"/>
          </p:nvPr>
        </p:nvSpPr>
        <p:spPr>
          <a:xfrm>
            <a:off x="4830275" y="1861263"/>
            <a:ext cx="2417400" cy="1074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100"/>
              <a:buFont typeface="Montserrat"/>
              <a:buNone/>
              <a:defRPr sz="3000"/>
            </a:lvl1pPr>
            <a:lvl2pPr lvl="1" rtl="0" algn="l">
              <a:spcBef>
                <a:spcPts val="0"/>
              </a:spcBef>
              <a:spcAft>
                <a:spcPts val="0"/>
              </a:spcAft>
              <a:buSzPts val="2100"/>
              <a:buFont typeface="Montserrat"/>
              <a:buNone/>
              <a:defRPr b="1" sz="2100">
                <a:latin typeface="Montserrat"/>
                <a:ea typeface="Montserrat"/>
                <a:cs typeface="Montserrat"/>
                <a:sym typeface="Montserrat"/>
              </a:defRPr>
            </a:lvl2pPr>
            <a:lvl3pPr lvl="2" rtl="0" algn="l">
              <a:spcBef>
                <a:spcPts val="0"/>
              </a:spcBef>
              <a:spcAft>
                <a:spcPts val="0"/>
              </a:spcAft>
              <a:buSzPts val="2100"/>
              <a:buFont typeface="Montserrat"/>
              <a:buNone/>
              <a:defRPr b="1" sz="2100">
                <a:latin typeface="Montserrat"/>
                <a:ea typeface="Montserrat"/>
                <a:cs typeface="Montserrat"/>
                <a:sym typeface="Montserrat"/>
              </a:defRPr>
            </a:lvl3pPr>
            <a:lvl4pPr lvl="3" rtl="0" algn="l">
              <a:spcBef>
                <a:spcPts val="0"/>
              </a:spcBef>
              <a:spcAft>
                <a:spcPts val="0"/>
              </a:spcAft>
              <a:buSzPts val="2100"/>
              <a:buFont typeface="Montserrat"/>
              <a:buNone/>
              <a:defRPr b="1" sz="2100">
                <a:latin typeface="Montserrat"/>
                <a:ea typeface="Montserrat"/>
                <a:cs typeface="Montserrat"/>
                <a:sym typeface="Montserrat"/>
              </a:defRPr>
            </a:lvl4pPr>
            <a:lvl5pPr lvl="4" rtl="0" algn="l">
              <a:spcBef>
                <a:spcPts val="0"/>
              </a:spcBef>
              <a:spcAft>
                <a:spcPts val="0"/>
              </a:spcAft>
              <a:buSzPts val="2100"/>
              <a:buFont typeface="Montserrat"/>
              <a:buNone/>
              <a:defRPr b="1" sz="2100">
                <a:latin typeface="Montserrat"/>
                <a:ea typeface="Montserrat"/>
                <a:cs typeface="Montserrat"/>
                <a:sym typeface="Montserrat"/>
              </a:defRPr>
            </a:lvl5pPr>
            <a:lvl6pPr lvl="5" rtl="0" algn="l">
              <a:spcBef>
                <a:spcPts val="0"/>
              </a:spcBef>
              <a:spcAft>
                <a:spcPts val="0"/>
              </a:spcAft>
              <a:buSzPts val="2100"/>
              <a:buFont typeface="Montserrat"/>
              <a:buNone/>
              <a:defRPr b="1" sz="2100">
                <a:latin typeface="Montserrat"/>
                <a:ea typeface="Montserrat"/>
                <a:cs typeface="Montserrat"/>
                <a:sym typeface="Montserrat"/>
              </a:defRPr>
            </a:lvl6pPr>
            <a:lvl7pPr lvl="6" rtl="0" algn="l">
              <a:spcBef>
                <a:spcPts val="0"/>
              </a:spcBef>
              <a:spcAft>
                <a:spcPts val="0"/>
              </a:spcAft>
              <a:buSzPts val="2100"/>
              <a:buFont typeface="Montserrat"/>
              <a:buNone/>
              <a:defRPr b="1" sz="2100">
                <a:latin typeface="Montserrat"/>
                <a:ea typeface="Montserrat"/>
                <a:cs typeface="Montserrat"/>
                <a:sym typeface="Montserrat"/>
              </a:defRPr>
            </a:lvl7pPr>
            <a:lvl8pPr lvl="7" rtl="0" algn="l">
              <a:spcBef>
                <a:spcPts val="0"/>
              </a:spcBef>
              <a:spcAft>
                <a:spcPts val="0"/>
              </a:spcAft>
              <a:buSzPts val="2100"/>
              <a:buFont typeface="Montserrat"/>
              <a:buNone/>
              <a:defRPr b="1" sz="2100">
                <a:latin typeface="Montserrat"/>
                <a:ea typeface="Montserrat"/>
                <a:cs typeface="Montserrat"/>
                <a:sym typeface="Montserrat"/>
              </a:defRPr>
            </a:lvl8pPr>
            <a:lvl9pPr lvl="8" rtl="0" algn="l">
              <a:spcBef>
                <a:spcPts val="0"/>
              </a:spcBef>
              <a:spcAft>
                <a:spcPts val="0"/>
              </a:spcAft>
              <a:buSzPts val="2100"/>
              <a:buFont typeface="Montserrat"/>
              <a:buNone/>
              <a:defRPr b="1" sz="2100">
                <a:latin typeface="Montserrat"/>
                <a:ea typeface="Montserrat"/>
                <a:cs typeface="Montserrat"/>
                <a:sym typeface="Montserrat"/>
              </a:defRPr>
            </a:lvl9pPr>
          </a:lstStyle>
          <a:p/>
        </p:txBody>
      </p:sp>
      <p:sp>
        <p:nvSpPr>
          <p:cNvPr id="522" name="Google Shape;522;p26"/>
          <p:cNvSpPr txBox="1"/>
          <p:nvPr>
            <p:ph idx="1" type="subTitle"/>
          </p:nvPr>
        </p:nvSpPr>
        <p:spPr>
          <a:xfrm>
            <a:off x="4830200" y="2935563"/>
            <a:ext cx="2417400" cy="12309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400"/>
              <a:buFont typeface="Montserrat"/>
              <a:buNone/>
              <a:defRPr sz="1400">
                <a:latin typeface="Montserrat"/>
                <a:ea typeface="Montserrat"/>
                <a:cs typeface="Montserrat"/>
                <a:sym typeface="Montserrat"/>
              </a:defRPr>
            </a:lvl1pPr>
            <a:lvl2pPr lvl="1"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9_1_1">
    <p:spTree>
      <p:nvGrpSpPr>
        <p:cNvPr id="523" name="Shape 523"/>
        <p:cNvGrpSpPr/>
        <p:nvPr/>
      </p:nvGrpSpPr>
      <p:grpSpPr>
        <a:xfrm>
          <a:off x="0" y="0"/>
          <a:ext cx="0" cy="0"/>
          <a:chOff x="0" y="0"/>
          <a:chExt cx="0" cy="0"/>
        </a:xfrm>
      </p:grpSpPr>
      <p:pic>
        <p:nvPicPr>
          <p:cNvPr id="524" name="Google Shape;524;p27"/>
          <p:cNvPicPr preferRelativeResize="0"/>
          <p:nvPr/>
        </p:nvPicPr>
        <p:blipFill>
          <a:blip r:embed="rId2">
            <a:alphaModFix amt="29000"/>
          </a:blip>
          <a:stretch>
            <a:fillRect/>
          </a:stretch>
        </p:blipFill>
        <p:spPr>
          <a:xfrm flipH="1">
            <a:off x="198263" y="-640225"/>
            <a:ext cx="9144003" cy="5143501"/>
          </a:xfrm>
          <a:prstGeom prst="rect">
            <a:avLst/>
          </a:prstGeom>
          <a:noFill/>
          <a:ln>
            <a:noFill/>
          </a:ln>
        </p:spPr>
      </p:pic>
      <p:grpSp>
        <p:nvGrpSpPr>
          <p:cNvPr id="525" name="Google Shape;525;p27"/>
          <p:cNvGrpSpPr/>
          <p:nvPr/>
        </p:nvGrpSpPr>
        <p:grpSpPr>
          <a:xfrm>
            <a:off x="0" y="4427075"/>
            <a:ext cx="9190672" cy="716455"/>
            <a:chOff x="0" y="4427075"/>
            <a:chExt cx="9190672" cy="716455"/>
          </a:xfrm>
        </p:grpSpPr>
        <p:sp>
          <p:nvSpPr>
            <p:cNvPr id="526" name="Google Shape;526;p27"/>
            <p:cNvSpPr/>
            <p:nvPr/>
          </p:nvSpPr>
          <p:spPr>
            <a:xfrm>
              <a:off x="0" y="4427075"/>
              <a:ext cx="9190672" cy="629975"/>
            </a:xfrm>
            <a:custGeom>
              <a:rect b="b" l="l" r="r" t="t"/>
              <a:pathLst>
                <a:path extrusionOk="0" h="25199" w="284960">
                  <a:moveTo>
                    <a:pt x="0" y="0"/>
                  </a:moveTo>
                  <a:lnTo>
                    <a:pt x="0" y="25198"/>
                  </a:lnTo>
                  <a:lnTo>
                    <a:pt x="284960" y="25198"/>
                  </a:lnTo>
                  <a:lnTo>
                    <a:pt x="284960" y="0"/>
                  </a:ln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7"/>
            <p:cNvSpPr/>
            <p:nvPr/>
          </p:nvSpPr>
          <p:spPr>
            <a:xfrm>
              <a:off x="0" y="4742425"/>
              <a:ext cx="9190672" cy="401105"/>
            </a:xfrm>
            <a:custGeom>
              <a:rect b="b" l="l" r="r" t="t"/>
              <a:pathLst>
                <a:path extrusionOk="0" h="25199" w="284960">
                  <a:moveTo>
                    <a:pt x="0" y="0"/>
                  </a:moveTo>
                  <a:lnTo>
                    <a:pt x="0" y="25198"/>
                  </a:lnTo>
                  <a:lnTo>
                    <a:pt x="284960" y="25198"/>
                  </a:lnTo>
                  <a:lnTo>
                    <a:pt x="284960" y="0"/>
                  </a:ln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 name="Google Shape;528;p27"/>
          <p:cNvGrpSpPr/>
          <p:nvPr/>
        </p:nvGrpSpPr>
        <p:grpSpPr>
          <a:xfrm>
            <a:off x="924" y="3115863"/>
            <a:ext cx="1055500" cy="1362325"/>
            <a:chOff x="238125" y="2945050"/>
            <a:chExt cx="1055500" cy="1362325"/>
          </a:xfrm>
        </p:grpSpPr>
        <p:sp>
          <p:nvSpPr>
            <p:cNvPr id="529" name="Google Shape;529;p27"/>
            <p:cNvSpPr/>
            <p:nvPr/>
          </p:nvSpPr>
          <p:spPr>
            <a:xfrm>
              <a:off x="830075" y="3821025"/>
              <a:ext cx="415675" cy="410350"/>
            </a:xfrm>
            <a:custGeom>
              <a:rect b="b" l="l" r="r" t="t"/>
              <a:pathLst>
                <a:path extrusionOk="0" h="16414" w="16627">
                  <a:moveTo>
                    <a:pt x="213" y="0"/>
                  </a:moveTo>
                  <a:lnTo>
                    <a:pt x="0" y="790"/>
                  </a:lnTo>
                  <a:lnTo>
                    <a:pt x="15624" y="16414"/>
                  </a:lnTo>
                  <a:lnTo>
                    <a:pt x="16627" y="16414"/>
                  </a:lnTo>
                  <a:lnTo>
                    <a:pt x="213" y="0"/>
                  </a:lnTo>
                  <a:close/>
                </a:path>
              </a:pathLst>
            </a:custGeom>
            <a:solidFill>
              <a:srgbClr val="7A90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7"/>
            <p:cNvSpPr/>
            <p:nvPr/>
          </p:nvSpPr>
          <p:spPr>
            <a:xfrm>
              <a:off x="238125" y="2945050"/>
              <a:ext cx="1055500" cy="1362325"/>
            </a:xfrm>
            <a:custGeom>
              <a:rect b="b" l="l" r="r" t="t"/>
              <a:pathLst>
                <a:path extrusionOk="0" h="54493" w="42220">
                  <a:moveTo>
                    <a:pt x="13860" y="1"/>
                  </a:moveTo>
                  <a:cubicBezTo>
                    <a:pt x="12120" y="1"/>
                    <a:pt x="10380" y="1406"/>
                    <a:pt x="9058" y="4218"/>
                  </a:cubicBezTo>
                  <a:lnTo>
                    <a:pt x="0" y="23519"/>
                  </a:lnTo>
                  <a:lnTo>
                    <a:pt x="0" y="54492"/>
                  </a:lnTo>
                  <a:lnTo>
                    <a:pt x="42220" y="54492"/>
                  </a:lnTo>
                  <a:lnTo>
                    <a:pt x="18663" y="4218"/>
                  </a:lnTo>
                  <a:cubicBezTo>
                    <a:pt x="17341" y="1406"/>
                    <a:pt x="15601" y="1"/>
                    <a:pt x="13860" y="1"/>
                  </a:cubicBezTo>
                  <a:close/>
                </a:path>
              </a:pathLst>
            </a:custGeom>
            <a:solidFill>
              <a:srgbClr val="8898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7"/>
            <p:cNvSpPr/>
            <p:nvPr/>
          </p:nvSpPr>
          <p:spPr>
            <a:xfrm>
              <a:off x="238125" y="2945050"/>
              <a:ext cx="667200" cy="1362325"/>
            </a:xfrm>
            <a:custGeom>
              <a:rect b="b" l="l" r="r" t="t"/>
              <a:pathLst>
                <a:path extrusionOk="0" h="54493" w="26688">
                  <a:moveTo>
                    <a:pt x="13857" y="1"/>
                  </a:moveTo>
                  <a:cubicBezTo>
                    <a:pt x="13739" y="1"/>
                    <a:pt x="13617" y="8"/>
                    <a:pt x="13496" y="23"/>
                  </a:cubicBezTo>
                  <a:lnTo>
                    <a:pt x="13496" y="18686"/>
                  </a:lnTo>
                  <a:lnTo>
                    <a:pt x="5836" y="11027"/>
                  </a:lnTo>
                  <a:lnTo>
                    <a:pt x="5532" y="11726"/>
                  </a:lnTo>
                  <a:lnTo>
                    <a:pt x="13496" y="19689"/>
                  </a:lnTo>
                  <a:lnTo>
                    <a:pt x="13496" y="45678"/>
                  </a:lnTo>
                  <a:lnTo>
                    <a:pt x="0" y="32182"/>
                  </a:lnTo>
                  <a:lnTo>
                    <a:pt x="0" y="33185"/>
                  </a:lnTo>
                  <a:lnTo>
                    <a:pt x="13496" y="46681"/>
                  </a:lnTo>
                  <a:lnTo>
                    <a:pt x="13496" y="54492"/>
                  </a:lnTo>
                  <a:lnTo>
                    <a:pt x="14195" y="54492"/>
                  </a:lnTo>
                  <a:lnTo>
                    <a:pt x="14195" y="33823"/>
                  </a:lnTo>
                  <a:lnTo>
                    <a:pt x="26687" y="21331"/>
                  </a:lnTo>
                  <a:lnTo>
                    <a:pt x="26383" y="20662"/>
                  </a:lnTo>
                  <a:lnTo>
                    <a:pt x="14195" y="32820"/>
                  </a:lnTo>
                  <a:lnTo>
                    <a:pt x="14195" y="7805"/>
                  </a:lnTo>
                  <a:lnTo>
                    <a:pt x="18359" y="3640"/>
                  </a:lnTo>
                  <a:cubicBezTo>
                    <a:pt x="18237" y="3428"/>
                    <a:pt x="18116" y="3215"/>
                    <a:pt x="17994" y="3002"/>
                  </a:cubicBezTo>
                  <a:lnTo>
                    <a:pt x="14195" y="6802"/>
                  </a:lnTo>
                  <a:lnTo>
                    <a:pt x="14195" y="23"/>
                  </a:lnTo>
                  <a:cubicBezTo>
                    <a:pt x="14088" y="8"/>
                    <a:pt x="13974" y="1"/>
                    <a:pt x="13857" y="1"/>
                  </a:cubicBez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 name="Google Shape;532;p27"/>
          <p:cNvSpPr/>
          <p:nvPr/>
        </p:nvSpPr>
        <p:spPr>
          <a:xfrm>
            <a:off x="-306926" y="3954738"/>
            <a:ext cx="2111775" cy="1034725"/>
          </a:xfrm>
          <a:custGeom>
            <a:rect b="b" l="l" r="r" t="t"/>
            <a:pathLst>
              <a:path extrusionOk="0" h="41389" w="84471">
                <a:moveTo>
                  <a:pt x="21570" y="0"/>
                </a:moveTo>
                <a:cubicBezTo>
                  <a:pt x="20784" y="0"/>
                  <a:pt x="20140" y="124"/>
                  <a:pt x="19697" y="385"/>
                </a:cubicBezTo>
                <a:cubicBezTo>
                  <a:pt x="16931" y="1996"/>
                  <a:pt x="20639" y="8409"/>
                  <a:pt x="23496" y="10567"/>
                </a:cubicBezTo>
                <a:cubicBezTo>
                  <a:pt x="22212" y="10196"/>
                  <a:pt x="20831" y="10033"/>
                  <a:pt x="19501" y="10033"/>
                </a:cubicBezTo>
                <a:cubicBezTo>
                  <a:pt x="15606" y="10033"/>
                  <a:pt x="12148" y="11428"/>
                  <a:pt x="12827" y="13060"/>
                </a:cubicBezTo>
                <a:cubicBezTo>
                  <a:pt x="12730" y="13056"/>
                  <a:pt x="12633" y="13055"/>
                  <a:pt x="12537" y="13055"/>
                </a:cubicBezTo>
                <a:cubicBezTo>
                  <a:pt x="8365" y="13055"/>
                  <a:pt x="5222" y="16217"/>
                  <a:pt x="4925" y="17376"/>
                </a:cubicBezTo>
                <a:cubicBezTo>
                  <a:pt x="4590" y="18683"/>
                  <a:pt x="6718" y="21115"/>
                  <a:pt x="10882" y="21874"/>
                </a:cubicBezTo>
                <a:cubicBezTo>
                  <a:pt x="6171" y="22087"/>
                  <a:pt x="0" y="25400"/>
                  <a:pt x="3222" y="26920"/>
                </a:cubicBezTo>
                <a:cubicBezTo>
                  <a:pt x="2098" y="27042"/>
                  <a:pt x="1003" y="27346"/>
                  <a:pt x="122" y="27710"/>
                </a:cubicBezTo>
                <a:lnTo>
                  <a:pt x="122" y="41388"/>
                </a:lnTo>
                <a:lnTo>
                  <a:pt x="80853" y="41388"/>
                </a:lnTo>
                <a:cubicBezTo>
                  <a:pt x="82525" y="40537"/>
                  <a:pt x="84470" y="35431"/>
                  <a:pt x="83893" y="34732"/>
                </a:cubicBezTo>
                <a:cubicBezTo>
                  <a:pt x="83807" y="34629"/>
                  <a:pt x="83627" y="34582"/>
                  <a:pt x="83376" y="34582"/>
                </a:cubicBezTo>
                <a:cubicBezTo>
                  <a:pt x="81920" y="34582"/>
                  <a:pt x="78065" y="36154"/>
                  <a:pt x="76354" y="37528"/>
                </a:cubicBezTo>
                <a:cubicBezTo>
                  <a:pt x="77141" y="34836"/>
                  <a:pt x="76693" y="31722"/>
                  <a:pt x="75910" y="31722"/>
                </a:cubicBezTo>
                <a:cubicBezTo>
                  <a:pt x="75906" y="31722"/>
                  <a:pt x="75902" y="31722"/>
                  <a:pt x="75898" y="31723"/>
                </a:cubicBezTo>
                <a:cubicBezTo>
                  <a:pt x="75078" y="31753"/>
                  <a:pt x="73649" y="34732"/>
                  <a:pt x="73649" y="34732"/>
                </a:cubicBezTo>
                <a:cubicBezTo>
                  <a:pt x="73201" y="30966"/>
                  <a:pt x="68550" y="24026"/>
                  <a:pt x="67037" y="24026"/>
                </a:cubicBezTo>
                <a:cubicBezTo>
                  <a:pt x="67011" y="24026"/>
                  <a:pt x="66986" y="24028"/>
                  <a:pt x="66962" y="24033"/>
                </a:cubicBezTo>
                <a:cubicBezTo>
                  <a:pt x="65534" y="24306"/>
                  <a:pt x="64682" y="27771"/>
                  <a:pt x="64682" y="27771"/>
                </a:cubicBezTo>
                <a:cubicBezTo>
                  <a:pt x="64312" y="25363"/>
                  <a:pt x="61612" y="22760"/>
                  <a:pt x="59500" y="22760"/>
                </a:cubicBezTo>
                <a:cubicBezTo>
                  <a:pt x="58841" y="22760"/>
                  <a:pt x="58238" y="23014"/>
                  <a:pt x="57783" y="23607"/>
                </a:cubicBezTo>
                <a:cubicBezTo>
                  <a:pt x="58068" y="17848"/>
                  <a:pt x="54769" y="12810"/>
                  <a:pt x="53356" y="12810"/>
                </a:cubicBezTo>
                <a:cubicBezTo>
                  <a:pt x="53262" y="12810"/>
                  <a:pt x="53177" y="12832"/>
                  <a:pt x="53102" y="12877"/>
                </a:cubicBezTo>
                <a:cubicBezTo>
                  <a:pt x="51916" y="13607"/>
                  <a:pt x="51916" y="16342"/>
                  <a:pt x="52038" y="18136"/>
                </a:cubicBezTo>
                <a:cubicBezTo>
                  <a:pt x="51781" y="15106"/>
                  <a:pt x="50422" y="13958"/>
                  <a:pt x="48845" y="13958"/>
                </a:cubicBezTo>
                <a:cubicBezTo>
                  <a:pt x="48745" y="13958"/>
                  <a:pt x="48644" y="13963"/>
                  <a:pt x="48542" y="13972"/>
                </a:cubicBezTo>
                <a:cubicBezTo>
                  <a:pt x="47704" y="9209"/>
                  <a:pt x="41257" y="4181"/>
                  <a:pt x="38800" y="4181"/>
                </a:cubicBezTo>
                <a:cubicBezTo>
                  <a:pt x="38764" y="4181"/>
                  <a:pt x="38729" y="4182"/>
                  <a:pt x="38694" y="4184"/>
                </a:cubicBezTo>
                <a:cubicBezTo>
                  <a:pt x="36293" y="4336"/>
                  <a:pt x="36870" y="8075"/>
                  <a:pt x="36870" y="8075"/>
                </a:cubicBezTo>
                <a:cubicBezTo>
                  <a:pt x="33483" y="3312"/>
                  <a:pt x="25634" y="0"/>
                  <a:pt x="21570" y="0"/>
                </a:cubicBez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 name="Google Shape;533;p27"/>
          <p:cNvGrpSpPr/>
          <p:nvPr/>
        </p:nvGrpSpPr>
        <p:grpSpPr>
          <a:xfrm>
            <a:off x="8246719" y="2400373"/>
            <a:ext cx="1693445" cy="2026691"/>
            <a:chOff x="1444525" y="3537750"/>
            <a:chExt cx="1386025" cy="1658775"/>
          </a:xfrm>
        </p:grpSpPr>
        <p:sp>
          <p:nvSpPr>
            <p:cNvPr id="534" name="Google Shape;534;p27"/>
            <p:cNvSpPr/>
            <p:nvPr/>
          </p:nvSpPr>
          <p:spPr>
            <a:xfrm>
              <a:off x="1444525" y="3537750"/>
              <a:ext cx="1386025" cy="1658775"/>
            </a:xfrm>
            <a:custGeom>
              <a:rect b="b" l="l" r="r" t="t"/>
              <a:pathLst>
                <a:path extrusionOk="0" h="66351" w="55441">
                  <a:moveTo>
                    <a:pt x="29552" y="0"/>
                  </a:moveTo>
                  <a:cubicBezTo>
                    <a:pt x="26598" y="0"/>
                    <a:pt x="23415" y="185"/>
                    <a:pt x="20015" y="577"/>
                  </a:cubicBezTo>
                  <a:cubicBezTo>
                    <a:pt x="19048" y="810"/>
                    <a:pt x="18881" y="1477"/>
                    <a:pt x="19148" y="2378"/>
                  </a:cubicBezTo>
                  <a:cubicBezTo>
                    <a:pt x="10942" y="3612"/>
                    <a:pt x="4304" y="6581"/>
                    <a:pt x="3403" y="11351"/>
                  </a:cubicBezTo>
                  <a:cubicBezTo>
                    <a:pt x="3203" y="13786"/>
                    <a:pt x="3237" y="15888"/>
                    <a:pt x="6606" y="17655"/>
                  </a:cubicBezTo>
                  <a:cubicBezTo>
                    <a:pt x="6606" y="20558"/>
                    <a:pt x="8388" y="21611"/>
                    <a:pt x="9410" y="21976"/>
                  </a:cubicBezTo>
                  <a:lnTo>
                    <a:pt x="9410" y="21976"/>
                  </a:lnTo>
                  <a:cubicBezTo>
                    <a:pt x="9033" y="21897"/>
                    <a:pt x="8687" y="21859"/>
                    <a:pt x="8371" y="21859"/>
                  </a:cubicBezTo>
                  <a:cubicBezTo>
                    <a:pt x="6557" y="21859"/>
                    <a:pt x="5689" y="23127"/>
                    <a:pt x="5271" y="25294"/>
                  </a:cubicBezTo>
                  <a:cubicBezTo>
                    <a:pt x="5019" y="25234"/>
                    <a:pt x="4782" y="25206"/>
                    <a:pt x="4560" y="25206"/>
                  </a:cubicBezTo>
                  <a:cubicBezTo>
                    <a:pt x="2430" y="25206"/>
                    <a:pt x="1678" y="27808"/>
                    <a:pt x="2403" y="30164"/>
                  </a:cubicBezTo>
                  <a:cubicBezTo>
                    <a:pt x="1" y="33700"/>
                    <a:pt x="1802" y="35868"/>
                    <a:pt x="3570" y="36669"/>
                  </a:cubicBezTo>
                  <a:cubicBezTo>
                    <a:pt x="2770" y="39571"/>
                    <a:pt x="5138" y="40839"/>
                    <a:pt x="7907" y="41473"/>
                  </a:cubicBezTo>
                  <a:cubicBezTo>
                    <a:pt x="8761" y="43969"/>
                    <a:pt x="10262" y="45042"/>
                    <a:pt x="12219" y="45042"/>
                  </a:cubicBezTo>
                  <a:cubicBezTo>
                    <a:pt x="12249" y="45042"/>
                    <a:pt x="12279" y="45042"/>
                    <a:pt x="12310" y="45042"/>
                  </a:cubicBezTo>
                  <a:cubicBezTo>
                    <a:pt x="12310" y="48230"/>
                    <a:pt x="15957" y="48345"/>
                    <a:pt x="16483" y="48345"/>
                  </a:cubicBezTo>
                  <a:cubicBezTo>
                    <a:pt x="16524" y="48345"/>
                    <a:pt x="16546" y="48344"/>
                    <a:pt x="16546" y="48344"/>
                  </a:cubicBezTo>
                  <a:cubicBezTo>
                    <a:pt x="16744" y="50828"/>
                    <a:pt x="18804" y="51019"/>
                    <a:pt x="19433" y="51019"/>
                  </a:cubicBezTo>
                  <a:cubicBezTo>
                    <a:pt x="19548" y="51019"/>
                    <a:pt x="19615" y="51013"/>
                    <a:pt x="19615" y="51013"/>
                  </a:cubicBezTo>
                  <a:lnTo>
                    <a:pt x="19615" y="51013"/>
                  </a:lnTo>
                  <a:cubicBezTo>
                    <a:pt x="19315" y="53948"/>
                    <a:pt x="21049" y="54148"/>
                    <a:pt x="22350" y="55116"/>
                  </a:cubicBezTo>
                  <a:cubicBezTo>
                    <a:pt x="22350" y="55116"/>
                    <a:pt x="19782" y="58184"/>
                    <a:pt x="21049" y="61353"/>
                  </a:cubicBezTo>
                  <a:cubicBezTo>
                    <a:pt x="19281" y="65189"/>
                    <a:pt x="16046" y="66290"/>
                    <a:pt x="16046" y="66290"/>
                  </a:cubicBezTo>
                  <a:cubicBezTo>
                    <a:pt x="16046" y="66290"/>
                    <a:pt x="16651" y="66351"/>
                    <a:pt x="17618" y="66351"/>
                  </a:cubicBezTo>
                  <a:cubicBezTo>
                    <a:pt x="21196" y="66351"/>
                    <a:pt x="29720" y="65524"/>
                    <a:pt x="30823" y="57751"/>
                  </a:cubicBezTo>
                  <a:cubicBezTo>
                    <a:pt x="34025" y="52681"/>
                    <a:pt x="29589" y="49578"/>
                    <a:pt x="29589" y="49578"/>
                  </a:cubicBezTo>
                  <a:cubicBezTo>
                    <a:pt x="30489" y="47243"/>
                    <a:pt x="30256" y="43607"/>
                    <a:pt x="27888" y="43541"/>
                  </a:cubicBezTo>
                  <a:cubicBezTo>
                    <a:pt x="27888" y="43541"/>
                    <a:pt x="28853" y="39104"/>
                    <a:pt x="26214" y="38287"/>
                  </a:cubicBezTo>
                  <a:lnTo>
                    <a:pt x="26214" y="38287"/>
                  </a:lnTo>
                  <a:cubicBezTo>
                    <a:pt x="26483" y="38310"/>
                    <a:pt x="26781" y="38327"/>
                    <a:pt x="27104" y="38327"/>
                  </a:cubicBezTo>
                  <a:cubicBezTo>
                    <a:pt x="29137" y="38327"/>
                    <a:pt x="32121" y="37641"/>
                    <a:pt x="34692" y="33400"/>
                  </a:cubicBezTo>
                  <a:cubicBezTo>
                    <a:pt x="34905" y="33421"/>
                    <a:pt x="35126" y="33431"/>
                    <a:pt x="35353" y="33431"/>
                  </a:cubicBezTo>
                  <a:cubicBezTo>
                    <a:pt x="37683" y="33431"/>
                    <a:pt x="40638" y="32324"/>
                    <a:pt x="42098" y="29831"/>
                  </a:cubicBezTo>
                  <a:cubicBezTo>
                    <a:pt x="45467" y="29330"/>
                    <a:pt x="50203" y="27329"/>
                    <a:pt x="50037" y="24127"/>
                  </a:cubicBezTo>
                  <a:cubicBezTo>
                    <a:pt x="54406" y="22192"/>
                    <a:pt x="55441" y="16488"/>
                    <a:pt x="55007" y="12985"/>
                  </a:cubicBezTo>
                  <a:cubicBezTo>
                    <a:pt x="55007" y="5539"/>
                    <a:pt x="45729" y="0"/>
                    <a:pt x="295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7"/>
            <p:cNvSpPr/>
            <p:nvPr/>
          </p:nvSpPr>
          <p:spPr>
            <a:xfrm>
              <a:off x="1714725" y="3632850"/>
              <a:ext cx="966550" cy="243925"/>
            </a:xfrm>
            <a:custGeom>
              <a:rect b="b" l="l" r="r" t="t"/>
              <a:pathLst>
                <a:path extrusionOk="0" h="9757" w="38662">
                  <a:moveTo>
                    <a:pt x="16187" y="0"/>
                  </a:moveTo>
                  <a:cubicBezTo>
                    <a:pt x="7161" y="0"/>
                    <a:pt x="223" y="1664"/>
                    <a:pt x="134" y="4044"/>
                  </a:cubicBezTo>
                  <a:cubicBezTo>
                    <a:pt x="1" y="6713"/>
                    <a:pt x="8507" y="9215"/>
                    <a:pt x="19114" y="9682"/>
                  </a:cubicBezTo>
                  <a:cubicBezTo>
                    <a:pt x="20259" y="9732"/>
                    <a:pt x="21382" y="9757"/>
                    <a:pt x="22475" y="9757"/>
                  </a:cubicBezTo>
                  <a:cubicBezTo>
                    <a:pt x="31501" y="9757"/>
                    <a:pt x="38439" y="8093"/>
                    <a:pt x="38528" y="5712"/>
                  </a:cubicBezTo>
                  <a:cubicBezTo>
                    <a:pt x="38662" y="3044"/>
                    <a:pt x="30156" y="509"/>
                    <a:pt x="19548" y="75"/>
                  </a:cubicBezTo>
                  <a:cubicBezTo>
                    <a:pt x="18403" y="25"/>
                    <a:pt x="17280" y="0"/>
                    <a:pt x="161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7"/>
            <p:cNvSpPr/>
            <p:nvPr/>
          </p:nvSpPr>
          <p:spPr>
            <a:xfrm>
              <a:off x="2329325" y="4010825"/>
              <a:ext cx="103450" cy="16700"/>
            </a:xfrm>
            <a:custGeom>
              <a:rect b="b" l="l" r="r" t="t"/>
              <a:pathLst>
                <a:path extrusionOk="0" h="668" w="4138">
                  <a:moveTo>
                    <a:pt x="4104" y="0"/>
                  </a:moveTo>
                  <a:cubicBezTo>
                    <a:pt x="2803" y="133"/>
                    <a:pt x="1435" y="200"/>
                    <a:pt x="1" y="267"/>
                  </a:cubicBezTo>
                  <a:lnTo>
                    <a:pt x="1" y="667"/>
                  </a:lnTo>
                  <a:cubicBezTo>
                    <a:pt x="1469" y="634"/>
                    <a:pt x="2836" y="534"/>
                    <a:pt x="4137" y="400"/>
                  </a:cubicBezTo>
                  <a:lnTo>
                    <a:pt x="41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7"/>
            <p:cNvSpPr/>
            <p:nvPr/>
          </p:nvSpPr>
          <p:spPr>
            <a:xfrm>
              <a:off x="1607150" y="3974125"/>
              <a:ext cx="130125" cy="59225"/>
            </a:xfrm>
            <a:custGeom>
              <a:rect b="b" l="l" r="r" t="t"/>
              <a:pathLst>
                <a:path extrusionOk="0" h="2369" w="5205">
                  <a:moveTo>
                    <a:pt x="234" y="0"/>
                  </a:moveTo>
                  <a:lnTo>
                    <a:pt x="1" y="367"/>
                  </a:lnTo>
                  <a:cubicBezTo>
                    <a:pt x="1668" y="1435"/>
                    <a:pt x="3370" y="2068"/>
                    <a:pt x="5138" y="2369"/>
                  </a:cubicBezTo>
                  <a:lnTo>
                    <a:pt x="5204" y="1968"/>
                  </a:lnTo>
                  <a:cubicBezTo>
                    <a:pt x="3503" y="1668"/>
                    <a:pt x="1869" y="1034"/>
                    <a:pt x="2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7"/>
            <p:cNvSpPr/>
            <p:nvPr/>
          </p:nvSpPr>
          <p:spPr>
            <a:xfrm>
              <a:off x="2505300" y="3862375"/>
              <a:ext cx="280225" cy="149300"/>
            </a:xfrm>
            <a:custGeom>
              <a:rect b="b" l="l" r="r" t="t"/>
              <a:pathLst>
                <a:path extrusionOk="0" h="5972" w="11209">
                  <a:moveTo>
                    <a:pt x="10808" y="0"/>
                  </a:moveTo>
                  <a:cubicBezTo>
                    <a:pt x="10808" y="34"/>
                    <a:pt x="10141" y="3937"/>
                    <a:pt x="0" y="5538"/>
                  </a:cubicBezTo>
                  <a:lnTo>
                    <a:pt x="67" y="5971"/>
                  </a:lnTo>
                  <a:cubicBezTo>
                    <a:pt x="10574" y="4270"/>
                    <a:pt x="11208" y="201"/>
                    <a:pt x="11208" y="34"/>
                  </a:cubicBezTo>
                  <a:lnTo>
                    <a:pt x="108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7"/>
            <p:cNvSpPr/>
            <p:nvPr/>
          </p:nvSpPr>
          <p:spPr>
            <a:xfrm>
              <a:off x="1985750" y="4153425"/>
              <a:ext cx="54225" cy="20025"/>
            </a:xfrm>
            <a:custGeom>
              <a:rect b="b" l="l" r="r" t="t"/>
              <a:pathLst>
                <a:path extrusionOk="0" h="801" w="2169">
                  <a:moveTo>
                    <a:pt x="101" y="0"/>
                  </a:moveTo>
                  <a:lnTo>
                    <a:pt x="1" y="400"/>
                  </a:lnTo>
                  <a:cubicBezTo>
                    <a:pt x="34" y="400"/>
                    <a:pt x="835" y="601"/>
                    <a:pt x="2102" y="801"/>
                  </a:cubicBezTo>
                  <a:lnTo>
                    <a:pt x="2169" y="400"/>
                  </a:lnTo>
                  <a:cubicBezTo>
                    <a:pt x="935" y="200"/>
                    <a:pt x="134" y="0"/>
                    <a:pt x="1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7"/>
            <p:cNvSpPr/>
            <p:nvPr/>
          </p:nvSpPr>
          <p:spPr>
            <a:xfrm>
              <a:off x="2105850" y="4172600"/>
              <a:ext cx="137625" cy="15875"/>
            </a:xfrm>
            <a:custGeom>
              <a:rect b="b" l="l" r="r" t="t"/>
              <a:pathLst>
                <a:path extrusionOk="0" h="635" w="5505">
                  <a:moveTo>
                    <a:pt x="34" y="0"/>
                  </a:moveTo>
                  <a:lnTo>
                    <a:pt x="0" y="434"/>
                  </a:lnTo>
                  <a:cubicBezTo>
                    <a:pt x="1268" y="567"/>
                    <a:pt x="2469" y="634"/>
                    <a:pt x="3603" y="634"/>
                  </a:cubicBezTo>
                  <a:cubicBezTo>
                    <a:pt x="4270" y="634"/>
                    <a:pt x="4904" y="601"/>
                    <a:pt x="5504" y="567"/>
                  </a:cubicBezTo>
                  <a:lnTo>
                    <a:pt x="5471" y="134"/>
                  </a:lnTo>
                  <a:cubicBezTo>
                    <a:pt x="4867" y="185"/>
                    <a:pt x="4223" y="212"/>
                    <a:pt x="3544" y="212"/>
                  </a:cubicBezTo>
                  <a:cubicBezTo>
                    <a:pt x="2460" y="212"/>
                    <a:pt x="1285" y="144"/>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7"/>
            <p:cNvSpPr/>
            <p:nvPr/>
          </p:nvSpPr>
          <p:spPr>
            <a:xfrm>
              <a:off x="1922375" y="3588850"/>
              <a:ext cx="23375" cy="13350"/>
            </a:xfrm>
            <a:custGeom>
              <a:rect b="b" l="l" r="r" t="t"/>
              <a:pathLst>
                <a:path extrusionOk="0" h="534" w="935">
                  <a:moveTo>
                    <a:pt x="901" y="0"/>
                  </a:moveTo>
                  <a:cubicBezTo>
                    <a:pt x="601" y="34"/>
                    <a:pt x="301" y="67"/>
                    <a:pt x="1" y="100"/>
                  </a:cubicBezTo>
                  <a:lnTo>
                    <a:pt x="67" y="534"/>
                  </a:lnTo>
                  <a:cubicBezTo>
                    <a:pt x="368" y="467"/>
                    <a:pt x="634" y="434"/>
                    <a:pt x="935" y="401"/>
                  </a:cubicBezTo>
                  <a:lnTo>
                    <a:pt x="9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7"/>
            <p:cNvSpPr/>
            <p:nvPr/>
          </p:nvSpPr>
          <p:spPr>
            <a:xfrm>
              <a:off x="1997425" y="3578825"/>
              <a:ext cx="106775" cy="15050"/>
            </a:xfrm>
            <a:custGeom>
              <a:rect b="b" l="l" r="r" t="t"/>
              <a:pathLst>
                <a:path extrusionOk="0" h="602" w="4271">
                  <a:moveTo>
                    <a:pt x="4237" y="1"/>
                  </a:moveTo>
                  <a:cubicBezTo>
                    <a:pt x="2703" y="34"/>
                    <a:pt x="1268" y="101"/>
                    <a:pt x="1" y="201"/>
                  </a:cubicBezTo>
                  <a:lnTo>
                    <a:pt x="34" y="601"/>
                  </a:lnTo>
                  <a:cubicBezTo>
                    <a:pt x="1302" y="501"/>
                    <a:pt x="2736" y="435"/>
                    <a:pt x="4270" y="401"/>
                  </a:cubicBezTo>
                  <a:lnTo>
                    <a:pt x="42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7"/>
            <p:cNvSpPr/>
            <p:nvPr/>
          </p:nvSpPr>
          <p:spPr>
            <a:xfrm>
              <a:off x="2142525" y="3578000"/>
              <a:ext cx="50900" cy="10875"/>
            </a:xfrm>
            <a:custGeom>
              <a:rect b="b" l="l" r="r" t="t"/>
              <a:pathLst>
                <a:path extrusionOk="0" h="435" w="2036">
                  <a:moveTo>
                    <a:pt x="1" y="1"/>
                  </a:moveTo>
                  <a:lnTo>
                    <a:pt x="1" y="434"/>
                  </a:lnTo>
                  <a:cubicBezTo>
                    <a:pt x="412" y="423"/>
                    <a:pt x="776" y="419"/>
                    <a:pt x="1077" y="419"/>
                  </a:cubicBezTo>
                  <a:cubicBezTo>
                    <a:pt x="1680" y="419"/>
                    <a:pt x="2036" y="434"/>
                    <a:pt x="2036" y="434"/>
                  </a:cubicBezTo>
                  <a:lnTo>
                    <a:pt x="20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7"/>
            <p:cNvSpPr/>
            <p:nvPr/>
          </p:nvSpPr>
          <p:spPr>
            <a:xfrm>
              <a:off x="2489450" y="4135900"/>
              <a:ext cx="207675" cy="64250"/>
            </a:xfrm>
            <a:custGeom>
              <a:rect b="b" l="l" r="r" t="t"/>
              <a:pathLst>
                <a:path extrusionOk="0" h="2570" w="8307">
                  <a:moveTo>
                    <a:pt x="8173" y="1"/>
                  </a:moveTo>
                  <a:cubicBezTo>
                    <a:pt x="8106" y="34"/>
                    <a:pt x="3736" y="1802"/>
                    <a:pt x="0" y="2169"/>
                  </a:cubicBezTo>
                  <a:lnTo>
                    <a:pt x="34" y="2569"/>
                  </a:lnTo>
                  <a:cubicBezTo>
                    <a:pt x="3837" y="2202"/>
                    <a:pt x="8273" y="434"/>
                    <a:pt x="8306" y="401"/>
                  </a:cubicBezTo>
                  <a:lnTo>
                    <a:pt x="81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7"/>
            <p:cNvSpPr/>
            <p:nvPr/>
          </p:nvSpPr>
          <p:spPr>
            <a:xfrm>
              <a:off x="2421075" y="4278500"/>
              <a:ext cx="76750" cy="25050"/>
            </a:xfrm>
            <a:custGeom>
              <a:rect b="b" l="l" r="r" t="t"/>
              <a:pathLst>
                <a:path extrusionOk="0" h="1002" w="3070">
                  <a:moveTo>
                    <a:pt x="3002" y="1"/>
                  </a:moveTo>
                  <a:lnTo>
                    <a:pt x="0" y="601"/>
                  </a:lnTo>
                  <a:lnTo>
                    <a:pt x="100" y="1001"/>
                  </a:lnTo>
                  <a:lnTo>
                    <a:pt x="3069" y="401"/>
                  </a:lnTo>
                  <a:lnTo>
                    <a:pt x="30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7"/>
            <p:cNvSpPr/>
            <p:nvPr/>
          </p:nvSpPr>
          <p:spPr>
            <a:xfrm>
              <a:off x="2237600" y="4366075"/>
              <a:ext cx="74250" cy="12525"/>
            </a:xfrm>
            <a:custGeom>
              <a:rect b="b" l="l" r="r" t="t"/>
              <a:pathLst>
                <a:path extrusionOk="0" h="501" w="2970">
                  <a:moveTo>
                    <a:pt x="34" y="0"/>
                  </a:moveTo>
                  <a:lnTo>
                    <a:pt x="1" y="400"/>
                  </a:lnTo>
                  <a:cubicBezTo>
                    <a:pt x="668" y="501"/>
                    <a:pt x="1402" y="501"/>
                    <a:pt x="1969" y="501"/>
                  </a:cubicBezTo>
                  <a:lnTo>
                    <a:pt x="2969" y="501"/>
                  </a:lnTo>
                  <a:lnTo>
                    <a:pt x="2936" y="67"/>
                  </a:lnTo>
                  <a:cubicBezTo>
                    <a:pt x="2936" y="67"/>
                    <a:pt x="2460" y="97"/>
                    <a:pt x="1815" y="97"/>
                  </a:cubicBezTo>
                  <a:cubicBezTo>
                    <a:pt x="1279" y="97"/>
                    <a:pt x="625" y="76"/>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7"/>
            <p:cNvSpPr/>
            <p:nvPr/>
          </p:nvSpPr>
          <p:spPr>
            <a:xfrm>
              <a:off x="2097500" y="4773025"/>
              <a:ext cx="90100" cy="38375"/>
            </a:xfrm>
            <a:custGeom>
              <a:rect b="b" l="l" r="r" t="t"/>
              <a:pathLst>
                <a:path extrusionOk="0" h="1535" w="3604">
                  <a:moveTo>
                    <a:pt x="3336" y="1"/>
                  </a:moveTo>
                  <a:cubicBezTo>
                    <a:pt x="1969" y="1101"/>
                    <a:pt x="1" y="1135"/>
                    <a:pt x="1" y="1135"/>
                  </a:cubicBezTo>
                  <a:lnTo>
                    <a:pt x="1" y="1535"/>
                  </a:lnTo>
                  <a:cubicBezTo>
                    <a:pt x="67" y="1535"/>
                    <a:pt x="2135" y="1535"/>
                    <a:pt x="3603" y="301"/>
                  </a:cubicBezTo>
                  <a:lnTo>
                    <a:pt x="33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7"/>
            <p:cNvSpPr/>
            <p:nvPr/>
          </p:nvSpPr>
          <p:spPr>
            <a:xfrm>
              <a:off x="2049975" y="4621250"/>
              <a:ext cx="95925" cy="25875"/>
            </a:xfrm>
            <a:custGeom>
              <a:rect b="b" l="l" r="r" t="t"/>
              <a:pathLst>
                <a:path extrusionOk="0" h="1035" w="3837">
                  <a:moveTo>
                    <a:pt x="3670" y="1"/>
                  </a:moveTo>
                  <a:cubicBezTo>
                    <a:pt x="2596" y="537"/>
                    <a:pt x="1471" y="640"/>
                    <a:pt x="770" y="640"/>
                  </a:cubicBezTo>
                  <a:cubicBezTo>
                    <a:pt x="338" y="640"/>
                    <a:pt x="67" y="601"/>
                    <a:pt x="67" y="601"/>
                  </a:cubicBezTo>
                  <a:lnTo>
                    <a:pt x="0" y="1001"/>
                  </a:lnTo>
                  <a:cubicBezTo>
                    <a:pt x="34" y="1001"/>
                    <a:pt x="334" y="1035"/>
                    <a:pt x="801" y="1035"/>
                  </a:cubicBezTo>
                  <a:cubicBezTo>
                    <a:pt x="1568" y="1035"/>
                    <a:pt x="2702" y="935"/>
                    <a:pt x="3836" y="401"/>
                  </a:cubicBezTo>
                  <a:lnTo>
                    <a:pt x="367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7"/>
            <p:cNvSpPr/>
            <p:nvPr/>
          </p:nvSpPr>
          <p:spPr>
            <a:xfrm>
              <a:off x="2130025" y="4976500"/>
              <a:ext cx="86750" cy="20875"/>
            </a:xfrm>
            <a:custGeom>
              <a:rect b="b" l="l" r="r" t="t"/>
              <a:pathLst>
                <a:path extrusionOk="0" h="835" w="3470">
                  <a:moveTo>
                    <a:pt x="3336" y="1"/>
                  </a:moveTo>
                  <a:cubicBezTo>
                    <a:pt x="2607" y="272"/>
                    <a:pt x="2008" y="405"/>
                    <a:pt x="1498" y="405"/>
                  </a:cubicBezTo>
                  <a:cubicBezTo>
                    <a:pt x="1004" y="405"/>
                    <a:pt x="595" y="280"/>
                    <a:pt x="234" y="34"/>
                  </a:cubicBezTo>
                  <a:lnTo>
                    <a:pt x="1" y="368"/>
                  </a:lnTo>
                  <a:cubicBezTo>
                    <a:pt x="468" y="701"/>
                    <a:pt x="1001" y="835"/>
                    <a:pt x="1502" y="835"/>
                  </a:cubicBezTo>
                  <a:cubicBezTo>
                    <a:pt x="2202" y="835"/>
                    <a:pt x="2869" y="634"/>
                    <a:pt x="3470" y="401"/>
                  </a:cubicBezTo>
                  <a:lnTo>
                    <a:pt x="33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7"/>
            <p:cNvSpPr/>
            <p:nvPr/>
          </p:nvSpPr>
          <p:spPr>
            <a:xfrm>
              <a:off x="1984925" y="4438625"/>
              <a:ext cx="129275" cy="58400"/>
            </a:xfrm>
            <a:custGeom>
              <a:rect b="b" l="l" r="r" t="t"/>
              <a:pathLst>
                <a:path extrusionOk="0" h="2336" w="5171">
                  <a:moveTo>
                    <a:pt x="267" y="0"/>
                  </a:moveTo>
                  <a:lnTo>
                    <a:pt x="0" y="334"/>
                  </a:lnTo>
                  <a:cubicBezTo>
                    <a:pt x="2035" y="2068"/>
                    <a:pt x="5004" y="2335"/>
                    <a:pt x="5137" y="2335"/>
                  </a:cubicBezTo>
                  <a:lnTo>
                    <a:pt x="5171" y="1935"/>
                  </a:lnTo>
                  <a:cubicBezTo>
                    <a:pt x="5137" y="1935"/>
                    <a:pt x="2202" y="1668"/>
                    <a:pt x="2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7"/>
            <p:cNvSpPr/>
            <p:nvPr/>
          </p:nvSpPr>
          <p:spPr>
            <a:xfrm>
              <a:off x="1999925" y="4911450"/>
              <a:ext cx="52575" cy="35050"/>
            </a:xfrm>
            <a:custGeom>
              <a:rect b="b" l="l" r="r" t="t"/>
              <a:pathLst>
                <a:path extrusionOk="0" h="1402" w="2103">
                  <a:moveTo>
                    <a:pt x="268" y="1"/>
                  </a:moveTo>
                  <a:lnTo>
                    <a:pt x="1" y="301"/>
                  </a:lnTo>
                  <a:cubicBezTo>
                    <a:pt x="468" y="735"/>
                    <a:pt x="1135" y="1068"/>
                    <a:pt x="1969" y="1402"/>
                  </a:cubicBezTo>
                  <a:lnTo>
                    <a:pt x="2102" y="1035"/>
                  </a:lnTo>
                  <a:cubicBezTo>
                    <a:pt x="1335" y="701"/>
                    <a:pt x="701" y="368"/>
                    <a:pt x="2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7"/>
            <p:cNvSpPr/>
            <p:nvPr/>
          </p:nvSpPr>
          <p:spPr>
            <a:xfrm>
              <a:off x="1932375" y="4805550"/>
              <a:ext cx="55900" cy="16700"/>
            </a:xfrm>
            <a:custGeom>
              <a:rect b="b" l="l" r="r" t="t"/>
              <a:pathLst>
                <a:path extrusionOk="0" h="668" w="2236">
                  <a:moveTo>
                    <a:pt x="2069" y="0"/>
                  </a:moveTo>
                  <a:cubicBezTo>
                    <a:pt x="2045" y="24"/>
                    <a:pt x="1606" y="247"/>
                    <a:pt x="998" y="247"/>
                  </a:cubicBezTo>
                  <a:cubicBezTo>
                    <a:pt x="745" y="247"/>
                    <a:pt x="462" y="208"/>
                    <a:pt x="168" y="101"/>
                  </a:cubicBezTo>
                  <a:lnTo>
                    <a:pt x="1" y="467"/>
                  </a:lnTo>
                  <a:cubicBezTo>
                    <a:pt x="368" y="601"/>
                    <a:pt x="701" y="668"/>
                    <a:pt x="1002" y="668"/>
                  </a:cubicBezTo>
                  <a:cubicBezTo>
                    <a:pt x="1702" y="668"/>
                    <a:pt x="2236" y="401"/>
                    <a:pt x="2236" y="367"/>
                  </a:cubicBezTo>
                  <a:lnTo>
                    <a:pt x="206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7"/>
            <p:cNvSpPr/>
            <p:nvPr/>
          </p:nvSpPr>
          <p:spPr>
            <a:xfrm>
              <a:off x="1856500" y="4738000"/>
              <a:ext cx="55900" cy="15875"/>
            </a:xfrm>
            <a:custGeom>
              <a:rect b="b" l="l" r="r" t="t"/>
              <a:pathLst>
                <a:path extrusionOk="0" h="635" w="2236">
                  <a:moveTo>
                    <a:pt x="2035" y="1"/>
                  </a:moveTo>
                  <a:cubicBezTo>
                    <a:pt x="2035" y="1"/>
                    <a:pt x="1610" y="229"/>
                    <a:pt x="1012" y="229"/>
                  </a:cubicBezTo>
                  <a:cubicBezTo>
                    <a:pt x="756" y="229"/>
                    <a:pt x="467" y="187"/>
                    <a:pt x="167" y="67"/>
                  </a:cubicBezTo>
                  <a:lnTo>
                    <a:pt x="0" y="468"/>
                  </a:lnTo>
                  <a:cubicBezTo>
                    <a:pt x="367" y="601"/>
                    <a:pt x="701" y="634"/>
                    <a:pt x="1001" y="634"/>
                  </a:cubicBezTo>
                  <a:cubicBezTo>
                    <a:pt x="1702" y="634"/>
                    <a:pt x="2202" y="367"/>
                    <a:pt x="2235" y="367"/>
                  </a:cubicBezTo>
                  <a:lnTo>
                    <a:pt x="20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7"/>
            <p:cNvSpPr/>
            <p:nvPr/>
          </p:nvSpPr>
          <p:spPr>
            <a:xfrm>
              <a:off x="1750600" y="4654600"/>
              <a:ext cx="70900" cy="13375"/>
            </a:xfrm>
            <a:custGeom>
              <a:rect b="b" l="l" r="r" t="t"/>
              <a:pathLst>
                <a:path extrusionOk="0" h="535" w="2836">
                  <a:moveTo>
                    <a:pt x="2769" y="1"/>
                  </a:moveTo>
                  <a:cubicBezTo>
                    <a:pt x="2769" y="1"/>
                    <a:pt x="1917" y="128"/>
                    <a:pt x="1016" y="128"/>
                  </a:cubicBezTo>
                  <a:cubicBezTo>
                    <a:pt x="694" y="128"/>
                    <a:pt x="365" y="111"/>
                    <a:pt x="67" y="68"/>
                  </a:cubicBezTo>
                  <a:lnTo>
                    <a:pt x="0" y="501"/>
                  </a:lnTo>
                  <a:cubicBezTo>
                    <a:pt x="300" y="535"/>
                    <a:pt x="634" y="535"/>
                    <a:pt x="967" y="535"/>
                  </a:cubicBezTo>
                  <a:cubicBezTo>
                    <a:pt x="1901" y="535"/>
                    <a:pt x="2802" y="401"/>
                    <a:pt x="2835" y="401"/>
                  </a:cubicBezTo>
                  <a:lnTo>
                    <a:pt x="27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7"/>
            <p:cNvSpPr/>
            <p:nvPr/>
          </p:nvSpPr>
          <p:spPr>
            <a:xfrm>
              <a:off x="1643850" y="4567050"/>
              <a:ext cx="95100" cy="15875"/>
            </a:xfrm>
            <a:custGeom>
              <a:rect b="b" l="l" r="r" t="t"/>
              <a:pathLst>
                <a:path extrusionOk="0" h="635" w="3804">
                  <a:moveTo>
                    <a:pt x="3703" y="0"/>
                  </a:moveTo>
                  <a:cubicBezTo>
                    <a:pt x="3679" y="0"/>
                    <a:pt x="2783" y="214"/>
                    <a:pt x="1627" y="214"/>
                  </a:cubicBezTo>
                  <a:cubicBezTo>
                    <a:pt x="1138" y="214"/>
                    <a:pt x="603" y="176"/>
                    <a:pt x="67" y="67"/>
                  </a:cubicBezTo>
                  <a:lnTo>
                    <a:pt x="0" y="501"/>
                  </a:lnTo>
                  <a:cubicBezTo>
                    <a:pt x="534" y="601"/>
                    <a:pt x="1068" y="634"/>
                    <a:pt x="1568" y="634"/>
                  </a:cubicBezTo>
                  <a:cubicBezTo>
                    <a:pt x="2802" y="634"/>
                    <a:pt x="3736" y="401"/>
                    <a:pt x="3803" y="401"/>
                  </a:cubicBezTo>
                  <a:lnTo>
                    <a:pt x="37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7"/>
            <p:cNvSpPr/>
            <p:nvPr/>
          </p:nvSpPr>
          <p:spPr>
            <a:xfrm>
              <a:off x="1529600" y="4446950"/>
              <a:ext cx="86750" cy="28375"/>
            </a:xfrm>
            <a:custGeom>
              <a:rect b="b" l="l" r="r" t="t"/>
              <a:pathLst>
                <a:path extrusionOk="0" h="1135" w="3470">
                  <a:moveTo>
                    <a:pt x="201" y="1"/>
                  </a:moveTo>
                  <a:lnTo>
                    <a:pt x="0" y="368"/>
                  </a:lnTo>
                  <a:cubicBezTo>
                    <a:pt x="1301" y="1135"/>
                    <a:pt x="3369" y="1135"/>
                    <a:pt x="3470" y="1135"/>
                  </a:cubicBezTo>
                  <a:lnTo>
                    <a:pt x="3470" y="735"/>
                  </a:lnTo>
                  <a:cubicBezTo>
                    <a:pt x="3436" y="735"/>
                    <a:pt x="1435" y="735"/>
                    <a:pt x="2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7"/>
            <p:cNvSpPr/>
            <p:nvPr/>
          </p:nvSpPr>
          <p:spPr>
            <a:xfrm>
              <a:off x="1500400" y="4288500"/>
              <a:ext cx="92600" cy="45900"/>
            </a:xfrm>
            <a:custGeom>
              <a:rect b="b" l="l" r="r" t="t"/>
              <a:pathLst>
                <a:path extrusionOk="0" h="1836" w="3704">
                  <a:moveTo>
                    <a:pt x="334" y="1"/>
                  </a:moveTo>
                  <a:lnTo>
                    <a:pt x="1" y="268"/>
                  </a:lnTo>
                  <a:cubicBezTo>
                    <a:pt x="1168" y="1635"/>
                    <a:pt x="2636" y="1836"/>
                    <a:pt x="3303" y="1836"/>
                  </a:cubicBezTo>
                  <a:cubicBezTo>
                    <a:pt x="3537" y="1836"/>
                    <a:pt x="3670" y="1802"/>
                    <a:pt x="3704" y="1802"/>
                  </a:cubicBezTo>
                  <a:lnTo>
                    <a:pt x="3637" y="1402"/>
                  </a:lnTo>
                  <a:cubicBezTo>
                    <a:pt x="3629" y="1402"/>
                    <a:pt x="3530" y="1414"/>
                    <a:pt x="3364" y="1414"/>
                  </a:cubicBezTo>
                  <a:cubicBezTo>
                    <a:pt x="2785" y="1414"/>
                    <a:pt x="1398" y="1272"/>
                    <a:pt x="3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7"/>
            <p:cNvSpPr/>
            <p:nvPr/>
          </p:nvSpPr>
          <p:spPr>
            <a:xfrm>
              <a:off x="1571300" y="4169250"/>
              <a:ext cx="100100" cy="78425"/>
            </a:xfrm>
            <a:custGeom>
              <a:rect b="b" l="l" r="r" t="t"/>
              <a:pathLst>
                <a:path extrusionOk="0" h="3137" w="4004">
                  <a:moveTo>
                    <a:pt x="401" y="1"/>
                  </a:moveTo>
                  <a:lnTo>
                    <a:pt x="0" y="68"/>
                  </a:lnTo>
                  <a:cubicBezTo>
                    <a:pt x="0" y="134"/>
                    <a:pt x="401" y="1902"/>
                    <a:pt x="3870" y="3136"/>
                  </a:cubicBezTo>
                  <a:lnTo>
                    <a:pt x="4003" y="2736"/>
                  </a:lnTo>
                  <a:cubicBezTo>
                    <a:pt x="801" y="1602"/>
                    <a:pt x="401" y="1"/>
                    <a:pt x="4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7"/>
            <p:cNvSpPr/>
            <p:nvPr/>
          </p:nvSpPr>
          <p:spPr>
            <a:xfrm>
              <a:off x="1675525" y="4080875"/>
              <a:ext cx="120950" cy="39200"/>
            </a:xfrm>
            <a:custGeom>
              <a:rect b="b" l="l" r="r" t="t"/>
              <a:pathLst>
                <a:path extrusionOk="0" h="1568" w="4838">
                  <a:moveTo>
                    <a:pt x="134" y="0"/>
                  </a:moveTo>
                  <a:lnTo>
                    <a:pt x="1" y="400"/>
                  </a:lnTo>
                  <a:cubicBezTo>
                    <a:pt x="1936" y="1168"/>
                    <a:pt x="4671" y="1568"/>
                    <a:pt x="4804" y="1568"/>
                  </a:cubicBezTo>
                  <a:lnTo>
                    <a:pt x="4838" y="1168"/>
                  </a:lnTo>
                  <a:cubicBezTo>
                    <a:pt x="4804" y="1168"/>
                    <a:pt x="2036" y="734"/>
                    <a:pt x="1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7"/>
            <p:cNvSpPr/>
            <p:nvPr/>
          </p:nvSpPr>
          <p:spPr>
            <a:xfrm>
              <a:off x="1660525" y="3731450"/>
              <a:ext cx="201000" cy="142625"/>
            </a:xfrm>
            <a:custGeom>
              <a:rect b="b" l="l" r="r" t="t"/>
              <a:pathLst>
                <a:path extrusionOk="0" h="5705" w="8040">
                  <a:moveTo>
                    <a:pt x="301" y="0"/>
                  </a:moveTo>
                  <a:cubicBezTo>
                    <a:pt x="0" y="2335"/>
                    <a:pt x="2636" y="4337"/>
                    <a:pt x="7939" y="5704"/>
                  </a:cubicBezTo>
                  <a:lnTo>
                    <a:pt x="8040" y="5304"/>
                  </a:lnTo>
                  <a:cubicBezTo>
                    <a:pt x="1635" y="3636"/>
                    <a:pt x="534" y="1501"/>
                    <a:pt x="701" y="34"/>
                  </a:cubicBezTo>
                  <a:lnTo>
                    <a:pt x="3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7"/>
            <p:cNvSpPr/>
            <p:nvPr/>
          </p:nvSpPr>
          <p:spPr>
            <a:xfrm>
              <a:off x="1948225" y="3883225"/>
              <a:ext cx="460350" cy="36725"/>
            </a:xfrm>
            <a:custGeom>
              <a:rect b="b" l="l" r="r" t="t"/>
              <a:pathLst>
                <a:path extrusionOk="0" h="1469" w="18414">
                  <a:moveTo>
                    <a:pt x="67" y="0"/>
                  </a:moveTo>
                  <a:lnTo>
                    <a:pt x="1" y="434"/>
                  </a:lnTo>
                  <a:cubicBezTo>
                    <a:pt x="3903" y="1101"/>
                    <a:pt x="8473" y="1468"/>
                    <a:pt x="12943" y="1468"/>
                  </a:cubicBezTo>
                  <a:cubicBezTo>
                    <a:pt x="14811" y="1468"/>
                    <a:pt x="16646" y="1401"/>
                    <a:pt x="18414" y="1268"/>
                  </a:cubicBezTo>
                  <a:lnTo>
                    <a:pt x="18380" y="868"/>
                  </a:lnTo>
                  <a:cubicBezTo>
                    <a:pt x="16659" y="993"/>
                    <a:pt x="14862" y="1055"/>
                    <a:pt x="13043" y="1055"/>
                  </a:cubicBezTo>
                  <a:cubicBezTo>
                    <a:pt x="8587" y="1055"/>
                    <a:pt x="3999" y="687"/>
                    <a:pt x="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7"/>
            <p:cNvSpPr/>
            <p:nvPr/>
          </p:nvSpPr>
          <p:spPr>
            <a:xfrm>
              <a:off x="2564500" y="3773150"/>
              <a:ext cx="165975" cy="120100"/>
            </a:xfrm>
            <a:custGeom>
              <a:rect b="b" l="l" r="r" t="t"/>
              <a:pathLst>
                <a:path extrusionOk="0" h="4804" w="6639">
                  <a:moveTo>
                    <a:pt x="6472" y="0"/>
                  </a:moveTo>
                  <a:lnTo>
                    <a:pt x="6072" y="134"/>
                  </a:lnTo>
                  <a:cubicBezTo>
                    <a:pt x="6205" y="667"/>
                    <a:pt x="6138" y="1134"/>
                    <a:pt x="5871" y="1601"/>
                  </a:cubicBezTo>
                  <a:cubicBezTo>
                    <a:pt x="5204" y="2769"/>
                    <a:pt x="3170" y="3736"/>
                    <a:pt x="1" y="4403"/>
                  </a:cubicBezTo>
                  <a:lnTo>
                    <a:pt x="101" y="4804"/>
                  </a:lnTo>
                  <a:cubicBezTo>
                    <a:pt x="3403" y="4103"/>
                    <a:pt x="5471" y="3102"/>
                    <a:pt x="6238" y="1802"/>
                  </a:cubicBezTo>
                  <a:cubicBezTo>
                    <a:pt x="6572" y="1234"/>
                    <a:pt x="6639" y="634"/>
                    <a:pt x="64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7"/>
            <p:cNvSpPr/>
            <p:nvPr/>
          </p:nvSpPr>
          <p:spPr>
            <a:xfrm>
              <a:off x="1965750" y="5069900"/>
              <a:ext cx="70900" cy="58400"/>
            </a:xfrm>
            <a:custGeom>
              <a:rect b="b" l="l" r="r" t="t"/>
              <a:pathLst>
                <a:path extrusionOk="0" h="2336" w="2836">
                  <a:moveTo>
                    <a:pt x="400" y="1"/>
                  </a:moveTo>
                  <a:lnTo>
                    <a:pt x="0" y="167"/>
                  </a:lnTo>
                  <a:cubicBezTo>
                    <a:pt x="34" y="234"/>
                    <a:pt x="901" y="1835"/>
                    <a:pt x="2735" y="2336"/>
                  </a:cubicBezTo>
                  <a:lnTo>
                    <a:pt x="2836" y="1935"/>
                  </a:lnTo>
                  <a:cubicBezTo>
                    <a:pt x="1201" y="1502"/>
                    <a:pt x="400" y="1"/>
                    <a:pt x="4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 name="Google Shape;564;p27"/>
          <p:cNvSpPr txBox="1"/>
          <p:nvPr>
            <p:ph type="title"/>
          </p:nvPr>
        </p:nvSpPr>
        <p:spPr>
          <a:xfrm>
            <a:off x="1851825" y="2214725"/>
            <a:ext cx="5447100" cy="1393200"/>
          </a:xfrm>
          <a:prstGeom prst="rect">
            <a:avLst/>
          </a:prstGeom>
        </p:spPr>
        <p:txBody>
          <a:bodyPr anchorCtr="0" anchor="b" bIns="91425" lIns="91425" spcFirstLastPara="1" rIns="91425" wrap="square" tIns="91425">
            <a:noAutofit/>
          </a:bodyPr>
          <a:lstStyle>
            <a:lvl1pPr lvl="0" rtl="0">
              <a:spcBef>
                <a:spcPts val="0"/>
              </a:spcBef>
              <a:spcAft>
                <a:spcPts val="0"/>
              </a:spcAft>
              <a:buSzPts val="5000"/>
              <a:buFont typeface="Playfair Display"/>
              <a:buNone/>
              <a:defRPr sz="10000"/>
            </a:lvl1pPr>
            <a:lvl2pPr lvl="1" rtl="0">
              <a:spcBef>
                <a:spcPts val="0"/>
              </a:spcBef>
              <a:spcAft>
                <a:spcPts val="0"/>
              </a:spcAft>
              <a:buSzPts val="5000"/>
              <a:buFont typeface="Playfair Display"/>
              <a:buNone/>
              <a:defRPr sz="5000">
                <a:latin typeface="Playfair Display"/>
                <a:ea typeface="Playfair Display"/>
                <a:cs typeface="Playfair Display"/>
                <a:sym typeface="Playfair Display"/>
              </a:defRPr>
            </a:lvl2pPr>
            <a:lvl3pPr lvl="2" rtl="0">
              <a:spcBef>
                <a:spcPts val="0"/>
              </a:spcBef>
              <a:spcAft>
                <a:spcPts val="0"/>
              </a:spcAft>
              <a:buSzPts val="5000"/>
              <a:buFont typeface="Playfair Display"/>
              <a:buNone/>
              <a:defRPr sz="5000">
                <a:latin typeface="Playfair Display"/>
                <a:ea typeface="Playfair Display"/>
                <a:cs typeface="Playfair Display"/>
                <a:sym typeface="Playfair Display"/>
              </a:defRPr>
            </a:lvl3pPr>
            <a:lvl4pPr lvl="3" rtl="0">
              <a:spcBef>
                <a:spcPts val="0"/>
              </a:spcBef>
              <a:spcAft>
                <a:spcPts val="0"/>
              </a:spcAft>
              <a:buSzPts val="5000"/>
              <a:buFont typeface="Playfair Display"/>
              <a:buNone/>
              <a:defRPr sz="5000">
                <a:latin typeface="Playfair Display"/>
                <a:ea typeface="Playfair Display"/>
                <a:cs typeface="Playfair Display"/>
                <a:sym typeface="Playfair Display"/>
              </a:defRPr>
            </a:lvl4pPr>
            <a:lvl5pPr lvl="4" rtl="0">
              <a:spcBef>
                <a:spcPts val="0"/>
              </a:spcBef>
              <a:spcAft>
                <a:spcPts val="0"/>
              </a:spcAft>
              <a:buSzPts val="5000"/>
              <a:buFont typeface="Playfair Display"/>
              <a:buNone/>
              <a:defRPr sz="5000">
                <a:latin typeface="Playfair Display"/>
                <a:ea typeface="Playfair Display"/>
                <a:cs typeface="Playfair Display"/>
                <a:sym typeface="Playfair Display"/>
              </a:defRPr>
            </a:lvl5pPr>
            <a:lvl6pPr lvl="5" rtl="0">
              <a:spcBef>
                <a:spcPts val="0"/>
              </a:spcBef>
              <a:spcAft>
                <a:spcPts val="0"/>
              </a:spcAft>
              <a:buSzPts val="5000"/>
              <a:buFont typeface="Playfair Display"/>
              <a:buNone/>
              <a:defRPr sz="5000">
                <a:latin typeface="Playfair Display"/>
                <a:ea typeface="Playfair Display"/>
                <a:cs typeface="Playfair Display"/>
                <a:sym typeface="Playfair Display"/>
              </a:defRPr>
            </a:lvl6pPr>
            <a:lvl7pPr lvl="6" rtl="0">
              <a:spcBef>
                <a:spcPts val="0"/>
              </a:spcBef>
              <a:spcAft>
                <a:spcPts val="0"/>
              </a:spcAft>
              <a:buSzPts val="5000"/>
              <a:buFont typeface="Playfair Display"/>
              <a:buNone/>
              <a:defRPr sz="5000">
                <a:latin typeface="Playfair Display"/>
                <a:ea typeface="Playfair Display"/>
                <a:cs typeface="Playfair Display"/>
                <a:sym typeface="Playfair Display"/>
              </a:defRPr>
            </a:lvl7pPr>
            <a:lvl8pPr lvl="7" rtl="0">
              <a:spcBef>
                <a:spcPts val="0"/>
              </a:spcBef>
              <a:spcAft>
                <a:spcPts val="0"/>
              </a:spcAft>
              <a:buSzPts val="5000"/>
              <a:buFont typeface="Playfair Display"/>
              <a:buNone/>
              <a:defRPr sz="5000">
                <a:latin typeface="Playfair Display"/>
                <a:ea typeface="Playfair Display"/>
                <a:cs typeface="Playfair Display"/>
                <a:sym typeface="Playfair Display"/>
              </a:defRPr>
            </a:lvl8pPr>
            <a:lvl9pPr lvl="8" rtl="0">
              <a:spcBef>
                <a:spcPts val="0"/>
              </a:spcBef>
              <a:spcAft>
                <a:spcPts val="0"/>
              </a:spcAft>
              <a:buSzPts val="5000"/>
              <a:buFont typeface="Playfair Display"/>
              <a:buNone/>
              <a:defRPr sz="5000">
                <a:latin typeface="Playfair Display"/>
                <a:ea typeface="Playfair Display"/>
                <a:cs typeface="Playfair Display"/>
                <a:sym typeface="Playfair Display"/>
              </a:defRPr>
            </a:lvl9pPr>
          </a:lstStyle>
          <a:p/>
        </p:txBody>
      </p:sp>
      <p:sp>
        <p:nvSpPr>
          <p:cNvPr id="565" name="Google Shape;565;p27"/>
          <p:cNvSpPr txBox="1"/>
          <p:nvPr>
            <p:ph idx="1" type="subTitle"/>
          </p:nvPr>
        </p:nvSpPr>
        <p:spPr>
          <a:xfrm>
            <a:off x="1848450" y="3377525"/>
            <a:ext cx="5447100" cy="68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a:buNone/>
              <a:defRPr sz="1600">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566" name="Google Shape;566;p27"/>
          <p:cNvSpPr/>
          <p:nvPr>
            <p:ph idx="2" type="pic"/>
          </p:nvPr>
        </p:nvSpPr>
        <p:spPr>
          <a:xfrm>
            <a:off x="0" y="0"/>
            <a:ext cx="9144000" cy="1600200"/>
          </a:xfrm>
          <a:prstGeom prst="rect">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2_1">
    <p:spTree>
      <p:nvGrpSpPr>
        <p:cNvPr id="567" name="Shape 567"/>
        <p:cNvGrpSpPr/>
        <p:nvPr/>
      </p:nvGrpSpPr>
      <p:grpSpPr>
        <a:xfrm>
          <a:off x="0" y="0"/>
          <a:ext cx="0" cy="0"/>
          <a:chOff x="0" y="0"/>
          <a:chExt cx="0" cy="0"/>
        </a:xfrm>
      </p:grpSpPr>
      <p:pic>
        <p:nvPicPr>
          <p:cNvPr id="568" name="Google Shape;568;p28"/>
          <p:cNvPicPr preferRelativeResize="0"/>
          <p:nvPr/>
        </p:nvPicPr>
        <p:blipFill>
          <a:blip r:embed="rId2">
            <a:alphaModFix amt="29000"/>
          </a:blip>
          <a:stretch>
            <a:fillRect/>
          </a:stretch>
        </p:blipFill>
        <p:spPr>
          <a:xfrm flipH="1">
            <a:off x="122063" y="121775"/>
            <a:ext cx="9144003" cy="5143501"/>
          </a:xfrm>
          <a:prstGeom prst="rect">
            <a:avLst/>
          </a:prstGeom>
          <a:noFill/>
          <a:ln>
            <a:noFill/>
          </a:ln>
        </p:spPr>
      </p:pic>
      <p:grpSp>
        <p:nvGrpSpPr>
          <p:cNvPr id="569" name="Google Shape;569;p28"/>
          <p:cNvGrpSpPr/>
          <p:nvPr/>
        </p:nvGrpSpPr>
        <p:grpSpPr>
          <a:xfrm>
            <a:off x="0" y="4427075"/>
            <a:ext cx="9190672" cy="716455"/>
            <a:chOff x="0" y="4427075"/>
            <a:chExt cx="9190672" cy="716455"/>
          </a:xfrm>
        </p:grpSpPr>
        <p:sp>
          <p:nvSpPr>
            <p:cNvPr id="570" name="Google Shape;570;p28"/>
            <p:cNvSpPr/>
            <p:nvPr/>
          </p:nvSpPr>
          <p:spPr>
            <a:xfrm>
              <a:off x="0" y="4427075"/>
              <a:ext cx="9190672" cy="629975"/>
            </a:xfrm>
            <a:custGeom>
              <a:rect b="b" l="l" r="r" t="t"/>
              <a:pathLst>
                <a:path extrusionOk="0" h="25199" w="284960">
                  <a:moveTo>
                    <a:pt x="0" y="0"/>
                  </a:moveTo>
                  <a:lnTo>
                    <a:pt x="0" y="25198"/>
                  </a:lnTo>
                  <a:lnTo>
                    <a:pt x="284960" y="25198"/>
                  </a:lnTo>
                  <a:lnTo>
                    <a:pt x="284960" y="0"/>
                  </a:ln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8"/>
            <p:cNvSpPr/>
            <p:nvPr/>
          </p:nvSpPr>
          <p:spPr>
            <a:xfrm>
              <a:off x="0" y="4742425"/>
              <a:ext cx="9190672" cy="401105"/>
            </a:xfrm>
            <a:custGeom>
              <a:rect b="b" l="l" r="r" t="t"/>
              <a:pathLst>
                <a:path extrusionOk="0" h="25199" w="284960">
                  <a:moveTo>
                    <a:pt x="0" y="0"/>
                  </a:moveTo>
                  <a:lnTo>
                    <a:pt x="0" y="25198"/>
                  </a:lnTo>
                  <a:lnTo>
                    <a:pt x="284960" y="25198"/>
                  </a:lnTo>
                  <a:lnTo>
                    <a:pt x="284960" y="0"/>
                  </a:ln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 name="Google Shape;572;p28"/>
          <p:cNvGrpSpPr/>
          <p:nvPr/>
        </p:nvGrpSpPr>
        <p:grpSpPr>
          <a:xfrm>
            <a:off x="-844175" y="2338950"/>
            <a:ext cx="1817975" cy="2105550"/>
            <a:chOff x="4403325" y="431550"/>
            <a:chExt cx="1817975" cy="2105550"/>
          </a:xfrm>
        </p:grpSpPr>
        <p:sp>
          <p:nvSpPr>
            <p:cNvPr id="573" name="Google Shape;573;p28"/>
            <p:cNvSpPr/>
            <p:nvPr/>
          </p:nvSpPr>
          <p:spPr>
            <a:xfrm>
              <a:off x="4590125" y="450475"/>
              <a:ext cx="1631175" cy="2086625"/>
            </a:xfrm>
            <a:custGeom>
              <a:rect b="b" l="l" r="r" t="t"/>
              <a:pathLst>
                <a:path extrusionOk="0" h="83465" w="65247">
                  <a:moveTo>
                    <a:pt x="34041" y="0"/>
                  </a:moveTo>
                  <a:cubicBezTo>
                    <a:pt x="19471" y="0"/>
                    <a:pt x="4554" y="4021"/>
                    <a:pt x="1201" y="11087"/>
                  </a:cubicBezTo>
                  <a:cubicBezTo>
                    <a:pt x="0" y="14122"/>
                    <a:pt x="500" y="17491"/>
                    <a:pt x="4970" y="21694"/>
                  </a:cubicBezTo>
                  <a:cubicBezTo>
                    <a:pt x="1735" y="23762"/>
                    <a:pt x="2202" y="27665"/>
                    <a:pt x="7939" y="34203"/>
                  </a:cubicBezTo>
                  <a:cubicBezTo>
                    <a:pt x="4603" y="35938"/>
                    <a:pt x="5738" y="39140"/>
                    <a:pt x="10574" y="43543"/>
                  </a:cubicBezTo>
                  <a:cubicBezTo>
                    <a:pt x="9273" y="47046"/>
                    <a:pt x="12376" y="49047"/>
                    <a:pt x="17579" y="50315"/>
                  </a:cubicBezTo>
                  <a:cubicBezTo>
                    <a:pt x="17546" y="52283"/>
                    <a:pt x="18847" y="53751"/>
                    <a:pt x="23951" y="53751"/>
                  </a:cubicBezTo>
                  <a:cubicBezTo>
                    <a:pt x="22883" y="55719"/>
                    <a:pt x="24684" y="57587"/>
                    <a:pt x="29655" y="59355"/>
                  </a:cubicBezTo>
                  <a:cubicBezTo>
                    <a:pt x="28287" y="61523"/>
                    <a:pt x="29721" y="63558"/>
                    <a:pt x="34591" y="65426"/>
                  </a:cubicBezTo>
                  <a:cubicBezTo>
                    <a:pt x="33024" y="66626"/>
                    <a:pt x="33124" y="69028"/>
                    <a:pt x="35125" y="72798"/>
                  </a:cubicBezTo>
                  <a:cubicBezTo>
                    <a:pt x="33291" y="73331"/>
                    <a:pt x="32957" y="75366"/>
                    <a:pt x="33591" y="78335"/>
                  </a:cubicBezTo>
                  <a:cubicBezTo>
                    <a:pt x="33591" y="78335"/>
                    <a:pt x="31456" y="82871"/>
                    <a:pt x="31756" y="83405"/>
                  </a:cubicBezTo>
                  <a:cubicBezTo>
                    <a:pt x="31780" y="83446"/>
                    <a:pt x="31831" y="83465"/>
                    <a:pt x="31904" y="83465"/>
                  </a:cubicBezTo>
                  <a:cubicBezTo>
                    <a:pt x="32851" y="83465"/>
                    <a:pt x="37594" y="80301"/>
                    <a:pt x="37594" y="80270"/>
                  </a:cubicBezTo>
                  <a:cubicBezTo>
                    <a:pt x="41797" y="78368"/>
                    <a:pt x="43464" y="76433"/>
                    <a:pt x="42664" y="74499"/>
                  </a:cubicBezTo>
                  <a:cubicBezTo>
                    <a:pt x="45232" y="72497"/>
                    <a:pt x="46400" y="70696"/>
                    <a:pt x="45232" y="69195"/>
                  </a:cubicBezTo>
                  <a:cubicBezTo>
                    <a:pt x="47000" y="66727"/>
                    <a:pt x="47467" y="64859"/>
                    <a:pt x="46467" y="63724"/>
                  </a:cubicBezTo>
                  <a:cubicBezTo>
                    <a:pt x="48301" y="60189"/>
                    <a:pt x="48535" y="57820"/>
                    <a:pt x="46767" y="56886"/>
                  </a:cubicBezTo>
                  <a:cubicBezTo>
                    <a:pt x="46934" y="53050"/>
                    <a:pt x="46266" y="50782"/>
                    <a:pt x="44465" y="50648"/>
                  </a:cubicBezTo>
                  <a:cubicBezTo>
                    <a:pt x="45132" y="46979"/>
                    <a:pt x="44832" y="44511"/>
                    <a:pt x="42764" y="44210"/>
                  </a:cubicBezTo>
                  <a:cubicBezTo>
                    <a:pt x="42764" y="40308"/>
                    <a:pt x="41797" y="38306"/>
                    <a:pt x="39929" y="38206"/>
                  </a:cubicBezTo>
                  <a:cubicBezTo>
                    <a:pt x="41797" y="35871"/>
                    <a:pt x="42764" y="33803"/>
                    <a:pt x="41296" y="32502"/>
                  </a:cubicBezTo>
                  <a:cubicBezTo>
                    <a:pt x="43531" y="30801"/>
                    <a:pt x="44398" y="29233"/>
                    <a:pt x="43298" y="27865"/>
                  </a:cubicBezTo>
                  <a:cubicBezTo>
                    <a:pt x="46733" y="25897"/>
                    <a:pt x="48568" y="23929"/>
                    <a:pt x="47367" y="21961"/>
                  </a:cubicBezTo>
                  <a:cubicBezTo>
                    <a:pt x="52771" y="21060"/>
                    <a:pt x="54839" y="19359"/>
                    <a:pt x="54039" y="16924"/>
                  </a:cubicBezTo>
                  <a:cubicBezTo>
                    <a:pt x="61344" y="16357"/>
                    <a:pt x="65247" y="14756"/>
                    <a:pt x="64413" y="11720"/>
                  </a:cubicBezTo>
                  <a:cubicBezTo>
                    <a:pt x="61407" y="3628"/>
                    <a:pt x="47880" y="0"/>
                    <a:pt x="340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8"/>
            <p:cNvSpPr/>
            <p:nvPr/>
          </p:nvSpPr>
          <p:spPr>
            <a:xfrm>
              <a:off x="5464900" y="2187000"/>
              <a:ext cx="212675" cy="86750"/>
            </a:xfrm>
            <a:custGeom>
              <a:rect b="b" l="l" r="r" t="t"/>
              <a:pathLst>
                <a:path extrusionOk="0" h="3470" w="8507">
                  <a:moveTo>
                    <a:pt x="8473" y="1"/>
                  </a:moveTo>
                  <a:cubicBezTo>
                    <a:pt x="2636" y="835"/>
                    <a:pt x="101" y="3070"/>
                    <a:pt x="1" y="3170"/>
                  </a:cubicBezTo>
                  <a:lnTo>
                    <a:pt x="268" y="3470"/>
                  </a:lnTo>
                  <a:cubicBezTo>
                    <a:pt x="301" y="3470"/>
                    <a:pt x="2803" y="1235"/>
                    <a:pt x="8507" y="401"/>
                  </a:cubicBezTo>
                  <a:lnTo>
                    <a:pt x="84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8"/>
            <p:cNvSpPr/>
            <p:nvPr/>
          </p:nvSpPr>
          <p:spPr>
            <a:xfrm>
              <a:off x="5452400" y="2031900"/>
              <a:ext cx="249375" cy="59225"/>
            </a:xfrm>
            <a:custGeom>
              <a:rect b="b" l="l" r="r" t="t"/>
              <a:pathLst>
                <a:path extrusionOk="0" h="2369" w="9975">
                  <a:moveTo>
                    <a:pt x="9974" y="0"/>
                  </a:moveTo>
                  <a:cubicBezTo>
                    <a:pt x="3636" y="0"/>
                    <a:pt x="134" y="1902"/>
                    <a:pt x="0" y="2002"/>
                  </a:cubicBezTo>
                  <a:lnTo>
                    <a:pt x="201" y="2369"/>
                  </a:lnTo>
                  <a:cubicBezTo>
                    <a:pt x="234" y="2335"/>
                    <a:pt x="3770" y="434"/>
                    <a:pt x="9974" y="434"/>
                  </a:cubicBezTo>
                  <a:lnTo>
                    <a:pt x="99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8"/>
            <p:cNvSpPr/>
            <p:nvPr/>
          </p:nvSpPr>
          <p:spPr>
            <a:xfrm>
              <a:off x="5559150" y="1870000"/>
              <a:ext cx="135950" cy="12650"/>
            </a:xfrm>
            <a:custGeom>
              <a:rect b="b" l="l" r="r" t="t"/>
              <a:pathLst>
                <a:path extrusionOk="0" h="506" w="5438">
                  <a:moveTo>
                    <a:pt x="2448" y="0"/>
                  </a:moveTo>
                  <a:cubicBezTo>
                    <a:pt x="1608" y="0"/>
                    <a:pt x="790" y="25"/>
                    <a:pt x="0" y="72"/>
                  </a:cubicBezTo>
                  <a:lnTo>
                    <a:pt x="0" y="505"/>
                  </a:lnTo>
                  <a:cubicBezTo>
                    <a:pt x="791" y="443"/>
                    <a:pt x="1603" y="417"/>
                    <a:pt x="2437" y="417"/>
                  </a:cubicBezTo>
                  <a:cubicBezTo>
                    <a:pt x="3398" y="417"/>
                    <a:pt x="4386" y="452"/>
                    <a:pt x="5404" y="505"/>
                  </a:cubicBezTo>
                  <a:lnTo>
                    <a:pt x="5437" y="105"/>
                  </a:lnTo>
                  <a:cubicBezTo>
                    <a:pt x="4418" y="34"/>
                    <a:pt x="3419" y="0"/>
                    <a:pt x="24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8"/>
            <p:cNvSpPr/>
            <p:nvPr/>
          </p:nvSpPr>
          <p:spPr>
            <a:xfrm>
              <a:off x="5328150" y="1883450"/>
              <a:ext cx="136775" cy="55075"/>
            </a:xfrm>
            <a:custGeom>
              <a:rect b="b" l="l" r="r" t="t"/>
              <a:pathLst>
                <a:path extrusionOk="0" h="2203" w="5471">
                  <a:moveTo>
                    <a:pt x="5404" y="1"/>
                  </a:moveTo>
                  <a:cubicBezTo>
                    <a:pt x="1635" y="701"/>
                    <a:pt x="67" y="1835"/>
                    <a:pt x="0" y="1869"/>
                  </a:cubicBezTo>
                  <a:lnTo>
                    <a:pt x="234" y="2202"/>
                  </a:lnTo>
                  <a:cubicBezTo>
                    <a:pt x="267" y="2202"/>
                    <a:pt x="1835" y="1102"/>
                    <a:pt x="5471" y="401"/>
                  </a:cubicBezTo>
                  <a:lnTo>
                    <a:pt x="54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8"/>
            <p:cNvSpPr/>
            <p:nvPr/>
          </p:nvSpPr>
          <p:spPr>
            <a:xfrm>
              <a:off x="5185550" y="1717275"/>
              <a:ext cx="457000" cy="81150"/>
            </a:xfrm>
            <a:custGeom>
              <a:rect b="b" l="l" r="r" t="t"/>
              <a:pathLst>
                <a:path extrusionOk="0" h="3246" w="18280">
                  <a:moveTo>
                    <a:pt x="12770" y="0"/>
                  </a:moveTo>
                  <a:cubicBezTo>
                    <a:pt x="4104" y="0"/>
                    <a:pt x="196" y="2772"/>
                    <a:pt x="0" y="2912"/>
                  </a:cubicBezTo>
                  <a:lnTo>
                    <a:pt x="234" y="3245"/>
                  </a:lnTo>
                  <a:cubicBezTo>
                    <a:pt x="290" y="3217"/>
                    <a:pt x="4233" y="416"/>
                    <a:pt x="12883" y="416"/>
                  </a:cubicBezTo>
                  <a:cubicBezTo>
                    <a:pt x="14495" y="416"/>
                    <a:pt x="16270" y="513"/>
                    <a:pt x="18213" y="744"/>
                  </a:cubicBezTo>
                  <a:lnTo>
                    <a:pt x="18280" y="343"/>
                  </a:lnTo>
                  <a:cubicBezTo>
                    <a:pt x="16264" y="102"/>
                    <a:pt x="14430" y="0"/>
                    <a:pt x="127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8"/>
            <p:cNvSpPr/>
            <p:nvPr/>
          </p:nvSpPr>
          <p:spPr>
            <a:xfrm>
              <a:off x="5437375" y="1557925"/>
              <a:ext cx="115125" cy="13675"/>
            </a:xfrm>
            <a:custGeom>
              <a:rect b="b" l="l" r="r" t="t"/>
              <a:pathLst>
                <a:path extrusionOk="0" h="547" w="4605">
                  <a:moveTo>
                    <a:pt x="1038" y="0"/>
                  </a:moveTo>
                  <a:cubicBezTo>
                    <a:pt x="686" y="0"/>
                    <a:pt x="340" y="5"/>
                    <a:pt x="1" y="12"/>
                  </a:cubicBezTo>
                  <a:lnTo>
                    <a:pt x="1" y="413"/>
                  </a:lnTo>
                  <a:cubicBezTo>
                    <a:pt x="1435" y="413"/>
                    <a:pt x="2970" y="446"/>
                    <a:pt x="4571" y="546"/>
                  </a:cubicBezTo>
                  <a:lnTo>
                    <a:pt x="4604" y="146"/>
                  </a:lnTo>
                  <a:cubicBezTo>
                    <a:pt x="3381" y="44"/>
                    <a:pt x="2177" y="0"/>
                    <a:pt x="10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8"/>
            <p:cNvSpPr/>
            <p:nvPr/>
          </p:nvSpPr>
          <p:spPr>
            <a:xfrm>
              <a:off x="5024600" y="1561550"/>
              <a:ext cx="337750" cy="149300"/>
            </a:xfrm>
            <a:custGeom>
              <a:rect b="b" l="l" r="r" t="t"/>
              <a:pathLst>
                <a:path extrusionOk="0" h="5972" w="13510">
                  <a:moveTo>
                    <a:pt x="13476" y="1"/>
                  </a:moveTo>
                  <a:cubicBezTo>
                    <a:pt x="2769" y="935"/>
                    <a:pt x="134" y="5572"/>
                    <a:pt x="0" y="5772"/>
                  </a:cubicBezTo>
                  <a:lnTo>
                    <a:pt x="367" y="5972"/>
                  </a:lnTo>
                  <a:cubicBezTo>
                    <a:pt x="400" y="5905"/>
                    <a:pt x="3002" y="1335"/>
                    <a:pt x="13510" y="435"/>
                  </a:cubicBezTo>
                  <a:lnTo>
                    <a:pt x="134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8"/>
            <p:cNvSpPr/>
            <p:nvPr/>
          </p:nvSpPr>
          <p:spPr>
            <a:xfrm>
              <a:off x="5474075" y="799350"/>
              <a:ext cx="335275" cy="61725"/>
            </a:xfrm>
            <a:custGeom>
              <a:rect b="b" l="l" r="r" t="t"/>
              <a:pathLst>
                <a:path extrusionOk="0" h="2469" w="13411">
                  <a:moveTo>
                    <a:pt x="34" y="0"/>
                  </a:moveTo>
                  <a:lnTo>
                    <a:pt x="1" y="434"/>
                  </a:lnTo>
                  <a:cubicBezTo>
                    <a:pt x="5271" y="601"/>
                    <a:pt x="9974" y="1335"/>
                    <a:pt x="13277" y="2469"/>
                  </a:cubicBezTo>
                  <a:lnTo>
                    <a:pt x="13410" y="2069"/>
                  </a:lnTo>
                  <a:cubicBezTo>
                    <a:pt x="10075" y="934"/>
                    <a:pt x="5304" y="201"/>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8"/>
            <p:cNvSpPr/>
            <p:nvPr/>
          </p:nvSpPr>
          <p:spPr>
            <a:xfrm>
              <a:off x="4711025" y="799350"/>
              <a:ext cx="622150" cy="196825"/>
            </a:xfrm>
            <a:custGeom>
              <a:rect b="b" l="l" r="r" t="t"/>
              <a:pathLst>
                <a:path extrusionOk="0" h="7873" w="24886">
                  <a:moveTo>
                    <a:pt x="24852" y="0"/>
                  </a:moveTo>
                  <a:cubicBezTo>
                    <a:pt x="13377" y="434"/>
                    <a:pt x="4304" y="3203"/>
                    <a:pt x="1" y="7606"/>
                  </a:cubicBezTo>
                  <a:lnTo>
                    <a:pt x="301" y="7873"/>
                  </a:lnTo>
                  <a:cubicBezTo>
                    <a:pt x="4537" y="3570"/>
                    <a:pt x="13477" y="834"/>
                    <a:pt x="24885" y="434"/>
                  </a:cubicBezTo>
                  <a:lnTo>
                    <a:pt x="248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8"/>
            <p:cNvSpPr/>
            <p:nvPr/>
          </p:nvSpPr>
          <p:spPr>
            <a:xfrm>
              <a:off x="5283950" y="1171200"/>
              <a:ext cx="131775" cy="11775"/>
            </a:xfrm>
            <a:custGeom>
              <a:rect b="b" l="l" r="r" t="t"/>
              <a:pathLst>
                <a:path extrusionOk="0" h="471" w="5271">
                  <a:moveTo>
                    <a:pt x="3223" y="1"/>
                  </a:moveTo>
                  <a:cubicBezTo>
                    <a:pt x="2129" y="1"/>
                    <a:pt x="1052" y="29"/>
                    <a:pt x="0" y="70"/>
                  </a:cubicBezTo>
                  <a:lnTo>
                    <a:pt x="0" y="471"/>
                  </a:lnTo>
                  <a:cubicBezTo>
                    <a:pt x="868" y="437"/>
                    <a:pt x="1735" y="421"/>
                    <a:pt x="2606" y="421"/>
                  </a:cubicBezTo>
                  <a:cubicBezTo>
                    <a:pt x="3478" y="421"/>
                    <a:pt x="4353" y="437"/>
                    <a:pt x="5237" y="471"/>
                  </a:cubicBezTo>
                  <a:lnTo>
                    <a:pt x="5271" y="37"/>
                  </a:lnTo>
                  <a:cubicBezTo>
                    <a:pt x="4583" y="12"/>
                    <a:pt x="3900" y="1"/>
                    <a:pt x="32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8"/>
            <p:cNvSpPr/>
            <p:nvPr/>
          </p:nvSpPr>
          <p:spPr>
            <a:xfrm>
              <a:off x="4785250" y="1185450"/>
              <a:ext cx="365300" cy="124300"/>
            </a:xfrm>
            <a:custGeom>
              <a:rect b="b" l="l" r="r" t="t"/>
              <a:pathLst>
                <a:path extrusionOk="0" h="4972" w="14612">
                  <a:moveTo>
                    <a:pt x="14578" y="1"/>
                  </a:moveTo>
                  <a:cubicBezTo>
                    <a:pt x="5204" y="1335"/>
                    <a:pt x="67" y="4604"/>
                    <a:pt x="1" y="4637"/>
                  </a:cubicBezTo>
                  <a:lnTo>
                    <a:pt x="234" y="4971"/>
                  </a:lnTo>
                  <a:cubicBezTo>
                    <a:pt x="268" y="4971"/>
                    <a:pt x="5371" y="1735"/>
                    <a:pt x="14611" y="401"/>
                  </a:cubicBezTo>
                  <a:lnTo>
                    <a:pt x="145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8"/>
            <p:cNvSpPr/>
            <p:nvPr/>
          </p:nvSpPr>
          <p:spPr>
            <a:xfrm>
              <a:off x="4849475" y="1391450"/>
              <a:ext cx="472025" cy="150125"/>
            </a:xfrm>
            <a:custGeom>
              <a:rect b="b" l="l" r="r" t="t"/>
              <a:pathLst>
                <a:path extrusionOk="0" h="6005" w="18881">
                  <a:moveTo>
                    <a:pt x="18847" y="0"/>
                  </a:moveTo>
                  <a:cubicBezTo>
                    <a:pt x="3036" y="600"/>
                    <a:pt x="134" y="5571"/>
                    <a:pt x="0" y="5804"/>
                  </a:cubicBezTo>
                  <a:lnTo>
                    <a:pt x="367" y="6004"/>
                  </a:lnTo>
                  <a:cubicBezTo>
                    <a:pt x="400" y="5938"/>
                    <a:pt x="3269" y="1001"/>
                    <a:pt x="18880" y="434"/>
                  </a:cubicBezTo>
                  <a:lnTo>
                    <a:pt x="188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8"/>
            <p:cNvSpPr/>
            <p:nvPr/>
          </p:nvSpPr>
          <p:spPr>
            <a:xfrm>
              <a:off x="5426550" y="2347950"/>
              <a:ext cx="122600" cy="65075"/>
            </a:xfrm>
            <a:custGeom>
              <a:rect b="b" l="l" r="r" t="t"/>
              <a:pathLst>
                <a:path extrusionOk="0" h="2603" w="4904">
                  <a:moveTo>
                    <a:pt x="4804" y="1"/>
                  </a:moveTo>
                  <a:cubicBezTo>
                    <a:pt x="2235" y="701"/>
                    <a:pt x="100" y="2202"/>
                    <a:pt x="0" y="2269"/>
                  </a:cubicBezTo>
                  <a:lnTo>
                    <a:pt x="267" y="2603"/>
                  </a:lnTo>
                  <a:cubicBezTo>
                    <a:pt x="267" y="2603"/>
                    <a:pt x="2402" y="1102"/>
                    <a:pt x="4904" y="401"/>
                  </a:cubicBezTo>
                  <a:lnTo>
                    <a:pt x="48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8"/>
            <p:cNvSpPr/>
            <p:nvPr/>
          </p:nvSpPr>
          <p:spPr>
            <a:xfrm>
              <a:off x="5820150" y="549175"/>
              <a:ext cx="364450" cy="224350"/>
            </a:xfrm>
            <a:custGeom>
              <a:rect b="b" l="l" r="r" t="t"/>
              <a:pathLst>
                <a:path extrusionOk="0" h="8974" w="14578">
                  <a:moveTo>
                    <a:pt x="101" y="0"/>
                  </a:moveTo>
                  <a:lnTo>
                    <a:pt x="1" y="434"/>
                  </a:lnTo>
                  <a:cubicBezTo>
                    <a:pt x="8040" y="2202"/>
                    <a:pt x="13210" y="5304"/>
                    <a:pt x="14178" y="8973"/>
                  </a:cubicBezTo>
                  <a:lnTo>
                    <a:pt x="14578" y="8873"/>
                  </a:lnTo>
                  <a:cubicBezTo>
                    <a:pt x="13577" y="5037"/>
                    <a:pt x="8307" y="1802"/>
                    <a:pt x="1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8"/>
            <p:cNvSpPr/>
            <p:nvPr/>
          </p:nvSpPr>
          <p:spPr>
            <a:xfrm>
              <a:off x="5124675" y="513975"/>
              <a:ext cx="554575" cy="52725"/>
            </a:xfrm>
            <a:custGeom>
              <a:rect b="b" l="l" r="r" t="t"/>
              <a:pathLst>
                <a:path extrusionOk="0" h="2109" w="22183">
                  <a:moveTo>
                    <a:pt x="14226" y="1"/>
                  </a:moveTo>
                  <a:cubicBezTo>
                    <a:pt x="9118" y="1"/>
                    <a:pt x="4182" y="586"/>
                    <a:pt x="0" y="1708"/>
                  </a:cubicBezTo>
                  <a:lnTo>
                    <a:pt x="133" y="2109"/>
                  </a:lnTo>
                  <a:cubicBezTo>
                    <a:pt x="4270" y="987"/>
                    <a:pt x="9161" y="416"/>
                    <a:pt x="14233" y="416"/>
                  </a:cubicBezTo>
                  <a:cubicBezTo>
                    <a:pt x="16850" y="416"/>
                    <a:pt x="19515" y="568"/>
                    <a:pt x="22149" y="875"/>
                  </a:cubicBezTo>
                  <a:lnTo>
                    <a:pt x="22183" y="474"/>
                  </a:lnTo>
                  <a:cubicBezTo>
                    <a:pt x="19538" y="156"/>
                    <a:pt x="16859" y="1"/>
                    <a:pt x="142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8"/>
            <p:cNvSpPr/>
            <p:nvPr/>
          </p:nvSpPr>
          <p:spPr>
            <a:xfrm>
              <a:off x="4957875" y="575850"/>
              <a:ext cx="516225" cy="95100"/>
            </a:xfrm>
            <a:custGeom>
              <a:rect b="b" l="l" r="r" t="t"/>
              <a:pathLst>
                <a:path extrusionOk="0" h="3804" w="20649">
                  <a:moveTo>
                    <a:pt x="20649" y="1"/>
                  </a:moveTo>
                  <a:cubicBezTo>
                    <a:pt x="14011" y="1"/>
                    <a:pt x="6872" y="1168"/>
                    <a:pt x="1" y="3403"/>
                  </a:cubicBezTo>
                  <a:lnTo>
                    <a:pt x="134" y="3803"/>
                  </a:lnTo>
                  <a:cubicBezTo>
                    <a:pt x="6939" y="1602"/>
                    <a:pt x="14044" y="434"/>
                    <a:pt x="20649" y="434"/>
                  </a:cubicBezTo>
                  <a:lnTo>
                    <a:pt x="206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8"/>
            <p:cNvSpPr/>
            <p:nvPr/>
          </p:nvSpPr>
          <p:spPr>
            <a:xfrm>
              <a:off x="4727725" y="687600"/>
              <a:ext cx="156800" cy="75075"/>
            </a:xfrm>
            <a:custGeom>
              <a:rect b="b" l="l" r="r" t="t"/>
              <a:pathLst>
                <a:path extrusionOk="0" h="3003" w="6272">
                  <a:moveTo>
                    <a:pt x="6138" y="1"/>
                  </a:moveTo>
                  <a:cubicBezTo>
                    <a:pt x="4003" y="801"/>
                    <a:pt x="1935" y="1668"/>
                    <a:pt x="0" y="2636"/>
                  </a:cubicBezTo>
                  <a:lnTo>
                    <a:pt x="167" y="3003"/>
                  </a:lnTo>
                  <a:cubicBezTo>
                    <a:pt x="2102" y="2069"/>
                    <a:pt x="4170" y="1168"/>
                    <a:pt x="6271" y="401"/>
                  </a:cubicBezTo>
                  <a:lnTo>
                    <a:pt x="61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8"/>
            <p:cNvSpPr/>
            <p:nvPr/>
          </p:nvSpPr>
          <p:spPr>
            <a:xfrm>
              <a:off x="4544250" y="950050"/>
              <a:ext cx="95675" cy="85750"/>
            </a:xfrm>
            <a:custGeom>
              <a:rect b="b" l="l" r="r" t="t"/>
              <a:pathLst>
                <a:path extrusionOk="0" h="3430" w="3827">
                  <a:moveTo>
                    <a:pt x="1724" y="1"/>
                  </a:moveTo>
                  <a:cubicBezTo>
                    <a:pt x="1054" y="1"/>
                    <a:pt x="355" y="549"/>
                    <a:pt x="134" y="1211"/>
                  </a:cubicBezTo>
                  <a:cubicBezTo>
                    <a:pt x="0" y="1678"/>
                    <a:pt x="67" y="2245"/>
                    <a:pt x="301" y="2679"/>
                  </a:cubicBezTo>
                  <a:cubicBezTo>
                    <a:pt x="334" y="2745"/>
                    <a:pt x="401" y="2812"/>
                    <a:pt x="467" y="2879"/>
                  </a:cubicBezTo>
                  <a:cubicBezTo>
                    <a:pt x="786" y="3269"/>
                    <a:pt x="1124" y="3430"/>
                    <a:pt x="1446" y="3430"/>
                  </a:cubicBezTo>
                  <a:cubicBezTo>
                    <a:pt x="2774" y="3430"/>
                    <a:pt x="3827" y="694"/>
                    <a:pt x="2135" y="77"/>
                  </a:cubicBezTo>
                  <a:cubicBezTo>
                    <a:pt x="2003" y="25"/>
                    <a:pt x="1864" y="1"/>
                    <a:pt x="17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8"/>
            <p:cNvSpPr/>
            <p:nvPr/>
          </p:nvSpPr>
          <p:spPr>
            <a:xfrm>
              <a:off x="5663375" y="1322825"/>
              <a:ext cx="96375" cy="85750"/>
            </a:xfrm>
            <a:custGeom>
              <a:rect b="b" l="l" r="r" t="t"/>
              <a:pathLst>
                <a:path extrusionOk="0" h="3430" w="3855">
                  <a:moveTo>
                    <a:pt x="1724" y="1"/>
                  </a:moveTo>
                  <a:cubicBezTo>
                    <a:pt x="1056" y="1"/>
                    <a:pt x="361" y="549"/>
                    <a:pt x="168" y="1211"/>
                  </a:cubicBezTo>
                  <a:cubicBezTo>
                    <a:pt x="1" y="1678"/>
                    <a:pt x="67" y="2245"/>
                    <a:pt x="301" y="2678"/>
                  </a:cubicBezTo>
                  <a:cubicBezTo>
                    <a:pt x="368" y="2745"/>
                    <a:pt x="401" y="2812"/>
                    <a:pt x="468" y="2878"/>
                  </a:cubicBezTo>
                  <a:cubicBezTo>
                    <a:pt x="787" y="3269"/>
                    <a:pt x="1126" y="3430"/>
                    <a:pt x="1449" y="3430"/>
                  </a:cubicBezTo>
                  <a:cubicBezTo>
                    <a:pt x="2784" y="3430"/>
                    <a:pt x="3854" y="694"/>
                    <a:pt x="2136" y="76"/>
                  </a:cubicBezTo>
                  <a:cubicBezTo>
                    <a:pt x="2003" y="25"/>
                    <a:pt x="1864" y="1"/>
                    <a:pt x="17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8"/>
            <p:cNvSpPr/>
            <p:nvPr/>
          </p:nvSpPr>
          <p:spPr>
            <a:xfrm>
              <a:off x="4991225" y="1891850"/>
              <a:ext cx="95525" cy="85475"/>
            </a:xfrm>
            <a:custGeom>
              <a:rect b="b" l="l" r="r" t="t"/>
              <a:pathLst>
                <a:path extrusionOk="0" h="3419" w="3821">
                  <a:moveTo>
                    <a:pt x="1726" y="1"/>
                  </a:moveTo>
                  <a:cubicBezTo>
                    <a:pt x="1070" y="1"/>
                    <a:pt x="357" y="530"/>
                    <a:pt x="134" y="1199"/>
                  </a:cubicBezTo>
                  <a:cubicBezTo>
                    <a:pt x="1" y="1700"/>
                    <a:pt x="68" y="2233"/>
                    <a:pt x="301" y="2667"/>
                  </a:cubicBezTo>
                  <a:cubicBezTo>
                    <a:pt x="334" y="2734"/>
                    <a:pt x="401" y="2800"/>
                    <a:pt x="435" y="2867"/>
                  </a:cubicBezTo>
                  <a:cubicBezTo>
                    <a:pt x="760" y="3258"/>
                    <a:pt x="1103" y="3418"/>
                    <a:pt x="1429" y="3418"/>
                  </a:cubicBezTo>
                  <a:cubicBezTo>
                    <a:pt x="2773" y="3418"/>
                    <a:pt x="3821" y="683"/>
                    <a:pt x="2102" y="65"/>
                  </a:cubicBezTo>
                  <a:cubicBezTo>
                    <a:pt x="1982" y="21"/>
                    <a:pt x="1855" y="1"/>
                    <a:pt x="17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8"/>
            <p:cNvSpPr/>
            <p:nvPr/>
          </p:nvSpPr>
          <p:spPr>
            <a:xfrm>
              <a:off x="5831000" y="1051250"/>
              <a:ext cx="96350" cy="85475"/>
            </a:xfrm>
            <a:custGeom>
              <a:rect b="b" l="l" r="r" t="t"/>
              <a:pathLst>
                <a:path extrusionOk="0" h="3419" w="3854">
                  <a:moveTo>
                    <a:pt x="1759" y="1"/>
                  </a:moveTo>
                  <a:cubicBezTo>
                    <a:pt x="1103" y="1"/>
                    <a:pt x="390" y="530"/>
                    <a:pt x="167" y="1199"/>
                  </a:cubicBezTo>
                  <a:cubicBezTo>
                    <a:pt x="1" y="1700"/>
                    <a:pt x="67" y="2233"/>
                    <a:pt x="334" y="2667"/>
                  </a:cubicBezTo>
                  <a:cubicBezTo>
                    <a:pt x="367" y="2734"/>
                    <a:pt x="401" y="2800"/>
                    <a:pt x="468" y="2867"/>
                  </a:cubicBezTo>
                  <a:cubicBezTo>
                    <a:pt x="786" y="3257"/>
                    <a:pt x="1126" y="3418"/>
                    <a:pt x="1449" y="3418"/>
                  </a:cubicBezTo>
                  <a:cubicBezTo>
                    <a:pt x="2784" y="3418"/>
                    <a:pt x="3854" y="683"/>
                    <a:pt x="2135" y="65"/>
                  </a:cubicBezTo>
                  <a:cubicBezTo>
                    <a:pt x="2015" y="21"/>
                    <a:pt x="1888" y="1"/>
                    <a:pt x="17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8"/>
            <p:cNvSpPr/>
            <p:nvPr/>
          </p:nvSpPr>
          <p:spPr>
            <a:xfrm>
              <a:off x="4581775" y="1094375"/>
              <a:ext cx="58075" cy="51800"/>
            </a:xfrm>
            <a:custGeom>
              <a:rect b="b" l="l" r="r" t="t"/>
              <a:pathLst>
                <a:path extrusionOk="0" h="2072" w="2323">
                  <a:moveTo>
                    <a:pt x="1058" y="0"/>
                  </a:moveTo>
                  <a:cubicBezTo>
                    <a:pt x="646" y="0"/>
                    <a:pt x="212" y="320"/>
                    <a:pt x="101" y="708"/>
                  </a:cubicBezTo>
                  <a:cubicBezTo>
                    <a:pt x="1" y="1009"/>
                    <a:pt x="34" y="1342"/>
                    <a:pt x="167" y="1609"/>
                  </a:cubicBezTo>
                  <a:cubicBezTo>
                    <a:pt x="201" y="1642"/>
                    <a:pt x="234" y="1676"/>
                    <a:pt x="267" y="1742"/>
                  </a:cubicBezTo>
                  <a:cubicBezTo>
                    <a:pt x="462" y="1976"/>
                    <a:pt x="667" y="2072"/>
                    <a:pt x="863" y="2072"/>
                  </a:cubicBezTo>
                  <a:cubicBezTo>
                    <a:pt x="1677" y="2072"/>
                    <a:pt x="2323" y="418"/>
                    <a:pt x="1301" y="41"/>
                  </a:cubicBezTo>
                  <a:cubicBezTo>
                    <a:pt x="1223" y="13"/>
                    <a:pt x="1141" y="0"/>
                    <a:pt x="10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8"/>
            <p:cNvSpPr/>
            <p:nvPr/>
          </p:nvSpPr>
          <p:spPr>
            <a:xfrm>
              <a:off x="5809325" y="1279550"/>
              <a:ext cx="58625" cy="52150"/>
            </a:xfrm>
            <a:custGeom>
              <a:rect b="b" l="l" r="r" t="t"/>
              <a:pathLst>
                <a:path extrusionOk="0" h="2086" w="2345">
                  <a:moveTo>
                    <a:pt x="1074" y="1"/>
                  </a:moveTo>
                  <a:cubicBezTo>
                    <a:pt x="665" y="1"/>
                    <a:pt x="241" y="347"/>
                    <a:pt x="100" y="740"/>
                  </a:cubicBezTo>
                  <a:cubicBezTo>
                    <a:pt x="0" y="1040"/>
                    <a:pt x="67" y="1374"/>
                    <a:pt x="200" y="1607"/>
                  </a:cubicBezTo>
                  <a:cubicBezTo>
                    <a:pt x="234" y="1674"/>
                    <a:pt x="267" y="1707"/>
                    <a:pt x="300" y="1741"/>
                  </a:cubicBezTo>
                  <a:cubicBezTo>
                    <a:pt x="499" y="1985"/>
                    <a:pt x="709" y="2086"/>
                    <a:pt x="908" y="2086"/>
                  </a:cubicBezTo>
                  <a:cubicBezTo>
                    <a:pt x="1715" y="2086"/>
                    <a:pt x="2344" y="441"/>
                    <a:pt x="1301" y="40"/>
                  </a:cubicBezTo>
                  <a:cubicBezTo>
                    <a:pt x="1227" y="13"/>
                    <a:pt x="1151"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8"/>
            <p:cNvSpPr/>
            <p:nvPr/>
          </p:nvSpPr>
          <p:spPr>
            <a:xfrm>
              <a:off x="5260600" y="2035875"/>
              <a:ext cx="58075" cy="51825"/>
            </a:xfrm>
            <a:custGeom>
              <a:rect b="b" l="l" r="r" t="t"/>
              <a:pathLst>
                <a:path extrusionOk="0" h="2073" w="2323">
                  <a:moveTo>
                    <a:pt x="1059" y="1"/>
                  </a:moveTo>
                  <a:cubicBezTo>
                    <a:pt x="647" y="1"/>
                    <a:pt x="212" y="325"/>
                    <a:pt x="100" y="742"/>
                  </a:cubicBezTo>
                  <a:cubicBezTo>
                    <a:pt x="0" y="1009"/>
                    <a:pt x="34" y="1342"/>
                    <a:pt x="200" y="1609"/>
                  </a:cubicBezTo>
                  <a:cubicBezTo>
                    <a:pt x="200" y="1643"/>
                    <a:pt x="234" y="1709"/>
                    <a:pt x="267" y="1743"/>
                  </a:cubicBezTo>
                  <a:cubicBezTo>
                    <a:pt x="461" y="1976"/>
                    <a:pt x="667" y="2072"/>
                    <a:pt x="863" y="2072"/>
                  </a:cubicBezTo>
                  <a:cubicBezTo>
                    <a:pt x="1676" y="2072"/>
                    <a:pt x="2323" y="418"/>
                    <a:pt x="1301" y="42"/>
                  </a:cubicBezTo>
                  <a:cubicBezTo>
                    <a:pt x="1223" y="14"/>
                    <a:pt x="1142" y="1"/>
                    <a:pt x="10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8"/>
            <p:cNvSpPr/>
            <p:nvPr/>
          </p:nvSpPr>
          <p:spPr>
            <a:xfrm>
              <a:off x="4403325" y="1157125"/>
              <a:ext cx="43050" cy="38450"/>
            </a:xfrm>
            <a:custGeom>
              <a:rect b="b" l="l" r="r" t="t"/>
              <a:pathLst>
                <a:path extrusionOk="0" h="1538" w="1722">
                  <a:moveTo>
                    <a:pt x="794" y="1"/>
                  </a:moveTo>
                  <a:cubicBezTo>
                    <a:pt x="498" y="1"/>
                    <a:pt x="178" y="255"/>
                    <a:pt x="67" y="533"/>
                  </a:cubicBezTo>
                  <a:cubicBezTo>
                    <a:pt x="0" y="767"/>
                    <a:pt x="33" y="1000"/>
                    <a:pt x="134" y="1201"/>
                  </a:cubicBezTo>
                  <a:cubicBezTo>
                    <a:pt x="167" y="1234"/>
                    <a:pt x="167" y="1267"/>
                    <a:pt x="200" y="1301"/>
                  </a:cubicBezTo>
                  <a:cubicBezTo>
                    <a:pt x="342" y="1468"/>
                    <a:pt x="492" y="1537"/>
                    <a:pt x="636" y="1537"/>
                  </a:cubicBezTo>
                  <a:cubicBezTo>
                    <a:pt x="1237" y="1537"/>
                    <a:pt x="1721" y="329"/>
                    <a:pt x="967" y="33"/>
                  </a:cubicBezTo>
                  <a:cubicBezTo>
                    <a:pt x="912" y="11"/>
                    <a:pt x="854" y="1"/>
                    <a:pt x="7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8"/>
            <p:cNvSpPr/>
            <p:nvPr/>
          </p:nvSpPr>
          <p:spPr>
            <a:xfrm>
              <a:off x="5790975" y="1547675"/>
              <a:ext cx="42825" cy="38500"/>
            </a:xfrm>
            <a:custGeom>
              <a:rect b="b" l="l" r="r" t="t"/>
              <a:pathLst>
                <a:path extrusionOk="0" h="1540" w="1713">
                  <a:moveTo>
                    <a:pt x="786" y="1"/>
                  </a:moveTo>
                  <a:cubicBezTo>
                    <a:pt x="483" y="1"/>
                    <a:pt x="153" y="242"/>
                    <a:pt x="67" y="556"/>
                  </a:cubicBezTo>
                  <a:cubicBezTo>
                    <a:pt x="0" y="756"/>
                    <a:pt x="34" y="990"/>
                    <a:pt x="134" y="1190"/>
                  </a:cubicBezTo>
                  <a:cubicBezTo>
                    <a:pt x="167" y="1223"/>
                    <a:pt x="167" y="1256"/>
                    <a:pt x="201" y="1290"/>
                  </a:cubicBezTo>
                  <a:cubicBezTo>
                    <a:pt x="344" y="1466"/>
                    <a:pt x="497" y="1539"/>
                    <a:pt x="643" y="1539"/>
                  </a:cubicBezTo>
                  <a:cubicBezTo>
                    <a:pt x="1239" y="1539"/>
                    <a:pt x="1712" y="317"/>
                    <a:pt x="934" y="22"/>
                  </a:cubicBezTo>
                  <a:cubicBezTo>
                    <a:pt x="886" y="8"/>
                    <a:pt x="836" y="1"/>
                    <a:pt x="7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8"/>
            <p:cNvSpPr/>
            <p:nvPr/>
          </p:nvSpPr>
          <p:spPr>
            <a:xfrm>
              <a:off x="5288950" y="2231175"/>
              <a:ext cx="42975" cy="37975"/>
            </a:xfrm>
            <a:custGeom>
              <a:rect b="b" l="l" r="r" t="t"/>
              <a:pathLst>
                <a:path extrusionOk="0" h="1519" w="1719">
                  <a:moveTo>
                    <a:pt x="782" y="0"/>
                  </a:moveTo>
                  <a:cubicBezTo>
                    <a:pt x="489" y="0"/>
                    <a:pt x="177" y="234"/>
                    <a:pt x="67" y="535"/>
                  </a:cubicBezTo>
                  <a:cubicBezTo>
                    <a:pt x="0" y="736"/>
                    <a:pt x="34" y="1002"/>
                    <a:pt x="134" y="1203"/>
                  </a:cubicBezTo>
                  <a:cubicBezTo>
                    <a:pt x="167" y="1236"/>
                    <a:pt x="167" y="1269"/>
                    <a:pt x="201" y="1269"/>
                  </a:cubicBezTo>
                  <a:cubicBezTo>
                    <a:pt x="345" y="1446"/>
                    <a:pt x="498" y="1519"/>
                    <a:pt x="644" y="1519"/>
                  </a:cubicBezTo>
                  <a:cubicBezTo>
                    <a:pt x="1241" y="1519"/>
                    <a:pt x="1718" y="303"/>
                    <a:pt x="968" y="35"/>
                  </a:cubicBezTo>
                  <a:cubicBezTo>
                    <a:pt x="908" y="11"/>
                    <a:pt x="845" y="0"/>
                    <a:pt x="7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8"/>
            <p:cNvSpPr/>
            <p:nvPr/>
          </p:nvSpPr>
          <p:spPr>
            <a:xfrm>
              <a:off x="4865300" y="431550"/>
              <a:ext cx="42975" cy="38000"/>
            </a:xfrm>
            <a:custGeom>
              <a:rect b="b" l="l" r="r" t="t"/>
              <a:pathLst>
                <a:path extrusionOk="0" h="1520" w="1719">
                  <a:moveTo>
                    <a:pt x="782" y="0"/>
                  </a:moveTo>
                  <a:cubicBezTo>
                    <a:pt x="489" y="0"/>
                    <a:pt x="177" y="234"/>
                    <a:pt x="68" y="536"/>
                  </a:cubicBezTo>
                  <a:cubicBezTo>
                    <a:pt x="1" y="736"/>
                    <a:pt x="34" y="1003"/>
                    <a:pt x="134" y="1169"/>
                  </a:cubicBezTo>
                  <a:cubicBezTo>
                    <a:pt x="168" y="1203"/>
                    <a:pt x="201" y="1236"/>
                    <a:pt x="201" y="1269"/>
                  </a:cubicBezTo>
                  <a:cubicBezTo>
                    <a:pt x="345" y="1446"/>
                    <a:pt x="498" y="1519"/>
                    <a:pt x="644" y="1519"/>
                  </a:cubicBezTo>
                  <a:cubicBezTo>
                    <a:pt x="1242" y="1519"/>
                    <a:pt x="1719" y="303"/>
                    <a:pt x="968" y="35"/>
                  </a:cubicBezTo>
                  <a:cubicBezTo>
                    <a:pt x="909" y="11"/>
                    <a:pt x="846" y="0"/>
                    <a:pt x="7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 name="Google Shape;602;p28"/>
          <p:cNvSpPr/>
          <p:nvPr/>
        </p:nvSpPr>
        <p:spPr>
          <a:xfrm>
            <a:off x="7708625" y="2845075"/>
            <a:ext cx="2119951" cy="1885452"/>
          </a:xfrm>
          <a:custGeom>
            <a:rect b="b" l="l" r="r" t="t"/>
            <a:pathLst>
              <a:path extrusionOk="0" h="89698" w="100854">
                <a:moveTo>
                  <a:pt x="85929" y="0"/>
                </a:moveTo>
                <a:cubicBezTo>
                  <a:pt x="81248" y="2553"/>
                  <a:pt x="78574" y="11064"/>
                  <a:pt x="77327" y="19119"/>
                </a:cubicBezTo>
                <a:cubicBezTo>
                  <a:pt x="76416" y="18055"/>
                  <a:pt x="75230" y="17295"/>
                  <a:pt x="75230" y="17295"/>
                </a:cubicBezTo>
                <a:cubicBezTo>
                  <a:pt x="75230" y="17295"/>
                  <a:pt x="72647" y="18997"/>
                  <a:pt x="72008" y="21672"/>
                </a:cubicBezTo>
                <a:cubicBezTo>
                  <a:pt x="71309" y="19392"/>
                  <a:pt x="69850" y="18906"/>
                  <a:pt x="69850" y="18906"/>
                </a:cubicBezTo>
                <a:cubicBezTo>
                  <a:pt x="69850" y="18906"/>
                  <a:pt x="68178" y="20639"/>
                  <a:pt x="67662" y="22858"/>
                </a:cubicBezTo>
                <a:cubicBezTo>
                  <a:pt x="67206" y="22341"/>
                  <a:pt x="65959" y="21946"/>
                  <a:pt x="65959" y="21946"/>
                </a:cubicBezTo>
                <a:cubicBezTo>
                  <a:pt x="64804" y="22675"/>
                  <a:pt x="63589" y="25836"/>
                  <a:pt x="63345" y="27386"/>
                </a:cubicBezTo>
                <a:cubicBezTo>
                  <a:pt x="62525" y="26672"/>
                  <a:pt x="61935" y="26626"/>
                  <a:pt x="61796" y="26626"/>
                </a:cubicBezTo>
                <a:cubicBezTo>
                  <a:pt x="61775" y="26626"/>
                  <a:pt x="61765" y="26627"/>
                  <a:pt x="61765" y="26627"/>
                </a:cubicBezTo>
                <a:cubicBezTo>
                  <a:pt x="61765" y="26627"/>
                  <a:pt x="61613" y="28511"/>
                  <a:pt x="61765" y="29818"/>
                </a:cubicBezTo>
                <a:cubicBezTo>
                  <a:pt x="59933" y="28709"/>
                  <a:pt x="58521" y="28594"/>
                  <a:pt x="58016" y="28594"/>
                </a:cubicBezTo>
                <a:cubicBezTo>
                  <a:pt x="57884" y="28594"/>
                  <a:pt x="57813" y="28602"/>
                  <a:pt x="57813" y="28602"/>
                </a:cubicBezTo>
                <a:cubicBezTo>
                  <a:pt x="57813" y="28602"/>
                  <a:pt x="56628" y="30396"/>
                  <a:pt x="56506" y="33496"/>
                </a:cubicBezTo>
                <a:cubicBezTo>
                  <a:pt x="55625" y="32918"/>
                  <a:pt x="53771" y="32736"/>
                  <a:pt x="53771" y="32736"/>
                </a:cubicBezTo>
                <a:cubicBezTo>
                  <a:pt x="53163" y="33222"/>
                  <a:pt x="51278" y="37265"/>
                  <a:pt x="50427" y="44165"/>
                </a:cubicBezTo>
                <a:cubicBezTo>
                  <a:pt x="49576" y="45107"/>
                  <a:pt x="49059" y="47113"/>
                  <a:pt x="48695" y="48846"/>
                </a:cubicBezTo>
                <a:cubicBezTo>
                  <a:pt x="47935" y="47478"/>
                  <a:pt x="46324" y="46900"/>
                  <a:pt x="46324" y="46900"/>
                </a:cubicBezTo>
                <a:cubicBezTo>
                  <a:pt x="46324" y="46900"/>
                  <a:pt x="43284" y="49727"/>
                  <a:pt x="42281" y="55077"/>
                </a:cubicBezTo>
                <a:cubicBezTo>
                  <a:pt x="41408" y="53504"/>
                  <a:pt x="41092" y="52518"/>
                  <a:pt x="40827" y="52518"/>
                </a:cubicBezTo>
                <a:cubicBezTo>
                  <a:pt x="40815" y="52518"/>
                  <a:pt x="40803" y="52520"/>
                  <a:pt x="40792" y="52524"/>
                </a:cubicBezTo>
                <a:cubicBezTo>
                  <a:pt x="40518" y="52584"/>
                  <a:pt x="38208" y="55654"/>
                  <a:pt x="37783" y="58481"/>
                </a:cubicBezTo>
                <a:cubicBezTo>
                  <a:pt x="36324" y="54803"/>
                  <a:pt x="35047" y="52797"/>
                  <a:pt x="35047" y="52797"/>
                </a:cubicBezTo>
                <a:cubicBezTo>
                  <a:pt x="34695" y="51418"/>
                  <a:pt x="33776" y="50209"/>
                  <a:pt x="33494" y="50209"/>
                </a:cubicBezTo>
                <a:cubicBezTo>
                  <a:pt x="33484" y="50209"/>
                  <a:pt x="33475" y="50210"/>
                  <a:pt x="33466" y="50214"/>
                </a:cubicBezTo>
                <a:cubicBezTo>
                  <a:pt x="33223" y="50305"/>
                  <a:pt x="32646" y="51338"/>
                  <a:pt x="32646" y="51338"/>
                </a:cubicBezTo>
                <a:cubicBezTo>
                  <a:pt x="32646" y="51338"/>
                  <a:pt x="30792" y="47508"/>
                  <a:pt x="29910" y="47508"/>
                </a:cubicBezTo>
                <a:cubicBezTo>
                  <a:pt x="27965" y="48937"/>
                  <a:pt x="26779" y="53010"/>
                  <a:pt x="26202" y="56992"/>
                </a:cubicBezTo>
                <a:cubicBezTo>
                  <a:pt x="25550" y="55806"/>
                  <a:pt x="23683" y="54070"/>
                  <a:pt x="23027" y="54070"/>
                </a:cubicBezTo>
                <a:cubicBezTo>
                  <a:pt x="23011" y="54070"/>
                  <a:pt x="22995" y="54072"/>
                  <a:pt x="22980" y="54074"/>
                </a:cubicBezTo>
                <a:cubicBezTo>
                  <a:pt x="22402" y="54165"/>
                  <a:pt x="20548" y="58360"/>
                  <a:pt x="20275" y="60153"/>
                </a:cubicBezTo>
                <a:cubicBezTo>
                  <a:pt x="19726" y="59011"/>
                  <a:pt x="19145" y="58853"/>
                  <a:pt x="18865" y="58853"/>
                </a:cubicBezTo>
                <a:cubicBezTo>
                  <a:pt x="18757" y="58853"/>
                  <a:pt x="18694" y="58876"/>
                  <a:pt x="18694" y="58876"/>
                </a:cubicBezTo>
                <a:cubicBezTo>
                  <a:pt x="18694" y="58876"/>
                  <a:pt x="16414" y="63375"/>
                  <a:pt x="16293" y="70183"/>
                </a:cubicBezTo>
                <a:cubicBezTo>
                  <a:pt x="15503" y="69089"/>
                  <a:pt x="13436" y="68299"/>
                  <a:pt x="13436" y="68299"/>
                </a:cubicBezTo>
                <a:cubicBezTo>
                  <a:pt x="13436" y="68299"/>
                  <a:pt x="10730" y="70609"/>
                  <a:pt x="10457" y="74895"/>
                </a:cubicBezTo>
                <a:cubicBezTo>
                  <a:pt x="9549" y="73849"/>
                  <a:pt x="8316" y="73202"/>
                  <a:pt x="7866" y="73202"/>
                </a:cubicBezTo>
                <a:cubicBezTo>
                  <a:pt x="7819" y="73202"/>
                  <a:pt x="7780" y="73209"/>
                  <a:pt x="7752" y="73223"/>
                </a:cubicBezTo>
                <a:cubicBezTo>
                  <a:pt x="7417" y="73375"/>
                  <a:pt x="5442" y="78147"/>
                  <a:pt x="5502" y="82099"/>
                </a:cubicBezTo>
                <a:cubicBezTo>
                  <a:pt x="4712" y="80852"/>
                  <a:pt x="3040" y="80457"/>
                  <a:pt x="3040" y="80457"/>
                </a:cubicBezTo>
                <a:cubicBezTo>
                  <a:pt x="3040" y="80457"/>
                  <a:pt x="183" y="84105"/>
                  <a:pt x="1" y="89697"/>
                </a:cubicBezTo>
                <a:lnTo>
                  <a:pt x="100854" y="89697"/>
                </a:lnTo>
                <a:lnTo>
                  <a:pt x="100854" y="26019"/>
                </a:lnTo>
                <a:cubicBezTo>
                  <a:pt x="100459" y="24560"/>
                  <a:pt x="98939" y="23070"/>
                  <a:pt x="98939" y="23070"/>
                </a:cubicBezTo>
                <a:cubicBezTo>
                  <a:pt x="98939" y="23070"/>
                  <a:pt x="97145" y="23891"/>
                  <a:pt x="96051" y="26019"/>
                </a:cubicBezTo>
                <a:cubicBezTo>
                  <a:pt x="96081" y="19717"/>
                  <a:pt x="94287" y="12309"/>
                  <a:pt x="93932" y="12309"/>
                </a:cubicBezTo>
                <a:cubicBezTo>
                  <a:pt x="93929" y="12309"/>
                  <a:pt x="93926" y="12309"/>
                  <a:pt x="93924" y="12310"/>
                </a:cubicBezTo>
                <a:cubicBezTo>
                  <a:pt x="93620" y="12432"/>
                  <a:pt x="92343" y="14195"/>
                  <a:pt x="92343" y="14195"/>
                </a:cubicBezTo>
                <a:cubicBezTo>
                  <a:pt x="92343" y="14195"/>
                  <a:pt x="91492" y="3040"/>
                  <a:pt x="85929" y="0"/>
                </a:cubicBez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 name="Google Shape;603;p28"/>
          <p:cNvGrpSpPr/>
          <p:nvPr/>
        </p:nvGrpSpPr>
        <p:grpSpPr>
          <a:xfrm>
            <a:off x="8181848" y="3239151"/>
            <a:ext cx="995444" cy="1504990"/>
            <a:chOff x="6178200" y="2540975"/>
            <a:chExt cx="1183925" cy="1789950"/>
          </a:xfrm>
        </p:grpSpPr>
        <p:sp>
          <p:nvSpPr>
            <p:cNvPr id="604" name="Google Shape;604;p28"/>
            <p:cNvSpPr/>
            <p:nvPr/>
          </p:nvSpPr>
          <p:spPr>
            <a:xfrm>
              <a:off x="6178200" y="2541175"/>
              <a:ext cx="1183925" cy="1789750"/>
            </a:xfrm>
            <a:custGeom>
              <a:rect b="b" l="l" r="r" t="t"/>
              <a:pathLst>
                <a:path extrusionOk="0" h="71590" w="47357">
                  <a:moveTo>
                    <a:pt x="23667" y="0"/>
                  </a:moveTo>
                  <a:cubicBezTo>
                    <a:pt x="22432" y="0"/>
                    <a:pt x="21201" y="1543"/>
                    <a:pt x="20274" y="4628"/>
                  </a:cubicBezTo>
                  <a:lnTo>
                    <a:pt x="0" y="71590"/>
                  </a:lnTo>
                  <a:lnTo>
                    <a:pt x="47357" y="71590"/>
                  </a:lnTo>
                  <a:lnTo>
                    <a:pt x="27083" y="4628"/>
                  </a:lnTo>
                  <a:cubicBezTo>
                    <a:pt x="26141" y="1543"/>
                    <a:pt x="24902" y="0"/>
                    <a:pt x="23667" y="0"/>
                  </a:cubicBezTo>
                  <a:close/>
                </a:path>
              </a:pathLst>
            </a:custGeom>
            <a:solidFill>
              <a:srgbClr val="8898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8"/>
            <p:cNvSpPr/>
            <p:nvPr/>
          </p:nvSpPr>
          <p:spPr>
            <a:xfrm>
              <a:off x="6326375" y="2540975"/>
              <a:ext cx="810075" cy="1789950"/>
            </a:xfrm>
            <a:custGeom>
              <a:rect b="b" l="l" r="r" t="t"/>
              <a:pathLst>
                <a:path extrusionOk="0" h="71598" w="32403">
                  <a:moveTo>
                    <a:pt x="17751" y="1"/>
                  </a:moveTo>
                  <a:cubicBezTo>
                    <a:pt x="17630" y="1"/>
                    <a:pt x="17508" y="16"/>
                    <a:pt x="17387" y="46"/>
                  </a:cubicBezTo>
                  <a:lnTo>
                    <a:pt x="17387" y="17980"/>
                  </a:lnTo>
                  <a:lnTo>
                    <a:pt x="11946" y="12569"/>
                  </a:lnTo>
                  <a:lnTo>
                    <a:pt x="11703" y="13360"/>
                  </a:lnTo>
                  <a:lnTo>
                    <a:pt x="17387" y="19013"/>
                  </a:lnTo>
                  <a:lnTo>
                    <a:pt x="17387" y="40412"/>
                  </a:lnTo>
                  <a:lnTo>
                    <a:pt x="6718" y="29773"/>
                  </a:lnTo>
                  <a:lnTo>
                    <a:pt x="6475" y="30564"/>
                  </a:lnTo>
                  <a:lnTo>
                    <a:pt x="17387" y="41476"/>
                  </a:lnTo>
                  <a:lnTo>
                    <a:pt x="17387" y="68345"/>
                  </a:lnTo>
                  <a:lnTo>
                    <a:pt x="244" y="51202"/>
                  </a:lnTo>
                  <a:lnTo>
                    <a:pt x="0" y="51992"/>
                  </a:lnTo>
                  <a:lnTo>
                    <a:pt x="17387" y="69379"/>
                  </a:lnTo>
                  <a:lnTo>
                    <a:pt x="17387" y="71598"/>
                  </a:lnTo>
                  <a:lnTo>
                    <a:pt x="18116" y="71598"/>
                  </a:lnTo>
                  <a:lnTo>
                    <a:pt x="18116" y="56096"/>
                  </a:lnTo>
                  <a:lnTo>
                    <a:pt x="32402" y="41810"/>
                  </a:lnTo>
                  <a:lnTo>
                    <a:pt x="32159" y="40989"/>
                  </a:lnTo>
                  <a:lnTo>
                    <a:pt x="18116" y="55062"/>
                  </a:lnTo>
                  <a:lnTo>
                    <a:pt x="18116" y="29165"/>
                  </a:lnTo>
                  <a:lnTo>
                    <a:pt x="26141" y="21141"/>
                  </a:lnTo>
                  <a:lnTo>
                    <a:pt x="25898" y="20351"/>
                  </a:lnTo>
                  <a:lnTo>
                    <a:pt x="18116" y="28132"/>
                  </a:lnTo>
                  <a:lnTo>
                    <a:pt x="18116" y="46"/>
                  </a:lnTo>
                  <a:cubicBezTo>
                    <a:pt x="17995" y="16"/>
                    <a:pt x="17873" y="1"/>
                    <a:pt x="17751" y="1"/>
                  </a:cubicBez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 name="Google Shape;606;p28"/>
          <p:cNvSpPr/>
          <p:nvPr/>
        </p:nvSpPr>
        <p:spPr>
          <a:xfrm>
            <a:off x="8235802" y="4050397"/>
            <a:ext cx="1060627" cy="970535"/>
          </a:xfrm>
          <a:custGeom>
            <a:rect b="b" l="l" r="r" t="t"/>
            <a:pathLst>
              <a:path extrusionOk="0" h="46172" w="50458">
                <a:moveTo>
                  <a:pt x="43423" y="0"/>
                </a:moveTo>
                <a:cubicBezTo>
                  <a:pt x="43417" y="0"/>
                  <a:pt x="43411" y="0"/>
                  <a:pt x="43406" y="1"/>
                </a:cubicBezTo>
                <a:cubicBezTo>
                  <a:pt x="42220" y="61"/>
                  <a:pt x="35928" y="5320"/>
                  <a:pt x="35746" y="12919"/>
                </a:cubicBezTo>
                <a:cubicBezTo>
                  <a:pt x="34642" y="11613"/>
                  <a:pt x="33972" y="11303"/>
                  <a:pt x="33430" y="11303"/>
                </a:cubicBezTo>
                <a:cubicBezTo>
                  <a:pt x="33316" y="11303"/>
                  <a:pt x="33207" y="11317"/>
                  <a:pt x="33102" y="11338"/>
                </a:cubicBezTo>
                <a:cubicBezTo>
                  <a:pt x="32463" y="11460"/>
                  <a:pt x="31247" y="13557"/>
                  <a:pt x="31187" y="16293"/>
                </a:cubicBezTo>
                <a:cubicBezTo>
                  <a:pt x="30253" y="12106"/>
                  <a:pt x="27503" y="9841"/>
                  <a:pt x="26146" y="9841"/>
                </a:cubicBezTo>
                <a:cubicBezTo>
                  <a:pt x="26045" y="9841"/>
                  <a:pt x="25952" y="9854"/>
                  <a:pt x="25867" y="9879"/>
                </a:cubicBezTo>
                <a:cubicBezTo>
                  <a:pt x="24652" y="10274"/>
                  <a:pt x="19910" y="14256"/>
                  <a:pt x="22007" y="24499"/>
                </a:cubicBezTo>
                <a:cubicBezTo>
                  <a:pt x="21309" y="23845"/>
                  <a:pt x="20584" y="23601"/>
                  <a:pt x="19990" y="23601"/>
                </a:cubicBezTo>
                <a:cubicBezTo>
                  <a:pt x="19342" y="23601"/>
                  <a:pt x="18851" y="23891"/>
                  <a:pt x="18724" y="24256"/>
                </a:cubicBezTo>
                <a:cubicBezTo>
                  <a:pt x="18451" y="24955"/>
                  <a:pt x="18724" y="27752"/>
                  <a:pt x="18724" y="27752"/>
                </a:cubicBezTo>
                <a:cubicBezTo>
                  <a:pt x="18724" y="27752"/>
                  <a:pt x="14742" y="20158"/>
                  <a:pt x="11789" y="20158"/>
                </a:cubicBezTo>
                <a:cubicBezTo>
                  <a:pt x="11582" y="20158"/>
                  <a:pt x="11381" y="20195"/>
                  <a:pt x="11186" y="20274"/>
                </a:cubicBezTo>
                <a:cubicBezTo>
                  <a:pt x="8207" y="21460"/>
                  <a:pt x="7387" y="29879"/>
                  <a:pt x="9393" y="34955"/>
                </a:cubicBezTo>
                <a:cubicBezTo>
                  <a:pt x="8547" y="34556"/>
                  <a:pt x="7701" y="34392"/>
                  <a:pt x="7031" y="34392"/>
                </a:cubicBezTo>
                <a:cubicBezTo>
                  <a:pt x="6425" y="34392"/>
                  <a:pt x="5963" y="34526"/>
                  <a:pt x="5776" y="34743"/>
                </a:cubicBezTo>
                <a:cubicBezTo>
                  <a:pt x="5381" y="35168"/>
                  <a:pt x="5958" y="37569"/>
                  <a:pt x="7174" y="38633"/>
                </a:cubicBezTo>
                <a:cubicBezTo>
                  <a:pt x="6190" y="38326"/>
                  <a:pt x="5054" y="38181"/>
                  <a:pt x="4038" y="38181"/>
                </a:cubicBezTo>
                <a:cubicBezTo>
                  <a:pt x="2638" y="38181"/>
                  <a:pt x="1463" y="38457"/>
                  <a:pt x="1216" y="38968"/>
                </a:cubicBezTo>
                <a:cubicBezTo>
                  <a:pt x="791" y="39880"/>
                  <a:pt x="1642" y="42646"/>
                  <a:pt x="4043" y="43831"/>
                </a:cubicBezTo>
                <a:cubicBezTo>
                  <a:pt x="2068" y="44044"/>
                  <a:pt x="396" y="45412"/>
                  <a:pt x="1" y="46171"/>
                </a:cubicBezTo>
                <a:lnTo>
                  <a:pt x="50397" y="46171"/>
                </a:lnTo>
                <a:lnTo>
                  <a:pt x="50458" y="8116"/>
                </a:lnTo>
                <a:cubicBezTo>
                  <a:pt x="50458" y="8116"/>
                  <a:pt x="50430" y="8115"/>
                  <a:pt x="50379" y="8115"/>
                </a:cubicBezTo>
                <a:cubicBezTo>
                  <a:pt x="49960" y="8115"/>
                  <a:pt x="47972" y="8211"/>
                  <a:pt x="47023" y="10001"/>
                </a:cubicBezTo>
                <a:cubicBezTo>
                  <a:pt x="47144" y="6551"/>
                  <a:pt x="44645" y="0"/>
                  <a:pt x="43423" y="0"/>
                </a:cubicBez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8"/>
          <p:cNvSpPr txBox="1"/>
          <p:nvPr>
            <p:ph idx="1" type="subTitle"/>
          </p:nvPr>
        </p:nvSpPr>
        <p:spPr>
          <a:xfrm>
            <a:off x="1238525" y="2823925"/>
            <a:ext cx="3008700" cy="106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a:buNone/>
              <a:defRPr sz="14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lgn="ctr">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lgn="ctr">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lgn="ctr">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lgn="ctr">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lgn="ctr">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lgn="ctr">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lgn="ctr">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608" name="Google Shape;608;p28"/>
          <p:cNvSpPr txBox="1"/>
          <p:nvPr>
            <p:ph idx="2" type="subTitle"/>
          </p:nvPr>
        </p:nvSpPr>
        <p:spPr>
          <a:xfrm>
            <a:off x="4886905" y="2823925"/>
            <a:ext cx="3008700" cy="106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a:buNone/>
              <a:defRPr sz="14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lgn="ctr">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lgn="ctr">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lgn="ctr">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lgn="ctr">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lgn="ctr">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lgn="ctr">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lgn="ctr">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609" name="Google Shape;609;p28"/>
          <p:cNvSpPr txBox="1"/>
          <p:nvPr>
            <p:ph type="title"/>
          </p:nvPr>
        </p:nvSpPr>
        <p:spPr>
          <a:xfrm>
            <a:off x="713225" y="539500"/>
            <a:ext cx="7717500" cy="54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Font typeface="Montserrat"/>
              <a:buNone/>
              <a:defRPr sz="3000"/>
            </a:lvl1pPr>
            <a:lvl2pPr lvl="1" rtl="0" algn="ctr">
              <a:spcBef>
                <a:spcPts val="0"/>
              </a:spcBef>
              <a:spcAft>
                <a:spcPts val="0"/>
              </a:spcAft>
              <a:buSzPts val="2100"/>
              <a:buFont typeface="Montserrat"/>
              <a:buNone/>
              <a:defRPr b="1" sz="2100">
                <a:latin typeface="Montserrat"/>
                <a:ea typeface="Montserrat"/>
                <a:cs typeface="Montserrat"/>
                <a:sym typeface="Montserrat"/>
              </a:defRPr>
            </a:lvl2pPr>
            <a:lvl3pPr lvl="2" rtl="0" algn="ctr">
              <a:spcBef>
                <a:spcPts val="0"/>
              </a:spcBef>
              <a:spcAft>
                <a:spcPts val="0"/>
              </a:spcAft>
              <a:buSzPts val="2100"/>
              <a:buFont typeface="Montserrat"/>
              <a:buNone/>
              <a:defRPr b="1" sz="2100">
                <a:latin typeface="Montserrat"/>
                <a:ea typeface="Montserrat"/>
                <a:cs typeface="Montserrat"/>
                <a:sym typeface="Montserrat"/>
              </a:defRPr>
            </a:lvl3pPr>
            <a:lvl4pPr lvl="3" rtl="0" algn="ctr">
              <a:spcBef>
                <a:spcPts val="0"/>
              </a:spcBef>
              <a:spcAft>
                <a:spcPts val="0"/>
              </a:spcAft>
              <a:buSzPts val="2100"/>
              <a:buFont typeface="Montserrat"/>
              <a:buNone/>
              <a:defRPr b="1" sz="2100">
                <a:latin typeface="Montserrat"/>
                <a:ea typeface="Montserrat"/>
                <a:cs typeface="Montserrat"/>
                <a:sym typeface="Montserrat"/>
              </a:defRPr>
            </a:lvl4pPr>
            <a:lvl5pPr lvl="4" rtl="0" algn="ctr">
              <a:spcBef>
                <a:spcPts val="0"/>
              </a:spcBef>
              <a:spcAft>
                <a:spcPts val="0"/>
              </a:spcAft>
              <a:buSzPts val="2100"/>
              <a:buFont typeface="Montserrat"/>
              <a:buNone/>
              <a:defRPr b="1" sz="2100">
                <a:latin typeface="Montserrat"/>
                <a:ea typeface="Montserrat"/>
                <a:cs typeface="Montserrat"/>
                <a:sym typeface="Montserrat"/>
              </a:defRPr>
            </a:lvl5pPr>
            <a:lvl6pPr lvl="5" rtl="0" algn="ctr">
              <a:spcBef>
                <a:spcPts val="0"/>
              </a:spcBef>
              <a:spcAft>
                <a:spcPts val="0"/>
              </a:spcAft>
              <a:buSzPts val="2100"/>
              <a:buFont typeface="Montserrat"/>
              <a:buNone/>
              <a:defRPr b="1" sz="2100">
                <a:latin typeface="Montserrat"/>
                <a:ea typeface="Montserrat"/>
                <a:cs typeface="Montserrat"/>
                <a:sym typeface="Montserrat"/>
              </a:defRPr>
            </a:lvl6pPr>
            <a:lvl7pPr lvl="6" rtl="0" algn="ctr">
              <a:spcBef>
                <a:spcPts val="0"/>
              </a:spcBef>
              <a:spcAft>
                <a:spcPts val="0"/>
              </a:spcAft>
              <a:buSzPts val="2100"/>
              <a:buFont typeface="Montserrat"/>
              <a:buNone/>
              <a:defRPr b="1" sz="2100">
                <a:latin typeface="Montserrat"/>
                <a:ea typeface="Montserrat"/>
                <a:cs typeface="Montserrat"/>
                <a:sym typeface="Montserrat"/>
              </a:defRPr>
            </a:lvl7pPr>
            <a:lvl8pPr lvl="7" rtl="0" algn="ctr">
              <a:spcBef>
                <a:spcPts val="0"/>
              </a:spcBef>
              <a:spcAft>
                <a:spcPts val="0"/>
              </a:spcAft>
              <a:buSzPts val="2100"/>
              <a:buFont typeface="Montserrat"/>
              <a:buNone/>
              <a:defRPr b="1" sz="2100">
                <a:latin typeface="Montserrat"/>
                <a:ea typeface="Montserrat"/>
                <a:cs typeface="Montserrat"/>
                <a:sym typeface="Montserrat"/>
              </a:defRPr>
            </a:lvl8pPr>
            <a:lvl9pPr lvl="8" rtl="0" algn="ctr">
              <a:spcBef>
                <a:spcPts val="0"/>
              </a:spcBef>
              <a:spcAft>
                <a:spcPts val="0"/>
              </a:spcAft>
              <a:buSzPts val="2100"/>
              <a:buFont typeface="Montserrat"/>
              <a:buNone/>
              <a:defRPr b="1" sz="2100">
                <a:latin typeface="Montserrat"/>
                <a:ea typeface="Montserrat"/>
                <a:cs typeface="Montserrat"/>
                <a:sym typeface="Montserrat"/>
              </a:defRPr>
            </a:lvl9pPr>
          </a:lstStyle>
          <a:p/>
        </p:txBody>
      </p:sp>
      <p:sp>
        <p:nvSpPr>
          <p:cNvPr id="610" name="Google Shape;610;p28"/>
          <p:cNvSpPr txBox="1"/>
          <p:nvPr>
            <p:ph idx="3" type="subTitle"/>
          </p:nvPr>
        </p:nvSpPr>
        <p:spPr>
          <a:xfrm>
            <a:off x="1238525" y="2491803"/>
            <a:ext cx="3008700" cy="474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Lilita One"/>
              <a:buNone/>
              <a:defRPr sz="2000">
                <a:latin typeface="Lilita One"/>
                <a:ea typeface="Lilita One"/>
                <a:cs typeface="Lilita One"/>
                <a:sym typeface="Lilita One"/>
              </a:defRPr>
            </a:lvl1pPr>
            <a:lvl2pPr lvl="1" rtl="0" algn="ctr">
              <a:spcBef>
                <a:spcPts val="0"/>
              </a:spcBef>
              <a:spcAft>
                <a:spcPts val="0"/>
              </a:spcAft>
              <a:buSzPts val="2000"/>
              <a:buFont typeface="Lilita One"/>
              <a:buNone/>
              <a:defRPr sz="2000">
                <a:latin typeface="Lilita One"/>
                <a:ea typeface="Lilita One"/>
                <a:cs typeface="Lilita One"/>
                <a:sym typeface="Lilita One"/>
              </a:defRPr>
            </a:lvl2pPr>
            <a:lvl3pPr lvl="2" rtl="0" algn="ctr">
              <a:spcBef>
                <a:spcPts val="0"/>
              </a:spcBef>
              <a:spcAft>
                <a:spcPts val="0"/>
              </a:spcAft>
              <a:buSzPts val="2000"/>
              <a:buFont typeface="Lilita One"/>
              <a:buNone/>
              <a:defRPr sz="2000">
                <a:latin typeface="Lilita One"/>
                <a:ea typeface="Lilita One"/>
                <a:cs typeface="Lilita One"/>
                <a:sym typeface="Lilita One"/>
              </a:defRPr>
            </a:lvl3pPr>
            <a:lvl4pPr lvl="3" rtl="0" algn="ctr">
              <a:spcBef>
                <a:spcPts val="0"/>
              </a:spcBef>
              <a:spcAft>
                <a:spcPts val="0"/>
              </a:spcAft>
              <a:buSzPts val="2000"/>
              <a:buFont typeface="Lilita One"/>
              <a:buNone/>
              <a:defRPr sz="2000">
                <a:latin typeface="Lilita One"/>
                <a:ea typeface="Lilita One"/>
                <a:cs typeface="Lilita One"/>
                <a:sym typeface="Lilita One"/>
              </a:defRPr>
            </a:lvl4pPr>
            <a:lvl5pPr lvl="4" rtl="0" algn="ctr">
              <a:spcBef>
                <a:spcPts val="0"/>
              </a:spcBef>
              <a:spcAft>
                <a:spcPts val="0"/>
              </a:spcAft>
              <a:buSzPts val="2000"/>
              <a:buFont typeface="Lilita One"/>
              <a:buNone/>
              <a:defRPr sz="2000">
                <a:latin typeface="Lilita One"/>
                <a:ea typeface="Lilita One"/>
                <a:cs typeface="Lilita One"/>
                <a:sym typeface="Lilita One"/>
              </a:defRPr>
            </a:lvl5pPr>
            <a:lvl6pPr lvl="5" rtl="0" algn="ctr">
              <a:spcBef>
                <a:spcPts val="0"/>
              </a:spcBef>
              <a:spcAft>
                <a:spcPts val="0"/>
              </a:spcAft>
              <a:buSzPts val="2000"/>
              <a:buFont typeface="Lilita One"/>
              <a:buNone/>
              <a:defRPr sz="2000">
                <a:latin typeface="Lilita One"/>
                <a:ea typeface="Lilita One"/>
                <a:cs typeface="Lilita One"/>
                <a:sym typeface="Lilita One"/>
              </a:defRPr>
            </a:lvl6pPr>
            <a:lvl7pPr lvl="6" rtl="0" algn="ctr">
              <a:spcBef>
                <a:spcPts val="0"/>
              </a:spcBef>
              <a:spcAft>
                <a:spcPts val="0"/>
              </a:spcAft>
              <a:buSzPts val="2000"/>
              <a:buFont typeface="Lilita One"/>
              <a:buNone/>
              <a:defRPr sz="2000">
                <a:latin typeface="Lilita One"/>
                <a:ea typeface="Lilita One"/>
                <a:cs typeface="Lilita One"/>
                <a:sym typeface="Lilita One"/>
              </a:defRPr>
            </a:lvl7pPr>
            <a:lvl8pPr lvl="7" rtl="0" algn="ctr">
              <a:spcBef>
                <a:spcPts val="0"/>
              </a:spcBef>
              <a:spcAft>
                <a:spcPts val="0"/>
              </a:spcAft>
              <a:buSzPts val="2000"/>
              <a:buFont typeface="Lilita One"/>
              <a:buNone/>
              <a:defRPr sz="2000">
                <a:latin typeface="Lilita One"/>
                <a:ea typeface="Lilita One"/>
                <a:cs typeface="Lilita One"/>
                <a:sym typeface="Lilita One"/>
              </a:defRPr>
            </a:lvl8pPr>
            <a:lvl9pPr lvl="8" rtl="0" algn="ctr">
              <a:spcBef>
                <a:spcPts val="0"/>
              </a:spcBef>
              <a:spcAft>
                <a:spcPts val="0"/>
              </a:spcAft>
              <a:buSzPts val="2000"/>
              <a:buFont typeface="Lilita One"/>
              <a:buNone/>
              <a:defRPr sz="2000">
                <a:latin typeface="Lilita One"/>
                <a:ea typeface="Lilita One"/>
                <a:cs typeface="Lilita One"/>
                <a:sym typeface="Lilita One"/>
              </a:defRPr>
            </a:lvl9pPr>
          </a:lstStyle>
          <a:p/>
        </p:txBody>
      </p:sp>
      <p:sp>
        <p:nvSpPr>
          <p:cNvPr id="611" name="Google Shape;611;p28"/>
          <p:cNvSpPr txBox="1"/>
          <p:nvPr>
            <p:ph idx="4" type="subTitle"/>
          </p:nvPr>
        </p:nvSpPr>
        <p:spPr>
          <a:xfrm>
            <a:off x="4886900" y="2491803"/>
            <a:ext cx="3008700" cy="474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Lilita One"/>
              <a:buNone/>
              <a:defRPr sz="2000">
                <a:latin typeface="Lilita One"/>
                <a:ea typeface="Lilita One"/>
                <a:cs typeface="Lilita One"/>
                <a:sym typeface="Lilita One"/>
              </a:defRPr>
            </a:lvl1pPr>
            <a:lvl2pPr lvl="1" rtl="0" algn="ctr">
              <a:spcBef>
                <a:spcPts val="0"/>
              </a:spcBef>
              <a:spcAft>
                <a:spcPts val="0"/>
              </a:spcAft>
              <a:buSzPts val="2000"/>
              <a:buFont typeface="Lilita One"/>
              <a:buNone/>
              <a:defRPr sz="2000">
                <a:latin typeface="Lilita One"/>
                <a:ea typeface="Lilita One"/>
                <a:cs typeface="Lilita One"/>
                <a:sym typeface="Lilita One"/>
              </a:defRPr>
            </a:lvl2pPr>
            <a:lvl3pPr lvl="2" rtl="0" algn="ctr">
              <a:spcBef>
                <a:spcPts val="0"/>
              </a:spcBef>
              <a:spcAft>
                <a:spcPts val="0"/>
              </a:spcAft>
              <a:buSzPts val="2000"/>
              <a:buFont typeface="Lilita One"/>
              <a:buNone/>
              <a:defRPr sz="2000">
                <a:latin typeface="Lilita One"/>
                <a:ea typeface="Lilita One"/>
                <a:cs typeface="Lilita One"/>
                <a:sym typeface="Lilita One"/>
              </a:defRPr>
            </a:lvl3pPr>
            <a:lvl4pPr lvl="3" rtl="0" algn="ctr">
              <a:spcBef>
                <a:spcPts val="0"/>
              </a:spcBef>
              <a:spcAft>
                <a:spcPts val="0"/>
              </a:spcAft>
              <a:buSzPts val="2000"/>
              <a:buFont typeface="Lilita One"/>
              <a:buNone/>
              <a:defRPr sz="2000">
                <a:latin typeface="Lilita One"/>
                <a:ea typeface="Lilita One"/>
                <a:cs typeface="Lilita One"/>
                <a:sym typeface="Lilita One"/>
              </a:defRPr>
            </a:lvl4pPr>
            <a:lvl5pPr lvl="4" rtl="0" algn="ctr">
              <a:spcBef>
                <a:spcPts val="0"/>
              </a:spcBef>
              <a:spcAft>
                <a:spcPts val="0"/>
              </a:spcAft>
              <a:buSzPts val="2000"/>
              <a:buFont typeface="Lilita One"/>
              <a:buNone/>
              <a:defRPr sz="2000">
                <a:latin typeface="Lilita One"/>
                <a:ea typeface="Lilita One"/>
                <a:cs typeface="Lilita One"/>
                <a:sym typeface="Lilita One"/>
              </a:defRPr>
            </a:lvl5pPr>
            <a:lvl6pPr lvl="5" rtl="0" algn="ctr">
              <a:spcBef>
                <a:spcPts val="0"/>
              </a:spcBef>
              <a:spcAft>
                <a:spcPts val="0"/>
              </a:spcAft>
              <a:buSzPts val="2000"/>
              <a:buFont typeface="Lilita One"/>
              <a:buNone/>
              <a:defRPr sz="2000">
                <a:latin typeface="Lilita One"/>
                <a:ea typeface="Lilita One"/>
                <a:cs typeface="Lilita One"/>
                <a:sym typeface="Lilita One"/>
              </a:defRPr>
            </a:lvl6pPr>
            <a:lvl7pPr lvl="6" rtl="0" algn="ctr">
              <a:spcBef>
                <a:spcPts val="0"/>
              </a:spcBef>
              <a:spcAft>
                <a:spcPts val="0"/>
              </a:spcAft>
              <a:buSzPts val="2000"/>
              <a:buFont typeface="Lilita One"/>
              <a:buNone/>
              <a:defRPr sz="2000">
                <a:latin typeface="Lilita One"/>
                <a:ea typeface="Lilita One"/>
                <a:cs typeface="Lilita One"/>
                <a:sym typeface="Lilita One"/>
              </a:defRPr>
            </a:lvl7pPr>
            <a:lvl8pPr lvl="7" rtl="0" algn="ctr">
              <a:spcBef>
                <a:spcPts val="0"/>
              </a:spcBef>
              <a:spcAft>
                <a:spcPts val="0"/>
              </a:spcAft>
              <a:buSzPts val="2000"/>
              <a:buFont typeface="Lilita One"/>
              <a:buNone/>
              <a:defRPr sz="2000">
                <a:latin typeface="Lilita One"/>
                <a:ea typeface="Lilita One"/>
                <a:cs typeface="Lilita One"/>
                <a:sym typeface="Lilita One"/>
              </a:defRPr>
            </a:lvl8pPr>
            <a:lvl9pPr lvl="8" rtl="0" algn="ctr">
              <a:spcBef>
                <a:spcPts val="0"/>
              </a:spcBef>
              <a:spcAft>
                <a:spcPts val="0"/>
              </a:spcAft>
              <a:buSzPts val="2000"/>
              <a:buFont typeface="Lilita One"/>
              <a:buNone/>
              <a:defRPr sz="2000">
                <a:latin typeface="Lilita One"/>
                <a:ea typeface="Lilita One"/>
                <a:cs typeface="Lilita One"/>
                <a:sym typeface="Lilita 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4">
    <p:spTree>
      <p:nvGrpSpPr>
        <p:cNvPr id="612" name="Shape 612"/>
        <p:cNvGrpSpPr/>
        <p:nvPr/>
      </p:nvGrpSpPr>
      <p:grpSpPr>
        <a:xfrm>
          <a:off x="0" y="0"/>
          <a:ext cx="0" cy="0"/>
          <a:chOff x="0" y="0"/>
          <a:chExt cx="0" cy="0"/>
        </a:xfrm>
      </p:grpSpPr>
      <p:pic>
        <p:nvPicPr>
          <p:cNvPr id="613" name="Google Shape;613;p29"/>
          <p:cNvPicPr preferRelativeResize="0"/>
          <p:nvPr/>
        </p:nvPicPr>
        <p:blipFill>
          <a:blip r:embed="rId2">
            <a:alphaModFix amt="29000"/>
          </a:blip>
          <a:stretch>
            <a:fillRect/>
          </a:stretch>
        </p:blipFill>
        <p:spPr>
          <a:xfrm flipH="1">
            <a:off x="-30337" y="45575"/>
            <a:ext cx="9144003" cy="5143501"/>
          </a:xfrm>
          <a:prstGeom prst="rect">
            <a:avLst/>
          </a:prstGeom>
          <a:noFill/>
          <a:ln>
            <a:noFill/>
          </a:ln>
        </p:spPr>
      </p:pic>
      <p:grpSp>
        <p:nvGrpSpPr>
          <p:cNvPr id="614" name="Google Shape;614;p29"/>
          <p:cNvGrpSpPr/>
          <p:nvPr/>
        </p:nvGrpSpPr>
        <p:grpSpPr>
          <a:xfrm>
            <a:off x="0" y="4427075"/>
            <a:ext cx="9190672" cy="716455"/>
            <a:chOff x="0" y="4427075"/>
            <a:chExt cx="9190672" cy="716455"/>
          </a:xfrm>
        </p:grpSpPr>
        <p:sp>
          <p:nvSpPr>
            <p:cNvPr id="615" name="Google Shape;615;p29"/>
            <p:cNvSpPr/>
            <p:nvPr/>
          </p:nvSpPr>
          <p:spPr>
            <a:xfrm>
              <a:off x="0" y="4427075"/>
              <a:ext cx="9190672" cy="629975"/>
            </a:xfrm>
            <a:custGeom>
              <a:rect b="b" l="l" r="r" t="t"/>
              <a:pathLst>
                <a:path extrusionOk="0" h="25199" w="284960">
                  <a:moveTo>
                    <a:pt x="0" y="0"/>
                  </a:moveTo>
                  <a:lnTo>
                    <a:pt x="0" y="25198"/>
                  </a:lnTo>
                  <a:lnTo>
                    <a:pt x="284960" y="25198"/>
                  </a:lnTo>
                  <a:lnTo>
                    <a:pt x="284960" y="0"/>
                  </a:ln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9"/>
            <p:cNvSpPr/>
            <p:nvPr/>
          </p:nvSpPr>
          <p:spPr>
            <a:xfrm>
              <a:off x="0" y="4742425"/>
              <a:ext cx="9190672" cy="401105"/>
            </a:xfrm>
            <a:custGeom>
              <a:rect b="b" l="l" r="r" t="t"/>
              <a:pathLst>
                <a:path extrusionOk="0" h="25199" w="284960">
                  <a:moveTo>
                    <a:pt x="0" y="0"/>
                  </a:moveTo>
                  <a:lnTo>
                    <a:pt x="0" y="25198"/>
                  </a:lnTo>
                  <a:lnTo>
                    <a:pt x="284960" y="25198"/>
                  </a:lnTo>
                  <a:lnTo>
                    <a:pt x="284960" y="0"/>
                  </a:ln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 name="Google Shape;617;p29"/>
          <p:cNvGrpSpPr/>
          <p:nvPr/>
        </p:nvGrpSpPr>
        <p:grpSpPr>
          <a:xfrm>
            <a:off x="280775" y="233393"/>
            <a:ext cx="739700" cy="793000"/>
            <a:chOff x="3560225" y="503675"/>
            <a:chExt cx="739700" cy="793000"/>
          </a:xfrm>
        </p:grpSpPr>
        <p:sp>
          <p:nvSpPr>
            <p:cNvPr id="618" name="Google Shape;618;p29"/>
            <p:cNvSpPr/>
            <p:nvPr/>
          </p:nvSpPr>
          <p:spPr>
            <a:xfrm>
              <a:off x="3560225" y="615075"/>
              <a:ext cx="373625" cy="681600"/>
            </a:xfrm>
            <a:custGeom>
              <a:rect b="b" l="l" r="r" t="t"/>
              <a:pathLst>
                <a:path extrusionOk="0" h="27264" w="14945">
                  <a:moveTo>
                    <a:pt x="9947" y="1"/>
                  </a:moveTo>
                  <a:cubicBezTo>
                    <a:pt x="7498" y="1"/>
                    <a:pt x="4734" y="236"/>
                    <a:pt x="4270" y="533"/>
                  </a:cubicBezTo>
                  <a:cubicBezTo>
                    <a:pt x="3436" y="1034"/>
                    <a:pt x="0" y="9540"/>
                    <a:pt x="500" y="10207"/>
                  </a:cubicBezTo>
                  <a:cubicBezTo>
                    <a:pt x="664" y="10414"/>
                    <a:pt x="1328" y="10471"/>
                    <a:pt x="2156" y="10471"/>
                  </a:cubicBezTo>
                  <a:cubicBezTo>
                    <a:pt x="3197" y="10471"/>
                    <a:pt x="4497" y="10380"/>
                    <a:pt x="5385" y="10380"/>
                  </a:cubicBezTo>
                  <a:cubicBezTo>
                    <a:pt x="5953" y="10380"/>
                    <a:pt x="6352" y="10417"/>
                    <a:pt x="6405" y="10540"/>
                  </a:cubicBezTo>
                  <a:cubicBezTo>
                    <a:pt x="6605" y="11007"/>
                    <a:pt x="2235" y="19046"/>
                    <a:pt x="2535" y="19647"/>
                  </a:cubicBezTo>
                  <a:cubicBezTo>
                    <a:pt x="2624" y="19847"/>
                    <a:pt x="3228" y="19914"/>
                    <a:pt x="3994" y="19914"/>
                  </a:cubicBezTo>
                  <a:cubicBezTo>
                    <a:pt x="5526" y="19914"/>
                    <a:pt x="7705" y="19647"/>
                    <a:pt x="7706" y="19647"/>
                  </a:cubicBezTo>
                  <a:lnTo>
                    <a:pt x="7706" y="19647"/>
                  </a:lnTo>
                  <a:cubicBezTo>
                    <a:pt x="7705" y="19647"/>
                    <a:pt x="3269" y="26819"/>
                    <a:pt x="3669" y="27252"/>
                  </a:cubicBezTo>
                  <a:cubicBezTo>
                    <a:pt x="3677" y="27260"/>
                    <a:pt x="3688" y="27263"/>
                    <a:pt x="3703" y="27263"/>
                  </a:cubicBezTo>
                  <a:cubicBezTo>
                    <a:pt x="4490" y="27263"/>
                    <a:pt x="14944" y="16733"/>
                    <a:pt x="14944" y="16111"/>
                  </a:cubicBezTo>
                  <a:cubicBezTo>
                    <a:pt x="14944" y="15893"/>
                    <a:pt x="14386" y="15835"/>
                    <a:pt x="13620" y="15835"/>
                  </a:cubicBezTo>
                  <a:cubicBezTo>
                    <a:pt x="12750" y="15835"/>
                    <a:pt x="11613" y="15910"/>
                    <a:pt x="10716" y="15910"/>
                  </a:cubicBezTo>
                  <a:cubicBezTo>
                    <a:pt x="9980" y="15910"/>
                    <a:pt x="9405" y="15860"/>
                    <a:pt x="9273" y="15677"/>
                  </a:cubicBezTo>
                  <a:cubicBezTo>
                    <a:pt x="8873" y="15044"/>
                    <a:pt x="13910" y="7872"/>
                    <a:pt x="13710" y="7338"/>
                  </a:cubicBezTo>
                  <a:cubicBezTo>
                    <a:pt x="13654" y="7160"/>
                    <a:pt x="13272" y="7101"/>
                    <a:pt x="12788" y="7101"/>
                  </a:cubicBezTo>
                  <a:cubicBezTo>
                    <a:pt x="11820" y="7101"/>
                    <a:pt x="10441" y="7338"/>
                    <a:pt x="10441" y="7338"/>
                  </a:cubicBezTo>
                  <a:cubicBezTo>
                    <a:pt x="10441" y="7338"/>
                    <a:pt x="14444" y="1367"/>
                    <a:pt x="13877" y="533"/>
                  </a:cubicBezTo>
                  <a:cubicBezTo>
                    <a:pt x="13640" y="149"/>
                    <a:pt x="11893" y="1"/>
                    <a:pt x="99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9"/>
            <p:cNvSpPr/>
            <p:nvPr/>
          </p:nvSpPr>
          <p:spPr>
            <a:xfrm>
              <a:off x="3748675" y="1057025"/>
              <a:ext cx="37550" cy="51725"/>
            </a:xfrm>
            <a:custGeom>
              <a:rect b="b" l="l" r="r" t="t"/>
              <a:pathLst>
                <a:path extrusionOk="0" h="2069" w="1502">
                  <a:moveTo>
                    <a:pt x="1168" y="1"/>
                  </a:moveTo>
                  <a:lnTo>
                    <a:pt x="1" y="1835"/>
                  </a:lnTo>
                  <a:lnTo>
                    <a:pt x="368" y="2069"/>
                  </a:lnTo>
                  <a:lnTo>
                    <a:pt x="1502" y="201"/>
                  </a:lnTo>
                  <a:lnTo>
                    <a:pt x="11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9"/>
            <p:cNvSpPr/>
            <p:nvPr/>
          </p:nvSpPr>
          <p:spPr>
            <a:xfrm>
              <a:off x="3716150" y="823525"/>
              <a:ext cx="40900" cy="58400"/>
            </a:xfrm>
            <a:custGeom>
              <a:rect b="b" l="l" r="r" t="t"/>
              <a:pathLst>
                <a:path extrusionOk="0" h="2336" w="1636">
                  <a:moveTo>
                    <a:pt x="1268" y="1"/>
                  </a:moveTo>
                  <a:lnTo>
                    <a:pt x="1" y="2102"/>
                  </a:lnTo>
                  <a:lnTo>
                    <a:pt x="334" y="2336"/>
                  </a:lnTo>
                  <a:lnTo>
                    <a:pt x="1635" y="234"/>
                  </a:lnTo>
                  <a:lnTo>
                    <a:pt x="12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9"/>
            <p:cNvSpPr/>
            <p:nvPr/>
          </p:nvSpPr>
          <p:spPr>
            <a:xfrm>
              <a:off x="3988850" y="503675"/>
              <a:ext cx="311075" cy="446875"/>
            </a:xfrm>
            <a:custGeom>
              <a:rect b="b" l="l" r="r" t="t"/>
              <a:pathLst>
                <a:path extrusionOk="0" h="17875" w="12443">
                  <a:moveTo>
                    <a:pt x="7153" y="1"/>
                  </a:moveTo>
                  <a:cubicBezTo>
                    <a:pt x="5706" y="1"/>
                    <a:pt x="4243" y="137"/>
                    <a:pt x="3770" y="453"/>
                  </a:cubicBezTo>
                  <a:cubicBezTo>
                    <a:pt x="2736" y="1153"/>
                    <a:pt x="1" y="8425"/>
                    <a:pt x="534" y="9159"/>
                  </a:cubicBezTo>
                  <a:cubicBezTo>
                    <a:pt x="718" y="9429"/>
                    <a:pt x="1335" y="9495"/>
                    <a:pt x="2052" y="9495"/>
                  </a:cubicBezTo>
                  <a:cubicBezTo>
                    <a:pt x="2760" y="9495"/>
                    <a:pt x="3567" y="9430"/>
                    <a:pt x="4155" y="9430"/>
                  </a:cubicBezTo>
                  <a:cubicBezTo>
                    <a:pt x="4592" y="9430"/>
                    <a:pt x="4908" y="9466"/>
                    <a:pt x="4971" y="9592"/>
                  </a:cubicBezTo>
                  <a:cubicBezTo>
                    <a:pt x="5204" y="10093"/>
                    <a:pt x="2069" y="17465"/>
                    <a:pt x="2536" y="17865"/>
                  </a:cubicBezTo>
                  <a:cubicBezTo>
                    <a:pt x="2543" y="17872"/>
                    <a:pt x="2553" y="17875"/>
                    <a:pt x="2566" y="17875"/>
                  </a:cubicBezTo>
                  <a:cubicBezTo>
                    <a:pt x="3309" y="17875"/>
                    <a:pt x="12443" y="6214"/>
                    <a:pt x="12443" y="5623"/>
                  </a:cubicBezTo>
                  <a:cubicBezTo>
                    <a:pt x="12443" y="5380"/>
                    <a:pt x="11858" y="5334"/>
                    <a:pt x="11143" y="5334"/>
                  </a:cubicBezTo>
                  <a:cubicBezTo>
                    <a:pt x="10701" y="5334"/>
                    <a:pt x="10210" y="5351"/>
                    <a:pt x="9775" y="5351"/>
                  </a:cubicBezTo>
                  <a:cubicBezTo>
                    <a:pt x="9172" y="5351"/>
                    <a:pt x="8677" y="5317"/>
                    <a:pt x="8573" y="5156"/>
                  </a:cubicBezTo>
                  <a:cubicBezTo>
                    <a:pt x="8273" y="4689"/>
                    <a:pt x="10842" y="1020"/>
                    <a:pt x="10541" y="453"/>
                  </a:cubicBezTo>
                  <a:cubicBezTo>
                    <a:pt x="10366" y="171"/>
                    <a:pt x="8769" y="1"/>
                    <a:pt x="7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9"/>
            <p:cNvSpPr/>
            <p:nvPr/>
          </p:nvSpPr>
          <p:spPr>
            <a:xfrm>
              <a:off x="4113100" y="737625"/>
              <a:ext cx="48400" cy="11700"/>
            </a:xfrm>
            <a:custGeom>
              <a:rect b="b" l="l" r="r" t="t"/>
              <a:pathLst>
                <a:path extrusionOk="0" h="468" w="1936">
                  <a:moveTo>
                    <a:pt x="1936" y="1"/>
                  </a:moveTo>
                  <a:lnTo>
                    <a:pt x="1" y="34"/>
                  </a:lnTo>
                  <a:lnTo>
                    <a:pt x="1" y="468"/>
                  </a:lnTo>
                  <a:lnTo>
                    <a:pt x="1936" y="435"/>
                  </a:lnTo>
                  <a:lnTo>
                    <a:pt x="19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9"/>
            <p:cNvSpPr/>
            <p:nvPr/>
          </p:nvSpPr>
          <p:spPr>
            <a:xfrm>
              <a:off x="4147300" y="627550"/>
              <a:ext cx="55900" cy="10050"/>
            </a:xfrm>
            <a:custGeom>
              <a:rect b="b" l="l" r="r" t="t"/>
              <a:pathLst>
                <a:path extrusionOk="0" h="402" w="2236">
                  <a:moveTo>
                    <a:pt x="0" y="1"/>
                  </a:moveTo>
                  <a:lnTo>
                    <a:pt x="0" y="401"/>
                  </a:lnTo>
                  <a:lnTo>
                    <a:pt x="2235" y="401"/>
                  </a:lnTo>
                  <a:lnTo>
                    <a:pt x="22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 name="Google Shape;624;p29"/>
          <p:cNvSpPr/>
          <p:nvPr/>
        </p:nvSpPr>
        <p:spPr>
          <a:xfrm>
            <a:off x="-302227" y="3792625"/>
            <a:ext cx="1794940" cy="807117"/>
          </a:xfrm>
          <a:custGeom>
            <a:rect b="b" l="l" r="r" t="t"/>
            <a:pathLst>
              <a:path extrusionOk="0" h="32038" w="71249">
                <a:moveTo>
                  <a:pt x="36897" y="5963"/>
                </a:moveTo>
                <a:cubicBezTo>
                  <a:pt x="36894" y="5973"/>
                  <a:pt x="36890" y="5978"/>
                  <a:pt x="36888" y="5978"/>
                </a:cubicBezTo>
                <a:cubicBezTo>
                  <a:pt x="36887" y="5978"/>
                  <a:pt x="36888" y="5972"/>
                  <a:pt x="36897" y="5963"/>
                </a:cubicBezTo>
                <a:close/>
                <a:moveTo>
                  <a:pt x="20092" y="1"/>
                </a:moveTo>
                <a:cubicBezTo>
                  <a:pt x="19910" y="1"/>
                  <a:pt x="19697" y="244"/>
                  <a:pt x="19606" y="365"/>
                </a:cubicBezTo>
                <a:cubicBezTo>
                  <a:pt x="19424" y="548"/>
                  <a:pt x="19272" y="730"/>
                  <a:pt x="19120" y="912"/>
                </a:cubicBezTo>
                <a:cubicBezTo>
                  <a:pt x="18816" y="1338"/>
                  <a:pt x="18573" y="1824"/>
                  <a:pt x="18421" y="2341"/>
                </a:cubicBezTo>
                <a:cubicBezTo>
                  <a:pt x="18025" y="1520"/>
                  <a:pt x="17357" y="669"/>
                  <a:pt x="16445" y="274"/>
                </a:cubicBezTo>
                <a:cubicBezTo>
                  <a:pt x="16397" y="252"/>
                  <a:pt x="16352" y="242"/>
                  <a:pt x="16311" y="242"/>
                </a:cubicBezTo>
                <a:cubicBezTo>
                  <a:pt x="16014" y="242"/>
                  <a:pt x="15890" y="760"/>
                  <a:pt x="15837" y="973"/>
                </a:cubicBezTo>
                <a:cubicBezTo>
                  <a:pt x="15685" y="1429"/>
                  <a:pt x="15624" y="1885"/>
                  <a:pt x="15624" y="2371"/>
                </a:cubicBezTo>
                <a:cubicBezTo>
                  <a:pt x="15381" y="2128"/>
                  <a:pt x="15168" y="1946"/>
                  <a:pt x="14895" y="1733"/>
                </a:cubicBezTo>
                <a:cubicBezTo>
                  <a:pt x="14895" y="1763"/>
                  <a:pt x="14895" y="1763"/>
                  <a:pt x="14895" y="1763"/>
                </a:cubicBezTo>
                <a:cubicBezTo>
                  <a:pt x="14895" y="1703"/>
                  <a:pt x="14834" y="1703"/>
                  <a:pt x="14773" y="1672"/>
                </a:cubicBezTo>
                <a:cubicBezTo>
                  <a:pt x="14652" y="1581"/>
                  <a:pt x="14500" y="1490"/>
                  <a:pt x="14348" y="1429"/>
                </a:cubicBezTo>
                <a:cubicBezTo>
                  <a:pt x="14277" y="1401"/>
                  <a:pt x="14207" y="1379"/>
                  <a:pt x="14142" y="1379"/>
                </a:cubicBezTo>
                <a:cubicBezTo>
                  <a:pt x="14068" y="1379"/>
                  <a:pt x="14001" y="1408"/>
                  <a:pt x="13952" y="1490"/>
                </a:cubicBezTo>
                <a:cubicBezTo>
                  <a:pt x="13892" y="1612"/>
                  <a:pt x="13861" y="1733"/>
                  <a:pt x="13800" y="1855"/>
                </a:cubicBezTo>
                <a:cubicBezTo>
                  <a:pt x="13679" y="2250"/>
                  <a:pt x="13618" y="2645"/>
                  <a:pt x="13588" y="3040"/>
                </a:cubicBezTo>
                <a:cubicBezTo>
                  <a:pt x="13466" y="2919"/>
                  <a:pt x="13375" y="2827"/>
                  <a:pt x="13253" y="2736"/>
                </a:cubicBezTo>
                <a:cubicBezTo>
                  <a:pt x="13193" y="2675"/>
                  <a:pt x="13162" y="2645"/>
                  <a:pt x="13101" y="2615"/>
                </a:cubicBezTo>
                <a:cubicBezTo>
                  <a:pt x="13010" y="2554"/>
                  <a:pt x="13010" y="2523"/>
                  <a:pt x="13010" y="2432"/>
                </a:cubicBezTo>
                <a:cubicBezTo>
                  <a:pt x="12980" y="2159"/>
                  <a:pt x="12919" y="1885"/>
                  <a:pt x="12828" y="1642"/>
                </a:cubicBezTo>
                <a:cubicBezTo>
                  <a:pt x="12767" y="1399"/>
                  <a:pt x="12676" y="1186"/>
                  <a:pt x="12585" y="973"/>
                </a:cubicBezTo>
                <a:cubicBezTo>
                  <a:pt x="12493" y="821"/>
                  <a:pt x="12433" y="639"/>
                  <a:pt x="12250" y="639"/>
                </a:cubicBezTo>
                <a:cubicBezTo>
                  <a:pt x="12068" y="639"/>
                  <a:pt x="11855" y="821"/>
                  <a:pt x="11734" y="912"/>
                </a:cubicBezTo>
                <a:cubicBezTo>
                  <a:pt x="11521" y="1064"/>
                  <a:pt x="11338" y="1216"/>
                  <a:pt x="11186" y="1368"/>
                </a:cubicBezTo>
                <a:cubicBezTo>
                  <a:pt x="10791" y="1763"/>
                  <a:pt x="10487" y="2219"/>
                  <a:pt x="10275" y="2706"/>
                </a:cubicBezTo>
                <a:cubicBezTo>
                  <a:pt x="10062" y="2219"/>
                  <a:pt x="9788" y="1763"/>
                  <a:pt x="9423" y="1368"/>
                </a:cubicBezTo>
                <a:cubicBezTo>
                  <a:pt x="9241" y="1156"/>
                  <a:pt x="9059" y="1004"/>
                  <a:pt x="8846" y="821"/>
                </a:cubicBezTo>
                <a:cubicBezTo>
                  <a:pt x="8734" y="737"/>
                  <a:pt x="8569" y="575"/>
                  <a:pt x="8377" y="575"/>
                </a:cubicBezTo>
                <a:cubicBezTo>
                  <a:pt x="8361" y="575"/>
                  <a:pt x="8345" y="576"/>
                  <a:pt x="8329" y="578"/>
                </a:cubicBezTo>
                <a:cubicBezTo>
                  <a:pt x="8147" y="639"/>
                  <a:pt x="8025" y="912"/>
                  <a:pt x="7934" y="1064"/>
                </a:cubicBezTo>
                <a:cubicBezTo>
                  <a:pt x="7812" y="1277"/>
                  <a:pt x="7691" y="1520"/>
                  <a:pt x="7600" y="1733"/>
                </a:cubicBezTo>
                <a:cubicBezTo>
                  <a:pt x="7417" y="2219"/>
                  <a:pt x="7326" y="2736"/>
                  <a:pt x="7296" y="3283"/>
                </a:cubicBezTo>
                <a:cubicBezTo>
                  <a:pt x="6688" y="2554"/>
                  <a:pt x="5806" y="1976"/>
                  <a:pt x="4803" y="1824"/>
                </a:cubicBezTo>
                <a:cubicBezTo>
                  <a:pt x="4783" y="1821"/>
                  <a:pt x="4764" y="1820"/>
                  <a:pt x="4746" y="1820"/>
                </a:cubicBezTo>
                <a:cubicBezTo>
                  <a:pt x="4381" y="1820"/>
                  <a:pt x="4408" y="2384"/>
                  <a:pt x="4408" y="2645"/>
                </a:cubicBezTo>
                <a:cubicBezTo>
                  <a:pt x="4378" y="3131"/>
                  <a:pt x="4439" y="3587"/>
                  <a:pt x="4560" y="4043"/>
                </a:cubicBezTo>
                <a:cubicBezTo>
                  <a:pt x="4319" y="3893"/>
                  <a:pt x="4018" y="3772"/>
                  <a:pt x="3717" y="3681"/>
                </a:cubicBezTo>
                <a:lnTo>
                  <a:pt x="3717" y="3681"/>
                </a:lnTo>
                <a:cubicBezTo>
                  <a:pt x="3678" y="3647"/>
                  <a:pt x="3612" y="3642"/>
                  <a:pt x="3587" y="3618"/>
                </a:cubicBezTo>
                <a:cubicBezTo>
                  <a:pt x="3405" y="3587"/>
                  <a:pt x="3253" y="3557"/>
                  <a:pt x="3071" y="3526"/>
                </a:cubicBezTo>
                <a:cubicBezTo>
                  <a:pt x="3043" y="3520"/>
                  <a:pt x="3013" y="3516"/>
                  <a:pt x="2982" y="3516"/>
                </a:cubicBezTo>
                <a:cubicBezTo>
                  <a:pt x="2875" y="3516"/>
                  <a:pt x="2760" y="3561"/>
                  <a:pt x="2736" y="3678"/>
                </a:cubicBezTo>
                <a:cubicBezTo>
                  <a:pt x="2706" y="3800"/>
                  <a:pt x="2706" y="3952"/>
                  <a:pt x="2706" y="4074"/>
                </a:cubicBezTo>
                <a:cubicBezTo>
                  <a:pt x="2676" y="4499"/>
                  <a:pt x="2706" y="4894"/>
                  <a:pt x="2797" y="5259"/>
                </a:cubicBezTo>
                <a:cubicBezTo>
                  <a:pt x="2676" y="5198"/>
                  <a:pt x="2554" y="5137"/>
                  <a:pt x="2432" y="5077"/>
                </a:cubicBezTo>
                <a:cubicBezTo>
                  <a:pt x="2372" y="5046"/>
                  <a:pt x="2280" y="5046"/>
                  <a:pt x="2220" y="5016"/>
                </a:cubicBezTo>
                <a:cubicBezTo>
                  <a:pt x="2128" y="4985"/>
                  <a:pt x="2128" y="4955"/>
                  <a:pt x="2098" y="4864"/>
                </a:cubicBezTo>
                <a:cubicBezTo>
                  <a:pt x="1976" y="4621"/>
                  <a:pt x="1855" y="4378"/>
                  <a:pt x="1703" y="4165"/>
                </a:cubicBezTo>
                <a:cubicBezTo>
                  <a:pt x="1551" y="3952"/>
                  <a:pt x="1399" y="3770"/>
                  <a:pt x="1247" y="3587"/>
                </a:cubicBezTo>
                <a:cubicBezTo>
                  <a:pt x="1142" y="3509"/>
                  <a:pt x="1037" y="3362"/>
                  <a:pt x="894" y="3362"/>
                </a:cubicBezTo>
                <a:cubicBezTo>
                  <a:pt x="871" y="3362"/>
                  <a:pt x="847" y="3366"/>
                  <a:pt x="821" y="3374"/>
                </a:cubicBezTo>
                <a:cubicBezTo>
                  <a:pt x="639" y="3435"/>
                  <a:pt x="487" y="3648"/>
                  <a:pt x="396" y="3800"/>
                </a:cubicBezTo>
                <a:cubicBezTo>
                  <a:pt x="244" y="3982"/>
                  <a:pt x="122" y="4195"/>
                  <a:pt x="31" y="4408"/>
                </a:cubicBezTo>
                <a:cubicBezTo>
                  <a:pt x="1" y="4438"/>
                  <a:pt x="1" y="4438"/>
                  <a:pt x="1" y="4438"/>
                </a:cubicBezTo>
                <a:lnTo>
                  <a:pt x="1" y="32037"/>
                </a:lnTo>
                <a:lnTo>
                  <a:pt x="69759" y="32037"/>
                </a:lnTo>
                <a:cubicBezTo>
                  <a:pt x="69789" y="32037"/>
                  <a:pt x="69789" y="32007"/>
                  <a:pt x="69820" y="32007"/>
                </a:cubicBezTo>
                <a:cubicBezTo>
                  <a:pt x="70063" y="31855"/>
                  <a:pt x="70276" y="31703"/>
                  <a:pt x="70488" y="31521"/>
                </a:cubicBezTo>
                <a:cubicBezTo>
                  <a:pt x="70671" y="31369"/>
                  <a:pt x="70853" y="31217"/>
                  <a:pt x="71005" y="31034"/>
                </a:cubicBezTo>
                <a:cubicBezTo>
                  <a:pt x="71096" y="30913"/>
                  <a:pt x="71248" y="30761"/>
                  <a:pt x="71157" y="30578"/>
                </a:cubicBezTo>
                <a:cubicBezTo>
                  <a:pt x="71096" y="30396"/>
                  <a:pt x="70853" y="30305"/>
                  <a:pt x="70701" y="30214"/>
                </a:cubicBezTo>
                <a:cubicBezTo>
                  <a:pt x="70488" y="30092"/>
                  <a:pt x="70276" y="29971"/>
                  <a:pt x="70032" y="29879"/>
                </a:cubicBezTo>
                <a:cubicBezTo>
                  <a:pt x="69546" y="29697"/>
                  <a:pt x="68999" y="29606"/>
                  <a:pt x="68482" y="29606"/>
                </a:cubicBezTo>
                <a:cubicBezTo>
                  <a:pt x="68817" y="29211"/>
                  <a:pt x="69121" y="28755"/>
                  <a:pt x="69333" y="28268"/>
                </a:cubicBezTo>
                <a:cubicBezTo>
                  <a:pt x="69425" y="28025"/>
                  <a:pt x="69516" y="27782"/>
                  <a:pt x="69577" y="27509"/>
                </a:cubicBezTo>
                <a:cubicBezTo>
                  <a:pt x="69607" y="27357"/>
                  <a:pt x="69698" y="27083"/>
                  <a:pt x="69577" y="26931"/>
                </a:cubicBezTo>
                <a:cubicBezTo>
                  <a:pt x="69425" y="26779"/>
                  <a:pt x="69121" y="26779"/>
                  <a:pt x="68969" y="26779"/>
                </a:cubicBezTo>
                <a:cubicBezTo>
                  <a:pt x="68725" y="26749"/>
                  <a:pt x="68452" y="26749"/>
                  <a:pt x="68209" y="26749"/>
                </a:cubicBezTo>
                <a:cubicBezTo>
                  <a:pt x="67692" y="26779"/>
                  <a:pt x="67175" y="26901"/>
                  <a:pt x="66689" y="27113"/>
                </a:cubicBezTo>
                <a:cubicBezTo>
                  <a:pt x="67054" y="26262"/>
                  <a:pt x="67206" y="25198"/>
                  <a:pt x="66902" y="24226"/>
                </a:cubicBezTo>
                <a:cubicBezTo>
                  <a:pt x="66855" y="24063"/>
                  <a:pt x="66741" y="24007"/>
                  <a:pt x="66605" y="24007"/>
                </a:cubicBezTo>
                <a:cubicBezTo>
                  <a:pt x="66386" y="24007"/>
                  <a:pt x="66109" y="24151"/>
                  <a:pt x="65959" y="24226"/>
                </a:cubicBezTo>
                <a:cubicBezTo>
                  <a:pt x="65534" y="24408"/>
                  <a:pt x="65139" y="24682"/>
                  <a:pt x="64774" y="25016"/>
                </a:cubicBezTo>
                <a:cubicBezTo>
                  <a:pt x="64804" y="24682"/>
                  <a:pt x="64804" y="24378"/>
                  <a:pt x="64744" y="24043"/>
                </a:cubicBezTo>
                <a:lnTo>
                  <a:pt x="64736" y="24051"/>
                </a:lnTo>
                <a:lnTo>
                  <a:pt x="64736" y="24051"/>
                </a:lnTo>
                <a:cubicBezTo>
                  <a:pt x="64754" y="24012"/>
                  <a:pt x="64713" y="23947"/>
                  <a:pt x="64713" y="23922"/>
                </a:cubicBezTo>
                <a:cubicBezTo>
                  <a:pt x="64683" y="23739"/>
                  <a:pt x="64652" y="23588"/>
                  <a:pt x="64592" y="23405"/>
                </a:cubicBezTo>
                <a:cubicBezTo>
                  <a:pt x="64540" y="23303"/>
                  <a:pt x="64468" y="23179"/>
                  <a:pt x="64355" y="23179"/>
                </a:cubicBezTo>
                <a:cubicBezTo>
                  <a:pt x="64334" y="23179"/>
                  <a:pt x="64312" y="23183"/>
                  <a:pt x="64288" y="23192"/>
                </a:cubicBezTo>
                <a:cubicBezTo>
                  <a:pt x="64136" y="23223"/>
                  <a:pt x="64014" y="23284"/>
                  <a:pt x="63893" y="23344"/>
                </a:cubicBezTo>
                <a:cubicBezTo>
                  <a:pt x="63528" y="23496"/>
                  <a:pt x="63193" y="23709"/>
                  <a:pt x="62889" y="23983"/>
                </a:cubicBezTo>
                <a:cubicBezTo>
                  <a:pt x="62920" y="23831"/>
                  <a:pt x="62889" y="23679"/>
                  <a:pt x="62889" y="23527"/>
                </a:cubicBezTo>
                <a:cubicBezTo>
                  <a:pt x="62889" y="23466"/>
                  <a:pt x="62859" y="23405"/>
                  <a:pt x="62859" y="23344"/>
                </a:cubicBezTo>
                <a:cubicBezTo>
                  <a:pt x="62859" y="23223"/>
                  <a:pt x="62859" y="23223"/>
                  <a:pt x="62920" y="23132"/>
                </a:cubicBezTo>
                <a:cubicBezTo>
                  <a:pt x="63072" y="22919"/>
                  <a:pt x="63224" y="22706"/>
                  <a:pt x="63376" y="22463"/>
                </a:cubicBezTo>
                <a:cubicBezTo>
                  <a:pt x="63467" y="22250"/>
                  <a:pt x="63558" y="22037"/>
                  <a:pt x="63649" y="21794"/>
                </a:cubicBezTo>
                <a:cubicBezTo>
                  <a:pt x="63680" y="21642"/>
                  <a:pt x="63771" y="21429"/>
                  <a:pt x="63649" y="21308"/>
                </a:cubicBezTo>
                <a:cubicBezTo>
                  <a:pt x="63497" y="21186"/>
                  <a:pt x="63224" y="21156"/>
                  <a:pt x="63072" y="21156"/>
                </a:cubicBezTo>
                <a:cubicBezTo>
                  <a:pt x="62798" y="21095"/>
                  <a:pt x="62555" y="21095"/>
                  <a:pt x="62312" y="21095"/>
                </a:cubicBezTo>
                <a:cubicBezTo>
                  <a:pt x="61765" y="21095"/>
                  <a:pt x="61248" y="21217"/>
                  <a:pt x="60731" y="21429"/>
                </a:cubicBezTo>
                <a:cubicBezTo>
                  <a:pt x="60914" y="20913"/>
                  <a:pt x="61005" y="20396"/>
                  <a:pt x="60975" y="19849"/>
                </a:cubicBezTo>
                <a:cubicBezTo>
                  <a:pt x="60975" y="19575"/>
                  <a:pt x="60944" y="19332"/>
                  <a:pt x="60883" y="19059"/>
                </a:cubicBezTo>
                <a:cubicBezTo>
                  <a:pt x="60853" y="18907"/>
                  <a:pt x="60823" y="18633"/>
                  <a:pt x="60610" y="18511"/>
                </a:cubicBezTo>
                <a:cubicBezTo>
                  <a:pt x="60569" y="18491"/>
                  <a:pt x="60523" y="18483"/>
                  <a:pt x="60474" y="18483"/>
                </a:cubicBezTo>
                <a:cubicBezTo>
                  <a:pt x="60309" y="18483"/>
                  <a:pt x="60113" y="18579"/>
                  <a:pt x="59971" y="18603"/>
                </a:cubicBezTo>
                <a:cubicBezTo>
                  <a:pt x="59728" y="18694"/>
                  <a:pt x="59516" y="18785"/>
                  <a:pt x="59303" y="18907"/>
                </a:cubicBezTo>
                <a:cubicBezTo>
                  <a:pt x="58816" y="19150"/>
                  <a:pt x="58391" y="19484"/>
                  <a:pt x="58057" y="19879"/>
                </a:cubicBezTo>
                <a:cubicBezTo>
                  <a:pt x="58026" y="19423"/>
                  <a:pt x="57935" y="18937"/>
                  <a:pt x="57753" y="18481"/>
                </a:cubicBezTo>
                <a:cubicBezTo>
                  <a:pt x="57570" y="18025"/>
                  <a:pt x="57297" y="17569"/>
                  <a:pt x="56902" y="17204"/>
                </a:cubicBezTo>
                <a:cubicBezTo>
                  <a:pt x="56826" y="17129"/>
                  <a:pt x="56749" y="17098"/>
                  <a:pt x="56673" y="17098"/>
                </a:cubicBezTo>
                <a:cubicBezTo>
                  <a:pt x="56413" y="17098"/>
                  <a:pt x="56168" y="17458"/>
                  <a:pt x="56050" y="17600"/>
                </a:cubicBezTo>
                <a:cubicBezTo>
                  <a:pt x="55746" y="17995"/>
                  <a:pt x="55534" y="18420"/>
                  <a:pt x="55382" y="18846"/>
                </a:cubicBezTo>
                <a:cubicBezTo>
                  <a:pt x="55231" y="18575"/>
                  <a:pt x="55081" y="18304"/>
                  <a:pt x="54871" y="18062"/>
                </a:cubicBezTo>
                <a:lnTo>
                  <a:pt x="54871" y="18062"/>
                </a:lnTo>
                <a:cubicBezTo>
                  <a:pt x="54873" y="18010"/>
                  <a:pt x="54800" y="17960"/>
                  <a:pt x="54774" y="17934"/>
                </a:cubicBezTo>
                <a:lnTo>
                  <a:pt x="54713" y="17843"/>
                </a:lnTo>
                <a:lnTo>
                  <a:pt x="54652" y="17812"/>
                </a:lnTo>
                <a:cubicBezTo>
                  <a:pt x="54652" y="17812"/>
                  <a:pt x="54683" y="17782"/>
                  <a:pt x="54683" y="17782"/>
                </a:cubicBezTo>
                <a:cubicBezTo>
                  <a:pt x="54652" y="17721"/>
                  <a:pt x="54622" y="17660"/>
                  <a:pt x="54622" y="17600"/>
                </a:cubicBezTo>
                <a:cubicBezTo>
                  <a:pt x="54603" y="17561"/>
                  <a:pt x="54571" y="17523"/>
                  <a:pt x="54528" y="17523"/>
                </a:cubicBezTo>
                <a:cubicBezTo>
                  <a:pt x="54502" y="17523"/>
                  <a:pt x="54473" y="17536"/>
                  <a:pt x="54439" y="17569"/>
                </a:cubicBezTo>
                <a:cubicBezTo>
                  <a:pt x="54348" y="17660"/>
                  <a:pt x="54227" y="17752"/>
                  <a:pt x="54136" y="17843"/>
                </a:cubicBezTo>
                <a:cubicBezTo>
                  <a:pt x="53862" y="18086"/>
                  <a:pt x="53588" y="18359"/>
                  <a:pt x="53345" y="18694"/>
                </a:cubicBezTo>
                <a:cubicBezTo>
                  <a:pt x="53315" y="18542"/>
                  <a:pt x="53284" y="18390"/>
                  <a:pt x="53254" y="18268"/>
                </a:cubicBezTo>
                <a:cubicBezTo>
                  <a:pt x="53254" y="18207"/>
                  <a:pt x="53224" y="18116"/>
                  <a:pt x="53224" y="18056"/>
                </a:cubicBezTo>
                <a:cubicBezTo>
                  <a:pt x="53193" y="17964"/>
                  <a:pt x="53193" y="17964"/>
                  <a:pt x="53254" y="17873"/>
                </a:cubicBezTo>
                <a:cubicBezTo>
                  <a:pt x="53376" y="17630"/>
                  <a:pt x="53497" y="17387"/>
                  <a:pt x="53619" y="17144"/>
                </a:cubicBezTo>
                <a:cubicBezTo>
                  <a:pt x="53710" y="16931"/>
                  <a:pt x="53801" y="16718"/>
                  <a:pt x="53862" y="16475"/>
                </a:cubicBezTo>
                <a:cubicBezTo>
                  <a:pt x="53892" y="16353"/>
                  <a:pt x="53953" y="16141"/>
                  <a:pt x="53862" y="16019"/>
                </a:cubicBezTo>
                <a:cubicBezTo>
                  <a:pt x="53789" y="15964"/>
                  <a:pt x="53672" y="15953"/>
                  <a:pt x="53564" y="15953"/>
                </a:cubicBezTo>
                <a:cubicBezTo>
                  <a:pt x="53492" y="15953"/>
                  <a:pt x="53424" y="15958"/>
                  <a:pt x="53376" y="15958"/>
                </a:cubicBezTo>
                <a:cubicBezTo>
                  <a:pt x="53132" y="15958"/>
                  <a:pt x="52950" y="15958"/>
                  <a:pt x="52707" y="15989"/>
                </a:cubicBezTo>
                <a:cubicBezTo>
                  <a:pt x="52464" y="16019"/>
                  <a:pt x="52251" y="16049"/>
                  <a:pt x="52008" y="16110"/>
                </a:cubicBezTo>
                <a:cubicBezTo>
                  <a:pt x="51886" y="16141"/>
                  <a:pt x="51765" y="16171"/>
                  <a:pt x="51673" y="16232"/>
                </a:cubicBezTo>
                <a:cubicBezTo>
                  <a:pt x="51552" y="16262"/>
                  <a:pt x="51430" y="16293"/>
                  <a:pt x="51309" y="16323"/>
                </a:cubicBezTo>
                <a:cubicBezTo>
                  <a:pt x="51613" y="15897"/>
                  <a:pt x="51825" y="15411"/>
                  <a:pt x="51947" y="14894"/>
                </a:cubicBezTo>
                <a:cubicBezTo>
                  <a:pt x="52008" y="14621"/>
                  <a:pt x="52038" y="14378"/>
                  <a:pt x="52069" y="14104"/>
                </a:cubicBezTo>
                <a:cubicBezTo>
                  <a:pt x="52069" y="13952"/>
                  <a:pt x="52129" y="13679"/>
                  <a:pt x="51977" y="13527"/>
                </a:cubicBezTo>
                <a:cubicBezTo>
                  <a:pt x="51901" y="13451"/>
                  <a:pt x="51780" y="13428"/>
                  <a:pt x="51658" y="13428"/>
                </a:cubicBezTo>
                <a:cubicBezTo>
                  <a:pt x="51537" y="13428"/>
                  <a:pt x="51415" y="13451"/>
                  <a:pt x="51339" y="13466"/>
                </a:cubicBezTo>
                <a:cubicBezTo>
                  <a:pt x="51066" y="13466"/>
                  <a:pt x="50853" y="13527"/>
                  <a:pt x="50610" y="13557"/>
                </a:cubicBezTo>
                <a:cubicBezTo>
                  <a:pt x="50062" y="13679"/>
                  <a:pt x="49576" y="13891"/>
                  <a:pt x="49151" y="14165"/>
                </a:cubicBezTo>
                <a:cubicBezTo>
                  <a:pt x="49394" y="13283"/>
                  <a:pt x="49333" y="12220"/>
                  <a:pt x="48907" y="11308"/>
                </a:cubicBezTo>
                <a:cubicBezTo>
                  <a:pt x="48840" y="11182"/>
                  <a:pt x="48744" y="11136"/>
                  <a:pt x="48639" y="11136"/>
                </a:cubicBezTo>
                <a:cubicBezTo>
                  <a:pt x="48413" y="11136"/>
                  <a:pt x="48141" y="11346"/>
                  <a:pt x="47996" y="11429"/>
                </a:cubicBezTo>
                <a:cubicBezTo>
                  <a:pt x="47600" y="11703"/>
                  <a:pt x="47236" y="12037"/>
                  <a:pt x="46932" y="12402"/>
                </a:cubicBezTo>
                <a:cubicBezTo>
                  <a:pt x="46901" y="12098"/>
                  <a:pt x="46841" y="11764"/>
                  <a:pt x="46780" y="11460"/>
                </a:cubicBezTo>
                <a:cubicBezTo>
                  <a:pt x="46767" y="11472"/>
                  <a:pt x="46757" y="11482"/>
                  <a:pt x="46749" y="11490"/>
                </a:cubicBezTo>
                <a:lnTo>
                  <a:pt x="46749" y="11490"/>
                </a:lnTo>
                <a:cubicBezTo>
                  <a:pt x="46780" y="11429"/>
                  <a:pt x="46749" y="11368"/>
                  <a:pt x="46719" y="11338"/>
                </a:cubicBezTo>
                <a:cubicBezTo>
                  <a:pt x="46658" y="11186"/>
                  <a:pt x="46597" y="11004"/>
                  <a:pt x="46537" y="10882"/>
                </a:cubicBezTo>
                <a:cubicBezTo>
                  <a:pt x="46467" y="10766"/>
                  <a:pt x="46398" y="10668"/>
                  <a:pt x="46302" y="10668"/>
                </a:cubicBezTo>
                <a:cubicBezTo>
                  <a:pt x="46271" y="10668"/>
                  <a:pt x="46239" y="10678"/>
                  <a:pt x="46202" y="10700"/>
                </a:cubicBezTo>
                <a:cubicBezTo>
                  <a:pt x="46050" y="10730"/>
                  <a:pt x="45959" y="10821"/>
                  <a:pt x="45837" y="10882"/>
                </a:cubicBezTo>
                <a:cubicBezTo>
                  <a:pt x="45503" y="11095"/>
                  <a:pt x="45199" y="11368"/>
                  <a:pt x="44926" y="11642"/>
                </a:cubicBezTo>
                <a:cubicBezTo>
                  <a:pt x="44926" y="11490"/>
                  <a:pt x="44895" y="11368"/>
                  <a:pt x="44865" y="11217"/>
                </a:cubicBezTo>
                <a:cubicBezTo>
                  <a:pt x="44865" y="11156"/>
                  <a:pt x="44834" y="11065"/>
                  <a:pt x="44834" y="11004"/>
                </a:cubicBezTo>
                <a:cubicBezTo>
                  <a:pt x="44804" y="10913"/>
                  <a:pt x="44804" y="10913"/>
                  <a:pt x="44865" y="10821"/>
                </a:cubicBezTo>
                <a:cubicBezTo>
                  <a:pt x="44986" y="10578"/>
                  <a:pt x="45108" y="10335"/>
                  <a:pt x="45230" y="10092"/>
                </a:cubicBezTo>
                <a:cubicBezTo>
                  <a:pt x="45290" y="9879"/>
                  <a:pt x="45382" y="9636"/>
                  <a:pt x="45412" y="9393"/>
                </a:cubicBezTo>
                <a:cubicBezTo>
                  <a:pt x="45442" y="9271"/>
                  <a:pt x="45503" y="9058"/>
                  <a:pt x="45382" y="8937"/>
                </a:cubicBezTo>
                <a:cubicBezTo>
                  <a:pt x="45280" y="8856"/>
                  <a:pt x="45125" y="8842"/>
                  <a:pt x="44988" y="8842"/>
                </a:cubicBezTo>
                <a:cubicBezTo>
                  <a:pt x="44919" y="8842"/>
                  <a:pt x="44855" y="8846"/>
                  <a:pt x="44804" y="8846"/>
                </a:cubicBezTo>
                <a:cubicBezTo>
                  <a:pt x="44733" y="8837"/>
                  <a:pt x="44662" y="8833"/>
                  <a:pt x="44590" y="8833"/>
                </a:cubicBezTo>
                <a:cubicBezTo>
                  <a:pt x="44418" y="8833"/>
                  <a:pt x="44246" y="8855"/>
                  <a:pt x="44075" y="8876"/>
                </a:cubicBezTo>
                <a:cubicBezTo>
                  <a:pt x="43527" y="8937"/>
                  <a:pt x="43011" y="9089"/>
                  <a:pt x="42555" y="9332"/>
                </a:cubicBezTo>
                <a:cubicBezTo>
                  <a:pt x="42707" y="8846"/>
                  <a:pt x="42768" y="8299"/>
                  <a:pt x="42707" y="7751"/>
                </a:cubicBezTo>
                <a:cubicBezTo>
                  <a:pt x="42707" y="7508"/>
                  <a:pt x="42676" y="7235"/>
                  <a:pt x="42616" y="6992"/>
                </a:cubicBezTo>
                <a:cubicBezTo>
                  <a:pt x="42585" y="6840"/>
                  <a:pt x="42524" y="6566"/>
                  <a:pt x="42372" y="6475"/>
                </a:cubicBezTo>
                <a:cubicBezTo>
                  <a:pt x="42338" y="6463"/>
                  <a:pt x="42299" y="6458"/>
                  <a:pt x="42259" y="6458"/>
                </a:cubicBezTo>
                <a:cubicBezTo>
                  <a:pt x="42090" y="6458"/>
                  <a:pt x="41887" y="6547"/>
                  <a:pt x="41764" y="6596"/>
                </a:cubicBezTo>
                <a:cubicBezTo>
                  <a:pt x="41521" y="6688"/>
                  <a:pt x="41309" y="6809"/>
                  <a:pt x="41096" y="6931"/>
                </a:cubicBezTo>
                <a:cubicBezTo>
                  <a:pt x="40640" y="7174"/>
                  <a:pt x="40214" y="7539"/>
                  <a:pt x="39880" y="7903"/>
                </a:cubicBezTo>
                <a:cubicBezTo>
                  <a:pt x="39850" y="6992"/>
                  <a:pt x="39576" y="5988"/>
                  <a:pt x="38907" y="5229"/>
                </a:cubicBezTo>
                <a:cubicBezTo>
                  <a:pt x="38843" y="5150"/>
                  <a:pt x="38774" y="5118"/>
                  <a:pt x="38703" y="5118"/>
                </a:cubicBezTo>
                <a:cubicBezTo>
                  <a:pt x="38472" y="5118"/>
                  <a:pt x="38226" y="5454"/>
                  <a:pt x="38087" y="5593"/>
                </a:cubicBezTo>
                <a:cubicBezTo>
                  <a:pt x="37752" y="5958"/>
                  <a:pt x="37509" y="6353"/>
                  <a:pt x="37296" y="6779"/>
                </a:cubicBezTo>
                <a:cubicBezTo>
                  <a:pt x="37206" y="6509"/>
                  <a:pt x="37087" y="6209"/>
                  <a:pt x="36908" y="5938"/>
                </a:cubicBezTo>
                <a:lnTo>
                  <a:pt x="36908" y="5938"/>
                </a:lnTo>
                <a:cubicBezTo>
                  <a:pt x="36919" y="5884"/>
                  <a:pt x="36867" y="5833"/>
                  <a:pt x="36840" y="5806"/>
                </a:cubicBezTo>
                <a:cubicBezTo>
                  <a:pt x="36749" y="5654"/>
                  <a:pt x="36658" y="5533"/>
                  <a:pt x="36536" y="5411"/>
                </a:cubicBezTo>
                <a:cubicBezTo>
                  <a:pt x="36473" y="5347"/>
                  <a:pt x="36394" y="5269"/>
                  <a:pt x="36301" y="5269"/>
                </a:cubicBezTo>
                <a:cubicBezTo>
                  <a:pt x="36260" y="5269"/>
                  <a:pt x="36217" y="5283"/>
                  <a:pt x="36172" y="5320"/>
                </a:cubicBezTo>
                <a:cubicBezTo>
                  <a:pt x="36080" y="5381"/>
                  <a:pt x="35959" y="5502"/>
                  <a:pt x="35868" y="5593"/>
                </a:cubicBezTo>
                <a:cubicBezTo>
                  <a:pt x="35594" y="5867"/>
                  <a:pt x="35381" y="6201"/>
                  <a:pt x="35169" y="6536"/>
                </a:cubicBezTo>
                <a:cubicBezTo>
                  <a:pt x="35138" y="6414"/>
                  <a:pt x="35077" y="6262"/>
                  <a:pt x="35017" y="6140"/>
                </a:cubicBezTo>
                <a:cubicBezTo>
                  <a:pt x="34986" y="6080"/>
                  <a:pt x="34956" y="6019"/>
                  <a:pt x="34925" y="5958"/>
                </a:cubicBezTo>
                <a:cubicBezTo>
                  <a:pt x="34895" y="5867"/>
                  <a:pt x="34895" y="5836"/>
                  <a:pt x="34925" y="5745"/>
                </a:cubicBezTo>
                <a:cubicBezTo>
                  <a:pt x="34986" y="5502"/>
                  <a:pt x="35077" y="5229"/>
                  <a:pt x="35108" y="4955"/>
                </a:cubicBezTo>
                <a:cubicBezTo>
                  <a:pt x="35138" y="4712"/>
                  <a:pt x="35169" y="4499"/>
                  <a:pt x="35138" y="4256"/>
                </a:cubicBezTo>
                <a:cubicBezTo>
                  <a:pt x="35138" y="4104"/>
                  <a:pt x="35169" y="3891"/>
                  <a:pt x="34986" y="3800"/>
                </a:cubicBezTo>
                <a:cubicBezTo>
                  <a:pt x="34939" y="3781"/>
                  <a:pt x="34883" y="3774"/>
                  <a:pt x="34823" y="3774"/>
                </a:cubicBezTo>
                <a:cubicBezTo>
                  <a:pt x="34689" y="3774"/>
                  <a:pt x="34535" y="3809"/>
                  <a:pt x="34409" y="3830"/>
                </a:cubicBezTo>
                <a:cubicBezTo>
                  <a:pt x="34196" y="3891"/>
                  <a:pt x="33953" y="3952"/>
                  <a:pt x="33740" y="4043"/>
                </a:cubicBezTo>
                <a:cubicBezTo>
                  <a:pt x="33223" y="4195"/>
                  <a:pt x="32767" y="4499"/>
                  <a:pt x="32372" y="4833"/>
                </a:cubicBezTo>
                <a:cubicBezTo>
                  <a:pt x="32372" y="4286"/>
                  <a:pt x="32342" y="3770"/>
                  <a:pt x="32190" y="3253"/>
                </a:cubicBezTo>
                <a:cubicBezTo>
                  <a:pt x="32099" y="3010"/>
                  <a:pt x="32007" y="2767"/>
                  <a:pt x="31916" y="2523"/>
                </a:cubicBezTo>
                <a:cubicBezTo>
                  <a:pt x="31855" y="2371"/>
                  <a:pt x="31764" y="2128"/>
                  <a:pt x="31552" y="2067"/>
                </a:cubicBezTo>
                <a:cubicBezTo>
                  <a:pt x="31540" y="2065"/>
                  <a:pt x="31527" y="2065"/>
                  <a:pt x="31515" y="2065"/>
                </a:cubicBezTo>
                <a:cubicBezTo>
                  <a:pt x="31338" y="2065"/>
                  <a:pt x="31118" y="2256"/>
                  <a:pt x="31004" y="2341"/>
                </a:cubicBezTo>
                <a:cubicBezTo>
                  <a:pt x="30792" y="2463"/>
                  <a:pt x="30609" y="2615"/>
                  <a:pt x="30427" y="2797"/>
                </a:cubicBezTo>
                <a:cubicBezTo>
                  <a:pt x="30032" y="3131"/>
                  <a:pt x="29697" y="3557"/>
                  <a:pt x="29454" y="4013"/>
                </a:cubicBezTo>
                <a:cubicBezTo>
                  <a:pt x="29241" y="3101"/>
                  <a:pt x="28725" y="2189"/>
                  <a:pt x="27965" y="1581"/>
                </a:cubicBezTo>
                <a:cubicBezTo>
                  <a:pt x="27897" y="1530"/>
                  <a:pt x="27834" y="1509"/>
                  <a:pt x="27774" y="1509"/>
                </a:cubicBezTo>
                <a:cubicBezTo>
                  <a:pt x="27513" y="1509"/>
                  <a:pt x="27329" y="1924"/>
                  <a:pt x="27205" y="2098"/>
                </a:cubicBezTo>
                <a:cubicBezTo>
                  <a:pt x="26962" y="2523"/>
                  <a:pt x="26810" y="2949"/>
                  <a:pt x="26688" y="3435"/>
                </a:cubicBezTo>
                <a:cubicBezTo>
                  <a:pt x="26536" y="3162"/>
                  <a:pt x="26354" y="2919"/>
                  <a:pt x="26141" y="2675"/>
                </a:cubicBezTo>
                <a:cubicBezTo>
                  <a:pt x="26140" y="2678"/>
                  <a:pt x="26139" y="2680"/>
                  <a:pt x="26138" y="2682"/>
                </a:cubicBezTo>
                <a:lnTo>
                  <a:pt x="26138" y="2682"/>
                </a:lnTo>
                <a:cubicBezTo>
                  <a:pt x="26125" y="2637"/>
                  <a:pt x="26076" y="2610"/>
                  <a:pt x="26050" y="2584"/>
                </a:cubicBezTo>
                <a:cubicBezTo>
                  <a:pt x="25928" y="2463"/>
                  <a:pt x="25807" y="2341"/>
                  <a:pt x="25655" y="2250"/>
                </a:cubicBezTo>
                <a:cubicBezTo>
                  <a:pt x="25599" y="2194"/>
                  <a:pt x="25520" y="2138"/>
                  <a:pt x="25440" y="2138"/>
                </a:cubicBezTo>
                <a:cubicBezTo>
                  <a:pt x="25389" y="2138"/>
                  <a:pt x="25337" y="2161"/>
                  <a:pt x="25290" y="2219"/>
                </a:cubicBezTo>
                <a:cubicBezTo>
                  <a:pt x="25199" y="2311"/>
                  <a:pt x="25138" y="2432"/>
                  <a:pt x="25047" y="2523"/>
                </a:cubicBezTo>
                <a:cubicBezTo>
                  <a:pt x="24834" y="2888"/>
                  <a:pt x="24682" y="3253"/>
                  <a:pt x="24561" y="3618"/>
                </a:cubicBezTo>
                <a:cubicBezTo>
                  <a:pt x="24500" y="3496"/>
                  <a:pt x="24409" y="3374"/>
                  <a:pt x="24317" y="3253"/>
                </a:cubicBezTo>
                <a:cubicBezTo>
                  <a:pt x="24287" y="3222"/>
                  <a:pt x="24257" y="3162"/>
                  <a:pt x="24196" y="3101"/>
                </a:cubicBezTo>
                <a:cubicBezTo>
                  <a:pt x="24135" y="3040"/>
                  <a:pt x="24135" y="3010"/>
                  <a:pt x="24135" y="2919"/>
                </a:cubicBezTo>
                <a:cubicBezTo>
                  <a:pt x="24165" y="2645"/>
                  <a:pt x="24196" y="2371"/>
                  <a:pt x="24165" y="2098"/>
                </a:cubicBezTo>
                <a:cubicBezTo>
                  <a:pt x="24165" y="1855"/>
                  <a:pt x="24135" y="1612"/>
                  <a:pt x="24074" y="1399"/>
                </a:cubicBezTo>
                <a:cubicBezTo>
                  <a:pt x="24044" y="1247"/>
                  <a:pt x="24013" y="1034"/>
                  <a:pt x="23831" y="973"/>
                </a:cubicBezTo>
                <a:cubicBezTo>
                  <a:pt x="23811" y="970"/>
                  <a:pt x="23791" y="968"/>
                  <a:pt x="23770" y="968"/>
                </a:cubicBezTo>
                <a:cubicBezTo>
                  <a:pt x="23597" y="968"/>
                  <a:pt x="23392" y="1071"/>
                  <a:pt x="23284" y="1125"/>
                </a:cubicBezTo>
                <a:cubicBezTo>
                  <a:pt x="23041" y="1216"/>
                  <a:pt x="22828" y="1338"/>
                  <a:pt x="22646" y="1460"/>
                </a:cubicBezTo>
                <a:cubicBezTo>
                  <a:pt x="22159" y="1763"/>
                  <a:pt x="21764" y="2128"/>
                  <a:pt x="21460" y="2523"/>
                </a:cubicBezTo>
                <a:cubicBezTo>
                  <a:pt x="21369" y="2007"/>
                  <a:pt x="21217" y="1490"/>
                  <a:pt x="20943" y="1004"/>
                </a:cubicBezTo>
                <a:cubicBezTo>
                  <a:pt x="20822" y="791"/>
                  <a:pt x="20700" y="578"/>
                  <a:pt x="20548" y="365"/>
                </a:cubicBezTo>
                <a:cubicBezTo>
                  <a:pt x="20427" y="244"/>
                  <a:pt x="20305" y="1"/>
                  <a:pt x="20092" y="1"/>
                </a:cubicBez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9"/>
          <p:cNvSpPr/>
          <p:nvPr/>
        </p:nvSpPr>
        <p:spPr>
          <a:xfrm>
            <a:off x="8030800" y="3960400"/>
            <a:ext cx="2060075" cy="891875"/>
          </a:xfrm>
          <a:custGeom>
            <a:rect b="b" l="l" r="r" t="t"/>
            <a:pathLst>
              <a:path extrusionOk="0" h="35675" w="82403">
                <a:moveTo>
                  <a:pt x="28141" y="0"/>
                </a:moveTo>
                <a:cubicBezTo>
                  <a:pt x="27468" y="0"/>
                  <a:pt x="26917" y="104"/>
                  <a:pt x="26535" y="324"/>
                </a:cubicBezTo>
                <a:cubicBezTo>
                  <a:pt x="24165" y="1723"/>
                  <a:pt x="27356" y="7224"/>
                  <a:pt x="29849" y="9109"/>
                </a:cubicBezTo>
                <a:cubicBezTo>
                  <a:pt x="28726" y="8781"/>
                  <a:pt x="27519" y="8638"/>
                  <a:pt x="26359" y="8638"/>
                </a:cubicBezTo>
                <a:cubicBezTo>
                  <a:pt x="22995" y="8638"/>
                  <a:pt x="20021" y="9843"/>
                  <a:pt x="20608" y="11267"/>
                </a:cubicBezTo>
                <a:cubicBezTo>
                  <a:pt x="20531" y="11264"/>
                  <a:pt x="20454" y="11263"/>
                  <a:pt x="20378" y="11263"/>
                </a:cubicBezTo>
                <a:cubicBezTo>
                  <a:pt x="16812" y="11263"/>
                  <a:pt x="14068" y="13993"/>
                  <a:pt x="13830" y="14975"/>
                </a:cubicBezTo>
                <a:cubicBezTo>
                  <a:pt x="13526" y="16100"/>
                  <a:pt x="15380" y="18197"/>
                  <a:pt x="18937" y="18866"/>
                </a:cubicBezTo>
                <a:cubicBezTo>
                  <a:pt x="14894" y="19048"/>
                  <a:pt x="9575" y="21905"/>
                  <a:pt x="12371" y="23182"/>
                </a:cubicBezTo>
                <a:cubicBezTo>
                  <a:pt x="8724" y="23638"/>
                  <a:pt x="6018" y="25826"/>
                  <a:pt x="8146" y="26708"/>
                </a:cubicBezTo>
                <a:cubicBezTo>
                  <a:pt x="4529" y="27468"/>
                  <a:pt x="0" y="32149"/>
                  <a:pt x="5167" y="32392"/>
                </a:cubicBezTo>
                <a:cubicBezTo>
                  <a:pt x="3070" y="33364"/>
                  <a:pt x="2006" y="34945"/>
                  <a:pt x="2067" y="35674"/>
                </a:cubicBezTo>
                <a:lnTo>
                  <a:pt x="79272" y="35674"/>
                </a:lnTo>
                <a:cubicBezTo>
                  <a:pt x="80731" y="34945"/>
                  <a:pt x="82403" y="30538"/>
                  <a:pt x="81886" y="29930"/>
                </a:cubicBezTo>
                <a:cubicBezTo>
                  <a:pt x="81812" y="29847"/>
                  <a:pt x="81661" y="29809"/>
                  <a:pt x="81452" y="29809"/>
                </a:cubicBezTo>
                <a:cubicBezTo>
                  <a:pt x="80202" y="29809"/>
                  <a:pt x="76870" y="31159"/>
                  <a:pt x="75412" y="32331"/>
                </a:cubicBezTo>
                <a:cubicBezTo>
                  <a:pt x="76046" y="30004"/>
                  <a:pt x="75689" y="27346"/>
                  <a:pt x="74998" y="27346"/>
                </a:cubicBezTo>
                <a:cubicBezTo>
                  <a:pt x="74994" y="27346"/>
                  <a:pt x="74990" y="27346"/>
                  <a:pt x="74986" y="27346"/>
                </a:cubicBezTo>
                <a:cubicBezTo>
                  <a:pt x="74287" y="27376"/>
                  <a:pt x="73041" y="29930"/>
                  <a:pt x="73041" y="29930"/>
                </a:cubicBezTo>
                <a:cubicBezTo>
                  <a:pt x="72682" y="26703"/>
                  <a:pt x="68681" y="20714"/>
                  <a:pt x="67362" y="20714"/>
                </a:cubicBezTo>
                <a:cubicBezTo>
                  <a:pt x="67339" y="20714"/>
                  <a:pt x="67317" y="20716"/>
                  <a:pt x="67296" y="20720"/>
                </a:cubicBezTo>
                <a:cubicBezTo>
                  <a:pt x="66050" y="20933"/>
                  <a:pt x="65320" y="23911"/>
                  <a:pt x="65320" y="23911"/>
                </a:cubicBezTo>
                <a:cubicBezTo>
                  <a:pt x="65020" y="21853"/>
                  <a:pt x="62695" y="19618"/>
                  <a:pt x="60864" y="19618"/>
                </a:cubicBezTo>
                <a:cubicBezTo>
                  <a:pt x="60289" y="19618"/>
                  <a:pt x="59763" y="19839"/>
                  <a:pt x="59363" y="20355"/>
                </a:cubicBezTo>
                <a:cubicBezTo>
                  <a:pt x="59619" y="15398"/>
                  <a:pt x="56805" y="11055"/>
                  <a:pt x="55575" y="11055"/>
                </a:cubicBezTo>
                <a:cubicBezTo>
                  <a:pt x="55493" y="11055"/>
                  <a:pt x="55417" y="11075"/>
                  <a:pt x="55351" y="11115"/>
                </a:cubicBezTo>
                <a:cubicBezTo>
                  <a:pt x="54317" y="11723"/>
                  <a:pt x="53740" y="15887"/>
                  <a:pt x="53831" y="17437"/>
                </a:cubicBezTo>
                <a:cubicBezTo>
                  <a:pt x="53624" y="14725"/>
                  <a:pt x="52760" y="12842"/>
                  <a:pt x="51377" y="12842"/>
                </a:cubicBezTo>
                <a:cubicBezTo>
                  <a:pt x="51335" y="12842"/>
                  <a:pt x="51291" y="12844"/>
                  <a:pt x="51247" y="12847"/>
                </a:cubicBezTo>
                <a:cubicBezTo>
                  <a:pt x="50528" y="8742"/>
                  <a:pt x="45142" y="3604"/>
                  <a:pt x="43009" y="3604"/>
                </a:cubicBezTo>
                <a:cubicBezTo>
                  <a:pt x="42978" y="3604"/>
                  <a:pt x="42948" y="3605"/>
                  <a:pt x="42919" y="3607"/>
                </a:cubicBezTo>
                <a:cubicBezTo>
                  <a:pt x="40852" y="3729"/>
                  <a:pt x="41369" y="6951"/>
                  <a:pt x="41369" y="6951"/>
                </a:cubicBezTo>
                <a:cubicBezTo>
                  <a:pt x="38435" y="2844"/>
                  <a:pt x="31649" y="0"/>
                  <a:pt x="28141" y="0"/>
                </a:cubicBez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9"/>
          <p:cNvSpPr txBox="1"/>
          <p:nvPr>
            <p:ph idx="1" type="body"/>
          </p:nvPr>
        </p:nvSpPr>
        <p:spPr>
          <a:xfrm>
            <a:off x="713225" y="1666250"/>
            <a:ext cx="3622800" cy="21351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SzPts val="1000"/>
              <a:buChar char="●"/>
              <a:defRPr sz="1200"/>
            </a:lvl1pPr>
            <a:lvl2pPr indent="-292100" lvl="1" marL="914400" rtl="0">
              <a:spcBef>
                <a:spcPts val="0"/>
              </a:spcBef>
              <a:spcAft>
                <a:spcPts val="0"/>
              </a:spcAft>
              <a:buSzPts val="1000"/>
              <a:buFont typeface="Roboto Condensed Light"/>
              <a:buChar char="○"/>
              <a:defRPr sz="1200"/>
            </a:lvl2pPr>
            <a:lvl3pPr indent="-292100" lvl="2" marL="1371600" rtl="0">
              <a:spcBef>
                <a:spcPts val="0"/>
              </a:spcBef>
              <a:spcAft>
                <a:spcPts val="0"/>
              </a:spcAft>
              <a:buSzPts val="1000"/>
              <a:buFont typeface="Roboto Condensed Light"/>
              <a:buChar char="■"/>
              <a:defRPr sz="1200"/>
            </a:lvl3pPr>
            <a:lvl4pPr indent="-292100" lvl="3" marL="1828800" rtl="0">
              <a:spcBef>
                <a:spcPts val="0"/>
              </a:spcBef>
              <a:spcAft>
                <a:spcPts val="0"/>
              </a:spcAft>
              <a:buSzPts val="1000"/>
              <a:buFont typeface="Roboto Condensed Light"/>
              <a:buChar char="●"/>
              <a:defRPr sz="1200"/>
            </a:lvl4pPr>
            <a:lvl5pPr indent="-292100" lvl="4" marL="2286000" rtl="0">
              <a:spcBef>
                <a:spcPts val="0"/>
              </a:spcBef>
              <a:spcAft>
                <a:spcPts val="0"/>
              </a:spcAft>
              <a:buSzPts val="1000"/>
              <a:buFont typeface="Roboto Condensed Light"/>
              <a:buChar char="○"/>
              <a:defRPr sz="1200"/>
            </a:lvl5pPr>
            <a:lvl6pPr indent="-292100" lvl="5" marL="2743200" rtl="0">
              <a:spcBef>
                <a:spcPts val="0"/>
              </a:spcBef>
              <a:spcAft>
                <a:spcPts val="0"/>
              </a:spcAft>
              <a:buSzPts val="1000"/>
              <a:buFont typeface="Roboto Condensed Light"/>
              <a:buChar char="■"/>
              <a:defRPr sz="1200"/>
            </a:lvl6pPr>
            <a:lvl7pPr indent="-292100" lvl="6" marL="3200400" rtl="0">
              <a:spcBef>
                <a:spcPts val="0"/>
              </a:spcBef>
              <a:spcAft>
                <a:spcPts val="0"/>
              </a:spcAft>
              <a:buSzPts val="1000"/>
              <a:buFont typeface="Roboto Condensed Light"/>
              <a:buChar char="●"/>
              <a:defRPr sz="1200"/>
            </a:lvl7pPr>
            <a:lvl8pPr indent="-292100" lvl="7" marL="3657600" rtl="0">
              <a:spcBef>
                <a:spcPts val="0"/>
              </a:spcBef>
              <a:spcAft>
                <a:spcPts val="0"/>
              </a:spcAft>
              <a:buSzPts val="1000"/>
              <a:buFont typeface="Roboto Condensed Light"/>
              <a:buChar char="○"/>
              <a:defRPr sz="1200"/>
            </a:lvl8pPr>
            <a:lvl9pPr indent="-292100" lvl="8" marL="4114800" rtl="0">
              <a:spcBef>
                <a:spcPts val="0"/>
              </a:spcBef>
              <a:spcAft>
                <a:spcPts val="0"/>
              </a:spcAft>
              <a:buSzPts val="1000"/>
              <a:buFont typeface="Roboto Condensed Light"/>
              <a:buChar char="■"/>
              <a:defRPr sz="1200"/>
            </a:lvl9pPr>
          </a:lstStyle>
          <a:p/>
        </p:txBody>
      </p:sp>
      <p:sp>
        <p:nvSpPr>
          <p:cNvPr id="627" name="Google Shape;627;p29"/>
          <p:cNvSpPr txBox="1"/>
          <p:nvPr>
            <p:ph type="title"/>
          </p:nvPr>
        </p:nvSpPr>
        <p:spPr>
          <a:xfrm>
            <a:off x="713225" y="539500"/>
            <a:ext cx="7717500" cy="54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Font typeface="Montserrat"/>
              <a:buNone/>
              <a:defRPr sz="3000"/>
            </a:lvl1pPr>
            <a:lvl2pPr lvl="1" rtl="0" algn="ctr">
              <a:spcBef>
                <a:spcPts val="0"/>
              </a:spcBef>
              <a:spcAft>
                <a:spcPts val="0"/>
              </a:spcAft>
              <a:buSzPts val="2100"/>
              <a:buFont typeface="Montserrat"/>
              <a:buNone/>
              <a:defRPr b="1" sz="2100">
                <a:latin typeface="Montserrat"/>
                <a:ea typeface="Montserrat"/>
                <a:cs typeface="Montserrat"/>
                <a:sym typeface="Montserrat"/>
              </a:defRPr>
            </a:lvl2pPr>
            <a:lvl3pPr lvl="2" rtl="0" algn="ctr">
              <a:spcBef>
                <a:spcPts val="0"/>
              </a:spcBef>
              <a:spcAft>
                <a:spcPts val="0"/>
              </a:spcAft>
              <a:buSzPts val="2100"/>
              <a:buFont typeface="Montserrat"/>
              <a:buNone/>
              <a:defRPr b="1" sz="2100">
                <a:latin typeface="Montserrat"/>
                <a:ea typeface="Montserrat"/>
                <a:cs typeface="Montserrat"/>
                <a:sym typeface="Montserrat"/>
              </a:defRPr>
            </a:lvl3pPr>
            <a:lvl4pPr lvl="3" rtl="0" algn="ctr">
              <a:spcBef>
                <a:spcPts val="0"/>
              </a:spcBef>
              <a:spcAft>
                <a:spcPts val="0"/>
              </a:spcAft>
              <a:buSzPts val="2100"/>
              <a:buFont typeface="Montserrat"/>
              <a:buNone/>
              <a:defRPr b="1" sz="2100">
                <a:latin typeface="Montserrat"/>
                <a:ea typeface="Montserrat"/>
                <a:cs typeface="Montserrat"/>
                <a:sym typeface="Montserrat"/>
              </a:defRPr>
            </a:lvl4pPr>
            <a:lvl5pPr lvl="4" rtl="0" algn="ctr">
              <a:spcBef>
                <a:spcPts val="0"/>
              </a:spcBef>
              <a:spcAft>
                <a:spcPts val="0"/>
              </a:spcAft>
              <a:buSzPts val="2100"/>
              <a:buFont typeface="Montserrat"/>
              <a:buNone/>
              <a:defRPr b="1" sz="2100">
                <a:latin typeface="Montserrat"/>
                <a:ea typeface="Montserrat"/>
                <a:cs typeface="Montserrat"/>
                <a:sym typeface="Montserrat"/>
              </a:defRPr>
            </a:lvl5pPr>
            <a:lvl6pPr lvl="5" rtl="0" algn="ctr">
              <a:spcBef>
                <a:spcPts val="0"/>
              </a:spcBef>
              <a:spcAft>
                <a:spcPts val="0"/>
              </a:spcAft>
              <a:buSzPts val="2100"/>
              <a:buFont typeface="Montserrat"/>
              <a:buNone/>
              <a:defRPr b="1" sz="2100">
                <a:latin typeface="Montserrat"/>
                <a:ea typeface="Montserrat"/>
                <a:cs typeface="Montserrat"/>
                <a:sym typeface="Montserrat"/>
              </a:defRPr>
            </a:lvl6pPr>
            <a:lvl7pPr lvl="6" rtl="0" algn="ctr">
              <a:spcBef>
                <a:spcPts val="0"/>
              </a:spcBef>
              <a:spcAft>
                <a:spcPts val="0"/>
              </a:spcAft>
              <a:buSzPts val="2100"/>
              <a:buFont typeface="Montserrat"/>
              <a:buNone/>
              <a:defRPr b="1" sz="2100">
                <a:latin typeface="Montserrat"/>
                <a:ea typeface="Montserrat"/>
                <a:cs typeface="Montserrat"/>
                <a:sym typeface="Montserrat"/>
              </a:defRPr>
            </a:lvl7pPr>
            <a:lvl8pPr lvl="7" rtl="0" algn="ctr">
              <a:spcBef>
                <a:spcPts val="0"/>
              </a:spcBef>
              <a:spcAft>
                <a:spcPts val="0"/>
              </a:spcAft>
              <a:buSzPts val="2100"/>
              <a:buFont typeface="Montserrat"/>
              <a:buNone/>
              <a:defRPr b="1" sz="2100">
                <a:latin typeface="Montserrat"/>
                <a:ea typeface="Montserrat"/>
                <a:cs typeface="Montserrat"/>
                <a:sym typeface="Montserrat"/>
              </a:defRPr>
            </a:lvl8pPr>
            <a:lvl9pPr lvl="8" rtl="0" algn="ctr">
              <a:spcBef>
                <a:spcPts val="0"/>
              </a:spcBef>
              <a:spcAft>
                <a:spcPts val="0"/>
              </a:spcAft>
              <a:buSzPts val="2100"/>
              <a:buFont typeface="Montserrat"/>
              <a:buNone/>
              <a:defRPr b="1" sz="2100">
                <a:latin typeface="Montserrat"/>
                <a:ea typeface="Montserrat"/>
                <a:cs typeface="Montserrat"/>
                <a:sym typeface="Montserrat"/>
              </a:defRPr>
            </a:lvl9pPr>
          </a:lstStyle>
          <a:p/>
        </p:txBody>
      </p:sp>
      <p:sp>
        <p:nvSpPr>
          <p:cNvPr id="628" name="Google Shape;628;p29"/>
          <p:cNvSpPr txBox="1"/>
          <p:nvPr>
            <p:ph idx="2" type="body"/>
          </p:nvPr>
        </p:nvSpPr>
        <p:spPr>
          <a:xfrm>
            <a:off x="4572125" y="1666250"/>
            <a:ext cx="3858900" cy="21351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u="sng"/>
            </a:lvl1pPr>
            <a:lvl2pPr indent="-317500" lvl="1" marL="914400" rtl="0">
              <a:spcBef>
                <a:spcPts val="0"/>
              </a:spcBef>
              <a:spcAft>
                <a:spcPts val="0"/>
              </a:spcAft>
              <a:buSzPts val="1400"/>
              <a:buChar char="○"/>
              <a:defRPr sz="1200"/>
            </a:lvl2pPr>
            <a:lvl3pPr indent="-317500" lvl="2" marL="1371600" rtl="0">
              <a:spcBef>
                <a:spcPts val="0"/>
              </a:spcBef>
              <a:spcAft>
                <a:spcPts val="0"/>
              </a:spcAft>
              <a:buSzPts val="1400"/>
              <a:buChar char="■"/>
              <a:defRPr sz="1200"/>
            </a:lvl3pPr>
            <a:lvl4pPr indent="-317500" lvl="3" marL="1828800" rtl="0">
              <a:spcBef>
                <a:spcPts val="0"/>
              </a:spcBef>
              <a:spcAft>
                <a:spcPts val="0"/>
              </a:spcAft>
              <a:buSzPts val="1400"/>
              <a:buChar char="●"/>
              <a:defRPr sz="1200"/>
            </a:lvl4pPr>
            <a:lvl5pPr indent="-317500" lvl="4" marL="2286000" rtl="0">
              <a:spcBef>
                <a:spcPts val="0"/>
              </a:spcBef>
              <a:spcAft>
                <a:spcPts val="0"/>
              </a:spcAft>
              <a:buSzPts val="1400"/>
              <a:buChar char="○"/>
              <a:defRPr sz="1200"/>
            </a:lvl5pPr>
            <a:lvl6pPr indent="-317500" lvl="5" marL="2743200" rtl="0">
              <a:spcBef>
                <a:spcPts val="0"/>
              </a:spcBef>
              <a:spcAft>
                <a:spcPts val="0"/>
              </a:spcAft>
              <a:buSzPts val="1400"/>
              <a:buChar char="■"/>
              <a:defRPr sz="1200"/>
            </a:lvl6pPr>
            <a:lvl7pPr indent="-317500" lvl="6" marL="3200400" rtl="0">
              <a:spcBef>
                <a:spcPts val="0"/>
              </a:spcBef>
              <a:spcAft>
                <a:spcPts val="0"/>
              </a:spcAft>
              <a:buSzPts val="1400"/>
              <a:buChar char="●"/>
              <a:defRPr sz="1200"/>
            </a:lvl7pPr>
            <a:lvl8pPr indent="-317500" lvl="7" marL="3657600" rtl="0">
              <a:spcBef>
                <a:spcPts val="0"/>
              </a:spcBef>
              <a:spcAft>
                <a:spcPts val="0"/>
              </a:spcAft>
              <a:buSzPts val="1400"/>
              <a:buChar char="○"/>
              <a:defRPr sz="1200"/>
            </a:lvl8pPr>
            <a:lvl9pPr indent="-317500" lvl="8" marL="4114800" rtl="0">
              <a:spcBef>
                <a:spcPts val="0"/>
              </a:spcBef>
              <a:spcAft>
                <a:spcPts val="0"/>
              </a:spcAft>
              <a:buSzPts val="1400"/>
              <a:buChar char="■"/>
              <a:defRPr sz="12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2">
    <p:spTree>
      <p:nvGrpSpPr>
        <p:cNvPr id="629" name="Shape 629"/>
        <p:cNvGrpSpPr/>
        <p:nvPr/>
      </p:nvGrpSpPr>
      <p:grpSpPr>
        <a:xfrm>
          <a:off x="0" y="0"/>
          <a:ext cx="0" cy="0"/>
          <a:chOff x="0" y="0"/>
          <a:chExt cx="0" cy="0"/>
        </a:xfrm>
      </p:grpSpPr>
      <p:pic>
        <p:nvPicPr>
          <p:cNvPr id="630" name="Google Shape;630;p30"/>
          <p:cNvPicPr preferRelativeResize="0"/>
          <p:nvPr/>
        </p:nvPicPr>
        <p:blipFill>
          <a:blip r:embed="rId2">
            <a:alphaModFix amt="29000"/>
          </a:blip>
          <a:stretch>
            <a:fillRect/>
          </a:stretch>
        </p:blipFill>
        <p:spPr>
          <a:xfrm flipH="1">
            <a:off x="-30337" y="45575"/>
            <a:ext cx="9144003" cy="5143501"/>
          </a:xfrm>
          <a:prstGeom prst="rect">
            <a:avLst/>
          </a:prstGeom>
          <a:noFill/>
          <a:ln>
            <a:noFill/>
          </a:ln>
        </p:spPr>
      </p:pic>
      <p:grpSp>
        <p:nvGrpSpPr>
          <p:cNvPr id="631" name="Google Shape;631;p30"/>
          <p:cNvGrpSpPr/>
          <p:nvPr/>
        </p:nvGrpSpPr>
        <p:grpSpPr>
          <a:xfrm>
            <a:off x="0" y="4427075"/>
            <a:ext cx="9190672" cy="716455"/>
            <a:chOff x="0" y="4427075"/>
            <a:chExt cx="9190672" cy="716455"/>
          </a:xfrm>
        </p:grpSpPr>
        <p:sp>
          <p:nvSpPr>
            <p:cNvPr id="632" name="Google Shape;632;p30"/>
            <p:cNvSpPr/>
            <p:nvPr/>
          </p:nvSpPr>
          <p:spPr>
            <a:xfrm>
              <a:off x="0" y="4427075"/>
              <a:ext cx="9190672" cy="629975"/>
            </a:xfrm>
            <a:custGeom>
              <a:rect b="b" l="l" r="r" t="t"/>
              <a:pathLst>
                <a:path extrusionOk="0" h="25199" w="284960">
                  <a:moveTo>
                    <a:pt x="0" y="0"/>
                  </a:moveTo>
                  <a:lnTo>
                    <a:pt x="0" y="25198"/>
                  </a:lnTo>
                  <a:lnTo>
                    <a:pt x="284960" y="25198"/>
                  </a:lnTo>
                  <a:lnTo>
                    <a:pt x="284960" y="0"/>
                  </a:ln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0"/>
            <p:cNvSpPr/>
            <p:nvPr/>
          </p:nvSpPr>
          <p:spPr>
            <a:xfrm>
              <a:off x="0" y="4742425"/>
              <a:ext cx="9190672" cy="401105"/>
            </a:xfrm>
            <a:custGeom>
              <a:rect b="b" l="l" r="r" t="t"/>
              <a:pathLst>
                <a:path extrusionOk="0" h="25199" w="284960">
                  <a:moveTo>
                    <a:pt x="0" y="0"/>
                  </a:moveTo>
                  <a:lnTo>
                    <a:pt x="0" y="25198"/>
                  </a:lnTo>
                  <a:lnTo>
                    <a:pt x="284960" y="25198"/>
                  </a:lnTo>
                  <a:lnTo>
                    <a:pt x="284960" y="0"/>
                  </a:ln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 name="Google Shape;634;p30"/>
          <p:cNvGrpSpPr/>
          <p:nvPr/>
        </p:nvGrpSpPr>
        <p:grpSpPr>
          <a:xfrm>
            <a:off x="8104100" y="233393"/>
            <a:ext cx="739700" cy="793000"/>
            <a:chOff x="3560225" y="503675"/>
            <a:chExt cx="739700" cy="793000"/>
          </a:xfrm>
        </p:grpSpPr>
        <p:sp>
          <p:nvSpPr>
            <p:cNvPr id="635" name="Google Shape;635;p30"/>
            <p:cNvSpPr/>
            <p:nvPr/>
          </p:nvSpPr>
          <p:spPr>
            <a:xfrm>
              <a:off x="3560225" y="615075"/>
              <a:ext cx="373625" cy="681600"/>
            </a:xfrm>
            <a:custGeom>
              <a:rect b="b" l="l" r="r" t="t"/>
              <a:pathLst>
                <a:path extrusionOk="0" h="27264" w="14945">
                  <a:moveTo>
                    <a:pt x="9947" y="1"/>
                  </a:moveTo>
                  <a:cubicBezTo>
                    <a:pt x="7498" y="1"/>
                    <a:pt x="4734" y="236"/>
                    <a:pt x="4270" y="533"/>
                  </a:cubicBezTo>
                  <a:cubicBezTo>
                    <a:pt x="3436" y="1034"/>
                    <a:pt x="0" y="9540"/>
                    <a:pt x="500" y="10207"/>
                  </a:cubicBezTo>
                  <a:cubicBezTo>
                    <a:pt x="664" y="10414"/>
                    <a:pt x="1328" y="10471"/>
                    <a:pt x="2156" y="10471"/>
                  </a:cubicBezTo>
                  <a:cubicBezTo>
                    <a:pt x="3197" y="10471"/>
                    <a:pt x="4497" y="10380"/>
                    <a:pt x="5385" y="10380"/>
                  </a:cubicBezTo>
                  <a:cubicBezTo>
                    <a:pt x="5953" y="10380"/>
                    <a:pt x="6352" y="10417"/>
                    <a:pt x="6405" y="10540"/>
                  </a:cubicBezTo>
                  <a:cubicBezTo>
                    <a:pt x="6605" y="11007"/>
                    <a:pt x="2235" y="19046"/>
                    <a:pt x="2535" y="19647"/>
                  </a:cubicBezTo>
                  <a:cubicBezTo>
                    <a:pt x="2624" y="19847"/>
                    <a:pt x="3228" y="19914"/>
                    <a:pt x="3994" y="19914"/>
                  </a:cubicBezTo>
                  <a:cubicBezTo>
                    <a:pt x="5526" y="19914"/>
                    <a:pt x="7705" y="19647"/>
                    <a:pt x="7706" y="19647"/>
                  </a:cubicBezTo>
                  <a:lnTo>
                    <a:pt x="7706" y="19647"/>
                  </a:lnTo>
                  <a:cubicBezTo>
                    <a:pt x="7705" y="19647"/>
                    <a:pt x="3269" y="26819"/>
                    <a:pt x="3669" y="27252"/>
                  </a:cubicBezTo>
                  <a:cubicBezTo>
                    <a:pt x="3677" y="27260"/>
                    <a:pt x="3688" y="27263"/>
                    <a:pt x="3703" y="27263"/>
                  </a:cubicBezTo>
                  <a:cubicBezTo>
                    <a:pt x="4490" y="27263"/>
                    <a:pt x="14944" y="16733"/>
                    <a:pt x="14944" y="16111"/>
                  </a:cubicBezTo>
                  <a:cubicBezTo>
                    <a:pt x="14944" y="15893"/>
                    <a:pt x="14386" y="15835"/>
                    <a:pt x="13620" y="15835"/>
                  </a:cubicBezTo>
                  <a:cubicBezTo>
                    <a:pt x="12750" y="15835"/>
                    <a:pt x="11613" y="15910"/>
                    <a:pt x="10716" y="15910"/>
                  </a:cubicBezTo>
                  <a:cubicBezTo>
                    <a:pt x="9980" y="15910"/>
                    <a:pt x="9405" y="15860"/>
                    <a:pt x="9273" y="15677"/>
                  </a:cubicBezTo>
                  <a:cubicBezTo>
                    <a:pt x="8873" y="15044"/>
                    <a:pt x="13910" y="7872"/>
                    <a:pt x="13710" y="7338"/>
                  </a:cubicBezTo>
                  <a:cubicBezTo>
                    <a:pt x="13654" y="7160"/>
                    <a:pt x="13272" y="7101"/>
                    <a:pt x="12788" y="7101"/>
                  </a:cubicBezTo>
                  <a:cubicBezTo>
                    <a:pt x="11820" y="7101"/>
                    <a:pt x="10441" y="7338"/>
                    <a:pt x="10441" y="7338"/>
                  </a:cubicBezTo>
                  <a:cubicBezTo>
                    <a:pt x="10441" y="7338"/>
                    <a:pt x="14444" y="1367"/>
                    <a:pt x="13877" y="533"/>
                  </a:cubicBezTo>
                  <a:cubicBezTo>
                    <a:pt x="13640" y="149"/>
                    <a:pt x="11893" y="1"/>
                    <a:pt x="99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0"/>
            <p:cNvSpPr/>
            <p:nvPr/>
          </p:nvSpPr>
          <p:spPr>
            <a:xfrm>
              <a:off x="3748675" y="1057025"/>
              <a:ext cx="37550" cy="51725"/>
            </a:xfrm>
            <a:custGeom>
              <a:rect b="b" l="l" r="r" t="t"/>
              <a:pathLst>
                <a:path extrusionOk="0" h="2069" w="1502">
                  <a:moveTo>
                    <a:pt x="1168" y="1"/>
                  </a:moveTo>
                  <a:lnTo>
                    <a:pt x="1" y="1835"/>
                  </a:lnTo>
                  <a:lnTo>
                    <a:pt x="368" y="2069"/>
                  </a:lnTo>
                  <a:lnTo>
                    <a:pt x="1502" y="201"/>
                  </a:lnTo>
                  <a:lnTo>
                    <a:pt x="11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0"/>
            <p:cNvSpPr/>
            <p:nvPr/>
          </p:nvSpPr>
          <p:spPr>
            <a:xfrm>
              <a:off x="3716150" y="823525"/>
              <a:ext cx="40900" cy="58400"/>
            </a:xfrm>
            <a:custGeom>
              <a:rect b="b" l="l" r="r" t="t"/>
              <a:pathLst>
                <a:path extrusionOk="0" h="2336" w="1636">
                  <a:moveTo>
                    <a:pt x="1268" y="1"/>
                  </a:moveTo>
                  <a:lnTo>
                    <a:pt x="1" y="2102"/>
                  </a:lnTo>
                  <a:lnTo>
                    <a:pt x="334" y="2336"/>
                  </a:lnTo>
                  <a:lnTo>
                    <a:pt x="1635" y="234"/>
                  </a:lnTo>
                  <a:lnTo>
                    <a:pt x="12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0"/>
            <p:cNvSpPr/>
            <p:nvPr/>
          </p:nvSpPr>
          <p:spPr>
            <a:xfrm>
              <a:off x="3988850" y="503675"/>
              <a:ext cx="311075" cy="446875"/>
            </a:xfrm>
            <a:custGeom>
              <a:rect b="b" l="l" r="r" t="t"/>
              <a:pathLst>
                <a:path extrusionOk="0" h="17875" w="12443">
                  <a:moveTo>
                    <a:pt x="7153" y="1"/>
                  </a:moveTo>
                  <a:cubicBezTo>
                    <a:pt x="5706" y="1"/>
                    <a:pt x="4243" y="137"/>
                    <a:pt x="3770" y="453"/>
                  </a:cubicBezTo>
                  <a:cubicBezTo>
                    <a:pt x="2736" y="1153"/>
                    <a:pt x="1" y="8425"/>
                    <a:pt x="534" y="9159"/>
                  </a:cubicBezTo>
                  <a:cubicBezTo>
                    <a:pt x="718" y="9429"/>
                    <a:pt x="1335" y="9495"/>
                    <a:pt x="2052" y="9495"/>
                  </a:cubicBezTo>
                  <a:cubicBezTo>
                    <a:pt x="2760" y="9495"/>
                    <a:pt x="3567" y="9430"/>
                    <a:pt x="4155" y="9430"/>
                  </a:cubicBezTo>
                  <a:cubicBezTo>
                    <a:pt x="4592" y="9430"/>
                    <a:pt x="4908" y="9466"/>
                    <a:pt x="4971" y="9592"/>
                  </a:cubicBezTo>
                  <a:cubicBezTo>
                    <a:pt x="5204" y="10093"/>
                    <a:pt x="2069" y="17465"/>
                    <a:pt x="2536" y="17865"/>
                  </a:cubicBezTo>
                  <a:cubicBezTo>
                    <a:pt x="2543" y="17872"/>
                    <a:pt x="2553" y="17875"/>
                    <a:pt x="2566" y="17875"/>
                  </a:cubicBezTo>
                  <a:cubicBezTo>
                    <a:pt x="3309" y="17875"/>
                    <a:pt x="12443" y="6214"/>
                    <a:pt x="12443" y="5623"/>
                  </a:cubicBezTo>
                  <a:cubicBezTo>
                    <a:pt x="12443" y="5380"/>
                    <a:pt x="11858" y="5334"/>
                    <a:pt x="11143" y="5334"/>
                  </a:cubicBezTo>
                  <a:cubicBezTo>
                    <a:pt x="10701" y="5334"/>
                    <a:pt x="10210" y="5351"/>
                    <a:pt x="9775" y="5351"/>
                  </a:cubicBezTo>
                  <a:cubicBezTo>
                    <a:pt x="9172" y="5351"/>
                    <a:pt x="8677" y="5317"/>
                    <a:pt x="8573" y="5156"/>
                  </a:cubicBezTo>
                  <a:cubicBezTo>
                    <a:pt x="8273" y="4689"/>
                    <a:pt x="10842" y="1020"/>
                    <a:pt x="10541" y="453"/>
                  </a:cubicBezTo>
                  <a:cubicBezTo>
                    <a:pt x="10366" y="171"/>
                    <a:pt x="8769" y="1"/>
                    <a:pt x="7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0"/>
            <p:cNvSpPr/>
            <p:nvPr/>
          </p:nvSpPr>
          <p:spPr>
            <a:xfrm>
              <a:off x="4113100" y="737625"/>
              <a:ext cx="48400" cy="11700"/>
            </a:xfrm>
            <a:custGeom>
              <a:rect b="b" l="l" r="r" t="t"/>
              <a:pathLst>
                <a:path extrusionOk="0" h="468" w="1936">
                  <a:moveTo>
                    <a:pt x="1936" y="1"/>
                  </a:moveTo>
                  <a:lnTo>
                    <a:pt x="1" y="34"/>
                  </a:lnTo>
                  <a:lnTo>
                    <a:pt x="1" y="468"/>
                  </a:lnTo>
                  <a:lnTo>
                    <a:pt x="1936" y="435"/>
                  </a:lnTo>
                  <a:lnTo>
                    <a:pt x="19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0"/>
            <p:cNvSpPr/>
            <p:nvPr/>
          </p:nvSpPr>
          <p:spPr>
            <a:xfrm>
              <a:off x="4147300" y="627550"/>
              <a:ext cx="55900" cy="10050"/>
            </a:xfrm>
            <a:custGeom>
              <a:rect b="b" l="l" r="r" t="t"/>
              <a:pathLst>
                <a:path extrusionOk="0" h="402" w="2236">
                  <a:moveTo>
                    <a:pt x="0" y="1"/>
                  </a:moveTo>
                  <a:lnTo>
                    <a:pt x="0" y="401"/>
                  </a:lnTo>
                  <a:lnTo>
                    <a:pt x="2235" y="401"/>
                  </a:lnTo>
                  <a:lnTo>
                    <a:pt x="22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 name="Google Shape;641;p30"/>
          <p:cNvSpPr/>
          <p:nvPr/>
        </p:nvSpPr>
        <p:spPr>
          <a:xfrm flipH="1">
            <a:off x="7610135" y="3792625"/>
            <a:ext cx="1794940" cy="807117"/>
          </a:xfrm>
          <a:custGeom>
            <a:rect b="b" l="l" r="r" t="t"/>
            <a:pathLst>
              <a:path extrusionOk="0" h="32038" w="71249">
                <a:moveTo>
                  <a:pt x="36897" y="5963"/>
                </a:moveTo>
                <a:cubicBezTo>
                  <a:pt x="36894" y="5973"/>
                  <a:pt x="36890" y="5978"/>
                  <a:pt x="36888" y="5978"/>
                </a:cubicBezTo>
                <a:cubicBezTo>
                  <a:pt x="36887" y="5978"/>
                  <a:pt x="36888" y="5972"/>
                  <a:pt x="36897" y="5963"/>
                </a:cubicBezTo>
                <a:close/>
                <a:moveTo>
                  <a:pt x="20092" y="1"/>
                </a:moveTo>
                <a:cubicBezTo>
                  <a:pt x="19910" y="1"/>
                  <a:pt x="19697" y="244"/>
                  <a:pt x="19606" y="365"/>
                </a:cubicBezTo>
                <a:cubicBezTo>
                  <a:pt x="19424" y="548"/>
                  <a:pt x="19272" y="730"/>
                  <a:pt x="19120" y="912"/>
                </a:cubicBezTo>
                <a:cubicBezTo>
                  <a:pt x="18816" y="1338"/>
                  <a:pt x="18573" y="1824"/>
                  <a:pt x="18421" y="2341"/>
                </a:cubicBezTo>
                <a:cubicBezTo>
                  <a:pt x="18025" y="1520"/>
                  <a:pt x="17357" y="669"/>
                  <a:pt x="16445" y="274"/>
                </a:cubicBezTo>
                <a:cubicBezTo>
                  <a:pt x="16397" y="252"/>
                  <a:pt x="16352" y="242"/>
                  <a:pt x="16311" y="242"/>
                </a:cubicBezTo>
                <a:cubicBezTo>
                  <a:pt x="16014" y="242"/>
                  <a:pt x="15890" y="760"/>
                  <a:pt x="15837" y="973"/>
                </a:cubicBezTo>
                <a:cubicBezTo>
                  <a:pt x="15685" y="1429"/>
                  <a:pt x="15624" y="1885"/>
                  <a:pt x="15624" y="2371"/>
                </a:cubicBezTo>
                <a:cubicBezTo>
                  <a:pt x="15381" y="2128"/>
                  <a:pt x="15168" y="1946"/>
                  <a:pt x="14895" y="1733"/>
                </a:cubicBezTo>
                <a:cubicBezTo>
                  <a:pt x="14895" y="1763"/>
                  <a:pt x="14895" y="1763"/>
                  <a:pt x="14895" y="1763"/>
                </a:cubicBezTo>
                <a:cubicBezTo>
                  <a:pt x="14895" y="1703"/>
                  <a:pt x="14834" y="1703"/>
                  <a:pt x="14773" y="1672"/>
                </a:cubicBezTo>
                <a:cubicBezTo>
                  <a:pt x="14652" y="1581"/>
                  <a:pt x="14500" y="1490"/>
                  <a:pt x="14348" y="1429"/>
                </a:cubicBezTo>
                <a:cubicBezTo>
                  <a:pt x="14277" y="1401"/>
                  <a:pt x="14207" y="1379"/>
                  <a:pt x="14142" y="1379"/>
                </a:cubicBezTo>
                <a:cubicBezTo>
                  <a:pt x="14068" y="1379"/>
                  <a:pt x="14001" y="1408"/>
                  <a:pt x="13952" y="1490"/>
                </a:cubicBezTo>
                <a:cubicBezTo>
                  <a:pt x="13892" y="1612"/>
                  <a:pt x="13861" y="1733"/>
                  <a:pt x="13800" y="1855"/>
                </a:cubicBezTo>
                <a:cubicBezTo>
                  <a:pt x="13679" y="2250"/>
                  <a:pt x="13618" y="2645"/>
                  <a:pt x="13588" y="3040"/>
                </a:cubicBezTo>
                <a:cubicBezTo>
                  <a:pt x="13466" y="2919"/>
                  <a:pt x="13375" y="2827"/>
                  <a:pt x="13253" y="2736"/>
                </a:cubicBezTo>
                <a:cubicBezTo>
                  <a:pt x="13193" y="2675"/>
                  <a:pt x="13162" y="2645"/>
                  <a:pt x="13101" y="2615"/>
                </a:cubicBezTo>
                <a:cubicBezTo>
                  <a:pt x="13010" y="2554"/>
                  <a:pt x="13010" y="2523"/>
                  <a:pt x="13010" y="2432"/>
                </a:cubicBezTo>
                <a:cubicBezTo>
                  <a:pt x="12980" y="2159"/>
                  <a:pt x="12919" y="1885"/>
                  <a:pt x="12828" y="1642"/>
                </a:cubicBezTo>
                <a:cubicBezTo>
                  <a:pt x="12767" y="1399"/>
                  <a:pt x="12676" y="1186"/>
                  <a:pt x="12585" y="973"/>
                </a:cubicBezTo>
                <a:cubicBezTo>
                  <a:pt x="12493" y="821"/>
                  <a:pt x="12433" y="639"/>
                  <a:pt x="12250" y="639"/>
                </a:cubicBezTo>
                <a:cubicBezTo>
                  <a:pt x="12068" y="639"/>
                  <a:pt x="11855" y="821"/>
                  <a:pt x="11734" y="912"/>
                </a:cubicBezTo>
                <a:cubicBezTo>
                  <a:pt x="11521" y="1064"/>
                  <a:pt x="11338" y="1216"/>
                  <a:pt x="11186" y="1368"/>
                </a:cubicBezTo>
                <a:cubicBezTo>
                  <a:pt x="10791" y="1763"/>
                  <a:pt x="10487" y="2219"/>
                  <a:pt x="10275" y="2706"/>
                </a:cubicBezTo>
                <a:cubicBezTo>
                  <a:pt x="10062" y="2219"/>
                  <a:pt x="9788" y="1763"/>
                  <a:pt x="9423" y="1368"/>
                </a:cubicBezTo>
                <a:cubicBezTo>
                  <a:pt x="9241" y="1156"/>
                  <a:pt x="9059" y="1004"/>
                  <a:pt x="8846" y="821"/>
                </a:cubicBezTo>
                <a:cubicBezTo>
                  <a:pt x="8734" y="737"/>
                  <a:pt x="8569" y="575"/>
                  <a:pt x="8377" y="575"/>
                </a:cubicBezTo>
                <a:cubicBezTo>
                  <a:pt x="8361" y="575"/>
                  <a:pt x="8345" y="576"/>
                  <a:pt x="8329" y="578"/>
                </a:cubicBezTo>
                <a:cubicBezTo>
                  <a:pt x="8147" y="639"/>
                  <a:pt x="8025" y="912"/>
                  <a:pt x="7934" y="1064"/>
                </a:cubicBezTo>
                <a:cubicBezTo>
                  <a:pt x="7812" y="1277"/>
                  <a:pt x="7691" y="1520"/>
                  <a:pt x="7600" y="1733"/>
                </a:cubicBezTo>
                <a:cubicBezTo>
                  <a:pt x="7417" y="2219"/>
                  <a:pt x="7326" y="2736"/>
                  <a:pt x="7296" y="3283"/>
                </a:cubicBezTo>
                <a:cubicBezTo>
                  <a:pt x="6688" y="2554"/>
                  <a:pt x="5806" y="1976"/>
                  <a:pt x="4803" y="1824"/>
                </a:cubicBezTo>
                <a:cubicBezTo>
                  <a:pt x="4783" y="1821"/>
                  <a:pt x="4764" y="1820"/>
                  <a:pt x="4746" y="1820"/>
                </a:cubicBezTo>
                <a:cubicBezTo>
                  <a:pt x="4381" y="1820"/>
                  <a:pt x="4408" y="2384"/>
                  <a:pt x="4408" y="2645"/>
                </a:cubicBezTo>
                <a:cubicBezTo>
                  <a:pt x="4378" y="3131"/>
                  <a:pt x="4439" y="3587"/>
                  <a:pt x="4560" y="4043"/>
                </a:cubicBezTo>
                <a:cubicBezTo>
                  <a:pt x="4319" y="3893"/>
                  <a:pt x="4018" y="3772"/>
                  <a:pt x="3717" y="3681"/>
                </a:cubicBezTo>
                <a:lnTo>
                  <a:pt x="3717" y="3681"/>
                </a:lnTo>
                <a:cubicBezTo>
                  <a:pt x="3678" y="3647"/>
                  <a:pt x="3612" y="3642"/>
                  <a:pt x="3587" y="3618"/>
                </a:cubicBezTo>
                <a:cubicBezTo>
                  <a:pt x="3405" y="3587"/>
                  <a:pt x="3253" y="3557"/>
                  <a:pt x="3071" y="3526"/>
                </a:cubicBezTo>
                <a:cubicBezTo>
                  <a:pt x="3043" y="3520"/>
                  <a:pt x="3013" y="3516"/>
                  <a:pt x="2982" y="3516"/>
                </a:cubicBezTo>
                <a:cubicBezTo>
                  <a:pt x="2875" y="3516"/>
                  <a:pt x="2760" y="3561"/>
                  <a:pt x="2736" y="3678"/>
                </a:cubicBezTo>
                <a:cubicBezTo>
                  <a:pt x="2706" y="3800"/>
                  <a:pt x="2706" y="3952"/>
                  <a:pt x="2706" y="4074"/>
                </a:cubicBezTo>
                <a:cubicBezTo>
                  <a:pt x="2676" y="4499"/>
                  <a:pt x="2706" y="4894"/>
                  <a:pt x="2797" y="5259"/>
                </a:cubicBezTo>
                <a:cubicBezTo>
                  <a:pt x="2676" y="5198"/>
                  <a:pt x="2554" y="5137"/>
                  <a:pt x="2432" y="5077"/>
                </a:cubicBezTo>
                <a:cubicBezTo>
                  <a:pt x="2372" y="5046"/>
                  <a:pt x="2280" y="5046"/>
                  <a:pt x="2220" y="5016"/>
                </a:cubicBezTo>
                <a:cubicBezTo>
                  <a:pt x="2128" y="4985"/>
                  <a:pt x="2128" y="4955"/>
                  <a:pt x="2098" y="4864"/>
                </a:cubicBezTo>
                <a:cubicBezTo>
                  <a:pt x="1976" y="4621"/>
                  <a:pt x="1855" y="4378"/>
                  <a:pt x="1703" y="4165"/>
                </a:cubicBezTo>
                <a:cubicBezTo>
                  <a:pt x="1551" y="3952"/>
                  <a:pt x="1399" y="3770"/>
                  <a:pt x="1247" y="3587"/>
                </a:cubicBezTo>
                <a:cubicBezTo>
                  <a:pt x="1142" y="3509"/>
                  <a:pt x="1037" y="3362"/>
                  <a:pt x="894" y="3362"/>
                </a:cubicBezTo>
                <a:cubicBezTo>
                  <a:pt x="871" y="3362"/>
                  <a:pt x="847" y="3366"/>
                  <a:pt x="821" y="3374"/>
                </a:cubicBezTo>
                <a:cubicBezTo>
                  <a:pt x="639" y="3435"/>
                  <a:pt x="487" y="3648"/>
                  <a:pt x="396" y="3800"/>
                </a:cubicBezTo>
                <a:cubicBezTo>
                  <a:pt x="244" y="3982"/>
                  <a:pt x="122" y="4195"/>
                  <a:pt x="31" y="4408"/>
                </a:cubicBezTo>
                <a:cubicBezTo>
                  <a:pt x="1" y="4438"/>
                  <a:pt x="1" y="4438"/>
                  <a:pt x="1" y="4438"/>
                </a:cubicBezTo>
                <a:lnTo>
                  <a:pt x="1" y="32037"/>
                </a:lnTo>
                <a:lnTo>
                  <a:pt x="69759" y="32037"/>
                </a:lnTo>
                <a:cubicBezTo>
                  <a:pt x="69789" y="32037"/>
                  <a:pt x="69789" y="32007"/>
                  <a:pt x="69820" y="32007"/>
                </a:cubicBezTo>
                <a:cubicBezTo>
                  <a:pt x="70063" y="31855"/>
                  <a:pt x="70276" y="31703"/>
                  <a:pt x="70488" y="31521"/>
                </a:cubicBezTo>
                <a:cubicBezTo>
                  <a:pt x="70671" y="31369"/>
                  <a:pt x="70853" y="31217"/>
                  <a:pt x="71005" y="31034"/>
                </a:cubicBezTo>
                <a:cubicBezTo>
                  <a:pt x="71096" y="30913"/>
                  <a:pt x="71248" y="30761"/>
                  <a:pt x="71157" y="30578"/>
                </a:cubicBezTo>
                <a:cubicBezTo>
                  <a:pt x="71096" y="30396"/>
                  <a:pt x="70853" y="30305"/>
                  <a:pt x="70701" y="30214"/>
                </a:cubicBezTo>
                <a:cubicBezTo>
                  <a:pt x="70488" y="30092"/>
                  <a:pt x="70276" y="29971"/>
                  <a:pt x="70032" y="29879"/>
                </a:cubicBezTo>
                <a:cubicBezTo>
                  <a:pt x="69546" y="29697"/>
                  <a:pt x="68999" y="29606"/>
                  <a:pt x="68482" y="29606"/>
                </a:cubicBezTo>
                <a:cubicBezTo>
                  <a:pt x="68817" y="29211"/>
                  <a:pt x="69121" y="28755"/>
                  <a:pt x="69333" y="28268"/>
                </a:cubicBezTo>
                <a:cubicBezTo>
                  <a:pt x="69425" y="28025"/>
                  <a:pt x="69516" y="27782"/>
                  <a:pt x="69577" y="27509"/>
                </a:cubicBezTo>
                <a:cubicBezTo>
                  <a:pt x="69607" y="27357"/>
                  <a:pt x="69698" y="27083"/>
                  <a:pt x="69577" y="26931"/>
                </a:cubicBezTo>
                <a:cubicBezTo>
                  <a:pt x="69425" y="26779"/>
                  <a:pt x="69121" y="26779"/>
                  <a:pt x="68969" y="26779"/>
                </a:cubicBezTo>
                <a:cubicBezTo>
                  <a:pt x="68725" y="26749"/>
                  <a:pt x="68452" y="26749"/>
                  <a:pt x="68209" y="26749"/>
                </a:cubicBezTo>
                <a:cubicBezTo>
                  <a:pt x="67692" y="26779"/>
                  <a:pt x="67175" y="26901"/>
                  <a:pt x="66689" y="27113"/>
                </a:cubicBezTo>
                <a:cubicBezTo>
                  <a:pt x="67054" y="26262"/>
                  <a:pt x="67206" y="25198"/>
                  <a:pt x="66902" y="24226"/>
                </a:cubicBezTo>
                <a:cubicBezTo>
                  <a:pt x="66855" y="24063"/>
                  <a:pt x="66741" y="24007"/>
                  <a:pt x="66605" y="24007"/>
                </a:cubicBezTo>
                <a:cubicBezTo>
                  <a:pt x="66386" y="24007"/>
                  <a:pt x="66109" y="24151"/>
                  <a:pt x="65959" y="24226"/>
                </a:cubicBezTo>
                <a:cubicBezTo>
                  <a:pt x="65534" y="24408"/>
                  <a:pt x="65139" y="24682"/>
                  <a:pt x="64774" y="25016"/>
                </a:cubicBezTo>
                <a:cubicBezTo>
                  <a:pt x="64804" y="24682"/>
                  <a:pt x="64804" y="24378"/>
                  <a:pt x="64744" y="24043"/>
                </a:cubicBezTo>
                <a:lnTo>
                  <a:pt x="64736" y="24051"/>
                </a:lnTo>
                <a:lnTo>
                  <a:pt x="64736" y="24051"/>
                </a:lnTo>
                <a:cubicBezTo>
                  <a:pt x="64754" y="24012"/>
                  <a:pt x="64713" y="23947"/>
                  <a:pt x="64713" y="23922"/>
                </a:cubicBezTo>
                <a:cubicBezTo>
                  <a:pt x="64683" y="23739"/>
                  <a:pt x="64652" y="23588"/>
                  <a:pt x="64592" y="23405"/>
                </a:cubicBezTo>
                <a:cubicBezTo>
                  <a:pt x="64540" y="23303"/>
                  <a:pt x="64468" y="23179"/>
                  <a:pt x="64355" y="23179"/>
                </a:cubicBezTo>
                <a:cubicBezTo>
                  <a:pt x="64334" y="23179"/>
                  <a:pt x="64312" y="23183"/>
                  <a:pt x="64288" y="23192"/>
                </a:cubicBezTo>
                <a:cubicBezTo>
                  <a:pt x="64136" y="23223"/>
                  <a:pt x="64014" y="23284"/>
                  <a:pt x="63893" y="23344"/>
                </a:cubicBezTo>
                <a:cubicBezTo>
                  <a:pt x="63528" y="23496"/>
                  <a:pt x="63193" y="23709"/>
                  <a:pt x="62889" y="23983"/>
                </a:cubicBezTo>
                <a:cubicBezTo>
                  <a:pt x="62920" y="23831"/>
                  <a:pt x="62889" y="23679"/>
                  <a:pt x="62889" y="23527"/>
                </a:cubicBezTo>
                <a:cubicBezTo>
                  <a:pt x="62889" y="23466"/>
                  <a:pt x="62859" y="23405"/>
                  <a:pt x="62859" y="23344"/>
                </a:cubicBezTo>
                <a:cubicBezTo>
                  <a:pt x="62859" y="23223"/>
                  <a:pt x="62859" y="23223"/>
                  <a:pt x="62920" y="23132"/>
                </a:cubicBezTo>
                <a:cubicBezTo>
                  <a:pt x="63072" y="22919"/>
                  <a:pt x="63224" y="22706"/>
                  <a:pt x="63376" y="22463"/>
                </a:cubicBezTo>
                <a:cubicBezTo>
                  <a:pt x="63467" y="22250"/>
                  <a:pt x="63558" y="22037"/>
                  <a:pt x="63649" y="21794"/>
                </a:cubicBezTo>
                <a:cubicBezTo>
                  <a:pt x="63680" y="21642"/>
                  <a:pt x="63771" y="21429"/>
                  <a:pt x="63649" y="21308"/>
                </a:cubicBezTo>
                <a:cubicBezTo>
                  <a:pt x="63497" y="21186"/>
                  <a:pt x="63224" y="21156"/>
                  <a:pt x="63072" y="21156"/>
                </a:cubicBezTo>
                <a:cubicBezTo>
                  <a:pt x="62798" y="21095"/>
                  <a:pt x="62555" y="21095"/>
                  <a:pt x="62312" y="21095"/>
                </a:cubicBezTo>
                <a:cubicBezTo>
                  <a:pt x="61765" y="21095"/>
                  <a:pt x="61248" y="21217"/>
                  <a:pt x="60731" y="21429"/>
                </a:cubicBezTo>
                <a:cubicBezTo>
                  <a:pt x="60914" y="20913"/>
                  <a:pt x="61005" y="20396"/>
                  <a:pt x="60975" y="19849"/>
                </a:cubicBezTo>
                <a:cubicBezTo>
                  <a:pt x="60975" y="19575"/>
                  <a:pt x="60944" y="19332"/>
                  <a:pt x="60883" y="19059"/>
                </a:cubicBezTo>
                <a:cubicBezTo>
                  <a:pt x="60853" y="18907"/>
                  <a:pt x="60823" y="18633"/>
                  <a:pt x="60610" y="18511"/>
                </a:cubicBezTo>
                <a:cubicBezTo>
                  <a:pt x="60569" y="18491"/>
                  <a:pt x="60523" y="18483"/>
                  <a:pt x="60474" y="18483"/>
                </a:cubicBezTo>
                <a:cubicBezTo>
                  <a:pt x="60309" y="18483"/>
                  <a:pt x="60113" y="18579"/>
                  <a:pt x="59971" y="18603"/>
                </a:cubicBezTo>
                <a:cubicBezTo>
                  <a:pt x="59728" y="18694"/>
                  <a:pt x="59516" y="18785"/>
                  <a:pt x="59303" y="18907"/>
                </a:cubicBezTo>
                <a:cubicBezTo>
                  <a:pt x="58816" y="19150"/>
                  <a:pt x="58391" y="19484"/>
                  <a:pt x="58057" y="19879"/>
                </a:cubicBezTo>
                <a:cubicBezTo>
                  <a:pt x="58026" y="19423"/>
                  <a:pt x="57935" y="18937"/>
                  <a:pt x="57753" y="18481"/>
                </a:cubicBezTo>
                <a:cubicBezTo>
                  <a:pt x="57570" y="18025"/>
                  <a:pt x="57297" y="17569"/>
                  <a:pt x="56902" y="17204"/>
                </a:cubicBezTo>
                <a:cubicBezTo>
                  <a:pt x="56826" y="17129"/>
                  <a:pt x="56749" y="17098"/>
                  <a:pt x="56673" y="17098"/>
                </a:cubicBezTo>
                <a:cubicBezTo>
                  <a:pt x="56413" y="17098"/>
                  <a:pt x="56168" y="17458"/>
                  <a:pt x="56050" y="17600"/>
                </a:cubicBezTo>
                <a:cubicBezTo>
                  <a:pt x="55746" y="17995"/>
                  <a:pt x="55534" y="18420"/>
                  <a:pt x="55382" y="18846"/>
                </a:cubicBezTo>
                <a:cubicBezTo>
                  <a:pt x="55231" y="18575"/>
                  <a:pt x="55081" y="18304"/>
                  <a:pt x="54871" y="18062"/>
                </a:cubicBezTo>
                <a:lnTo>
                  <a:pt x="54871" y="18062"/>
                </a:lnTo>
                <a:cubicBezTo>
                  <a:pt x="54873" y="18010"/>
                  <a:pt x="54800" y="17960"/>
                  <a:pt x="54774" y="17934"/>
                </a:cubicBezTo>
                <a:lnTo>
                  <a:pt x="54713" y="17843"/>
                </a:lnTo>
                <a:lnTo>
                  <a:pt x="54652" y="17812"/>
                </a:lnTo>
                <a:cubicBezTo>
                  <a:pt x="54652" y="17812"/>
                  <a:pt x="54683" y="17782"/>
                  <a:pt x="54683" y="17782"/>
                </a:cubicBezTo>
                <a:cubicBezTo>
                  <a:pt x="54652" y="17721"/>
                  <a:pt x="54622" y="17660"/>
                  <a:pt x="54622" y="17600"/>
                </a:cubicBezTo>
                <a:cubicBezTo>
                  <a:pt x="54603" y="17561"/>
                  <a:pt x="54571" y="17523"/>
                  <a:pt x="54528" y="17523"/>
                </a:cubicBezTo>
                <a:cubicBezTo>
                  <a:pt x="54502" y="17523"/>
                  <a:pt x="54473" y="17536"/>
                  <a:pt x="54439" y="17569"/>
                </a:cubicBezTo>
                <a:cubicBezTo>
                  <a:pt x="54348" y="17660"/>
                  <a:pt x="54227" y="17752"/>
                  <a:pt x="54136" y="17843"/>
                </a:cubicBezTo>
                <a:cubicBezTo>
                  <a:pt x="53862" y="18086"/>
                  <a:pt x="53588" y="18359"/>
                  <a:pt x="53345" y="18694"/>
                </a:cubicBezTo>
                <a:cubicBezTo>
                  <a:pt x="53315" y="18542"/>
                  <a:pt x="53284" y="18390"/>
                  <a:pt x="53254" y="18268"/>
                </a:cubicBezTo>
                <a:cubicBezTo>
                  <a:pt x="53254" y="18207"/>
                  <a:pt x="53224" y="18116"/>
                  <a:pt x="53224" y="18056"/>
                </a:cubicBezTo>
                <a:cubicBezTo>
                  <a:pt x="53193" y="17964"/>
                  <a:pt x="53193" y="17964"/>
                  <a:pt x="53254" y="17873"/>
                </a:cubicBezTo>
                <a:cubicBezTo>
                  <a:pt x="53376" y="17630"/>
                  <a:pt x="53497" y="17387"/>
                  <a:pt x="53619" y="17144"/>
                </a:cubicBezTo>
                <a:cubicBezTo>
                  <a:pt x="53710" y="16931"/>
                  <a:pt x="53801" y="16718"/>
                  <a:pt x="53862" y="16475"/>
                </a:cubicBezTo>
                <a:cubicBezTo>
                  <a:pt x="53892" y="16353"/>
                  <a:pt x="53953" y="16141"/>
                  <a:pt x="53862" y="16019"/>
                </a:cubicBezTo>
                <a:cubicBezTo>
                  <a:pt x="53789" y="15964"/>
                  <a:pt x="53672" y="15953"/>
                  <a:pt x="53564" y="15953"/>
                </a:cubicBezTo>
                <a:cubicBezTo>
                  <a:pt x="53492" y="15953"/>
                  <a:pt x="53424" y="15958"/>
                  <a:pt x="53376" y="15958"/>
                </a:cubicBezTo>
                <a:cubicBezTo>
                  <a:pt x="53132" y="15958"/>
                  <a:pt x="52950" y="15958"/>
                  <a:pt x="52707" y="15989"/>
                </a:cubicBezTo>
                <a:cubicBezTo>
                  <a:pt x="52464" y="16019"/>
                  <a:pt x="52251" y="16049"/>
                  <a:pt x="52008" y="16110"/>
                </a:cubicBezTo>
                <a:cubicBezTo>
                  <a:pt x="51886" y="16141"/>
                  <a:pt x="51765" y="16171"/>
                  <a:pt x="51673" y="16232"/>
                </a:cubicBezTo>
                <a:cubicBezTo>
                  <a:pt x="51552" y="16262"/>
                  <a:pt x="51430" y="16293"/>
                  <a:pt x="51309" y="16323"/>
                </a:cubicBezTo>
                <a:cubicBezTo>
                  <a:pt x="51613" y="15897"/>
                  <a:pt x="51825" y="15411"/>
                  <a:pt x="51947" y="14894"/>
                </a:cubicBezTo>
                <a:cubicBezTo>
                  <a:pt x="52008" y="14621"/>
                  <a:pt x="52038" y="14378"/>
                  <a:pt x="52069" y="14104"/>
                </a:cubicBezTo>
                <a:cubicBezTo>
                  <a:pt x="52069" y="13952"/>
                  <a:pt x="52129" y="13679"/>
                  <a:pt x="51977" y="13527"/>
                </a:cubicBezTo>
                <a:cubicBezTo>
                  <a:pt x="51901" y="13451"/>
                  <a:pt x="51780" y="13428"/>
                  <a:pt x="51658" y="13428"/>
                </a:cubicBezTo>
                <a:cubicBezTo>
                  <a:pt x="51537" y="13428"/>
                  <a:pt x="51415" y="13451"/>
                  <a:pt x="51339" y="13466"/>
                </a:cubicBezTo>
                <a:cubicBezTo>
                  <a:pt x="51066" y="13466"/>
                  <a:pt x="50853" y="13527"/>
                  <a:pt x="50610" y="13557"/>
                </a:cubicBezTo>
                <a:cubicBezTo>
                  <a:pt x="50062" y="13679"/>
                  <a:pt x="49576" y="13891"/>
                  <a:pt x="49151" y="14165"/>
                </a:cubicBezTo>
                <a:cubicBezTo>
                  <a:pt x="49394" y="13283"/>
                  <a:pt x="49333" y="12220"/>
                  <a:pt x="48907" y="11308"/>
                </a:cubicBezTo>
                <a:cubicBezTo>
                  <a:pt x="48840" y="11182"/>
                  <a:pt x="48744" y="11136"/>
                  <a:pt x="48639" y="11136"/>
                </a:cubicBezTo>
                <a:cubicBezTo>
                  <a:pt x="48413" y="11136"/>
                  <a:pt x="48141" y="11346"/>
                  <a:pt x="47996" y="11429"/>
                </a:cubicBezTo>
                <a:cubicBezTo>
                  <a:pt x="47600" y="11703"/>
                  <a:pt x="47236" y="12037"/>
                  <a:pt x="46932" y="12402"/>
                </a:cubicBezTo>
                <a:cubicBezTo>
                  <a:pt x="46901" y="12098"/>
                  <a:pt x="46841" y="11764"/>
                  <a:pt x="46780" y="11460"/>
                </a:cubicBezTo>
                <a:cubicBezTo>
                  <a:pt x="46767" y="11472"/>
                  <a:pt x="46757" y="11482"/>
                  <a:pt x="46749" y="11490"/>
                </a:cubicBezTo>
                <a:lnTo>
                  <a:pt x="46749" y="11490"/>
                </a:lnTo>
                <a:cubicBezTo>
                  <a:pt x="46780" y="11429"/>
                  <a:pt x="46749" y="11368"/>
                  <a:pt x="46719" y="11338"/>
                </a:cubicBezTo>
                <a:cubicBezTo>
                  <a:pt x="46658" y="11186"/>
                  <a:pt x="46597" y="11004"/>
                  <a:pt x="46537" y="10882"/>
                </a:cubicBezTo>
                <a:cubicBezTo>
                  <a:pt x="46467" y="10766"/>
                  <a:pt x="46398" y="10668"/>
                  <a:pt x="46302" y="10668"/>
                </a:cubicBezTo>
                <a:cubicBezTo>
                  <a:pt x="46271" y="10668"/>
                  <a:pt x="46239" y="10678"/>
                  <a:pt x="46202" y="10700"/>
                </a:cubicBezTo>
                <a:cubicBezTo>
                  <a:pt x="46050" y="10730"/>
                  <a:pt x="45959" y="10821"/>
                  <a:pt x="45837" y="10882"/>
                </a:cubicBezTo>
                <a:cubicBezTo>
                  <a:pt x="45503" y="11095"/>
                  <a:pt x="45199" y="11368"/>
                  <a:pt x="44926" y="11642"/>
                </a:cubicBezTo>
                <a:cubicBezTo>
                  <a:pt x="44926" y="11490"/>
                  <a:pt x="44895" y="11368"/>
                  <a:pt x="44865" y="11217"/>
                </a:cubicBezTo>
                <a:cubicBezTo>
                  <a:pt x="44865" y="11156"/>
                  <a:pt x="44834" y="11065"/>
                  <a:pt x="44834" y="11004"/>
                </a:cubicBezTo>
                <a:cubicBezTo>
                  <a:pt x="44804" y="10913"/>
                  <a:pt x="44804" y="10913"/>
                  <a:pt x="44865" y="10821"/>
                </a:cubicBezTo>
                <a:cubicBezTo>
                  <a:pt x="44986" y="10578"/>
                  <a:pt x="45108" y="10335"/>
                  <a:pt x="45230" y="10092"/>
                </a:cubicBezTo>
                <a:cubicBezTo>
                  <a:pt x="45290" y="9879"/>
                  <a:pt x="45382" y="9636"/>
                  <a:pt x="45412" y="9393"/>
                </a:cubicBezTo>
                <a:cubicBezTo>
                  <a:pt x="45442" y="9271"/>
                  <a:pt x="45503" y="9058"/>
                  <a:pt x="45382" y="8937"/>
                </a:cubicBezTo>
                <a:cubicBezTo>
                  <a:pt x="45280" y="8856"/>
                  <a:pt x="45125" y="8842"/>
                  <a:pt x="44988" y="8842"/>
                </a:cubicBezTo>
                <a:cubicBezTo>
                  <a:pt x="44919" y="8842"/>
                  <a:pt x="44855" y="8846"/>
                  <a:pt x="44804" y="8846"/>
                </a:cubicBezTo>
                <a:cubicBezTo>
                  <a:pt x="44733" y="8837"/>
                  <a:pt x="44662" y="8833"/>
                  <a:pt x="44590" y="8833"/>
                </a:cubicBezTo>
                <a:cubicBezTo>
                  <a:pt x="44418" y="8833"/>
                  <a:pt x="44246" y="8855"/>
                  <a:pt x="44075" y="8876"/>
                </a:cubicBezTo>
                <a:cubicBezTo>
                  <a:pt x="43527" y="8937"/>
                  <a:pt x="43011" y="9089"/>
                  <a:pt x="42555" y="9332"/>
                </a:cubicBezTo>
                <a:cubicBezTo>
                  <a:pt x="42707" y="8846"/>
                  <a:pt x="42768" y="8299"/>
                  <a:pt x="42707" y="7751"/>
                </a:cubicBezTo>
                <a:cubicBezTo>
                  <a:pt x="42707" y="7508"/>
                  <a:pt x="42676" y="7235"/>
                  <a:pt x="42616" y="6992"/>
                </a:cubicBezTo>
                <a:cubicBezTo>
                  <a:pt x="42585" y="6840"/>
                  <a:pt x="42524" y="6566"/>
                  <a:pt x="42372" y="6475"/>
                </a:cubicBezTo>
                <a:cubicBezTo>
                  <a:pt x="42338" y="6463"/>
                  <a:pt x="42299" y="6458"/>
                  <a:pt x="42259" y="6458"/>
                </a:cubicBezTo>
                <a:cubicBezTo>
                  <a:pt x="42090" y="6458"/>
                  <a:pt x="41887" y="6547"/>
                  <a:pt x="41764" y="6596"/>
                </a:cubicBezTo>
                <a:cubicBezTo>
                  <a:pt x="41521" y="6688"/>
                  <a:pt x="41309" y="6809"/>
                  <a:pt x="41096" y="6931"/>
                </a:cubicBezTo>
                <a:cubicBezTo>
                  <a:pt x="40640" y="7174"/>
                  <a:pt x="40214" y="7539"/>
                  <a:pt x="39880" y="7903"/>
                </a:cubicBezTo>
                <a:cubicBezTo>
                  <a:pt x="39850" y="6992"/>
                  <a:pt x="39576" y="5988"/>
                  <a:pt x="38907" y="5229"/>
                </a:cubicBezTo>
                <a:cubicBezTo>
                  <a:pt x="38843" y="5150"/>
                  <a:pt x="38774" y="5118"/>
                  <a:pt x="38703" y="5118"/>
                </a:cubicBezTo>
                <a:cubicBezTo>
                  <a:pt x="38472" y="5118"/>
                  <a:pt x="38226" y="5454"/>
                  <a:pt x="38087" y="5593"/>
                </a:cubicBezTo>
                <a:cubicBezTo>
                  <a:pt x="37752" y="5958"/>
                  <a:pt x="37509" y="6353"/>
                  <a:pt x="37296" y="6779"/>
                </a:cubicBezTo>
                <a:cubicBezTo>
                  <a:pt x="37206" y="6509"/>
                  <a:pt x="37087" y="6209"/>
                  <a:pt x="36908" y="5938"/>
                </a:cubicBezTo>
                <a:lnTo>
                  <a:pt x="36908" y="5938"/>
                </a:lnTo>
                <a:cubicBezTo>
                  <a:pt x="36919" y="5884"/>
                  <a:pt x="36867" y="5833"/>
                  <a:pt x="36840" y="5806"/>
                </a:cubicBezTo>
                <a:cubicBezTo>
                  <a:pt x="36749" y="5654"/>
                  <a:pt x="36658" y="5533"/>
                  <a:pt x="36536" y="5411"/>
                </a:cubicBezTo>
                <a:cubicBezTo>
                  <a:pt x="36473" y="5347"/>
                  <a:pt x="36394" y="5269"/>
                  <a:pt x="36301" y="5269"/>
                </a:cubicBezTo>
                <a:cubicBezTo>
                  <a:pt x="36260" y="5269"/>
                  <a:pt x="36217" y="5283"/>
                  <a:pt x="36172" y="5320"/>
                </a:cubicBezTo>
                <a:cubicBezTo>
                  <a:pt x="36080" y="5381"/>
                  <a:pt x="35959" y="5502"/>
                  <a:pt x="35868" y="5593"/>
                </a:cubicBezTo>
                <a:cubicBezTo>
                  <a:pt x="35594" y="5867"/>
                  <a:pt x="35381" y="6201"/>
                  <a:pt x="35169" y="6536"/>
                </a:cubicBezTo>
                <a:cubicBezTo>
                  <a:pt x="35138" y="6414"/>
                  <a:pt x="35077" y="6262"/>
                  <a:pt x="35017" y="6140"/>
                </a:cubicBezTo>
                <a:cubicBezTo>
                  <a:pt x="34986" y="6080"/>
                  <a:pt x="34956" y="6019"/>
                  <a:pt x="34925" y="5958"/>
                </a:cubicBezTo>
                <a:cubicBezTo>
                  <a:pt x="34895" y="5867"/>
                  <a:pt x="34895" y="5836"/>
                  <a:pt x="34925" y="5745"/>
                </a:cubicBezTo>
                <a:cubicBezTo>
                  <a:pt x="34986" y="5502"/>
                  <a:pt x="35077" y="5229"/>
                  <a:pt x="35108" y="4955"/>
                </a:cubicBezTo>
                <a:cubicBezTo>
                  <a:pt x="35138" y="4712"/>
                  <a:pt x="35169" y="4499"/>
                  <a:pt x="35138" y="4256"/>
                </a:cubicBezTo>
                <a:cubicBezTo>
                  <a:pt x="35138" y="4104"/>
                  <a:pt x="35169" y="3891"/>
                  <a:pt x="34986" y="3800"/>
                </a:cubicBezTo>
                <a:cubicBezTo>
                  <a:pt x="34939" y="3781"/>
                  <a:pt x="34883" y="3774"/>
                  <a:pt x="34823" y="3774"/>
                </a:cubicBezTo>
                <a:cubicBezTo>
                  <a:pt x="34689" y="3774"/>
                  <a:pt x="34535" y="3809"/>
                  <a:pt x="34409" y="3830"/>
                </a:cubicBezTo>
                <a:cubicBezTo>
                  <a:pt x="34196" y="3891"/>
                  <a:pt x="33953" y="3952"/>
                  <a:pt x="33740" y="4043"/>
                </a:cubicBezTo>
                <a:cubicBezTo>
                  <a:pt x="33223" y="4195"/>
                  <a:pt x="32767" y="4499"/>
                  <a:pt x="32372" y="4833"/>
                </a:cubicBezTo>
                <a:cubicBezTo>
                  <a:pt x="32372" y="4286"/>
                  <a:pt x="32342" y="3770"/>
                  <a:pt x="32190" y="3253"/>
                </a:cubicBezTo>
                <a:cubicBezTo>
                  <a:pt x="32099" y="3010"/>
                  <a:pt x="32007" y="2767"/>
                  <a:pt x="31916" y="2523"/>
                </a:cubicBezTo>
                <a:cubicBezTo>
                  <a:pt x="31855" y="2371"/>
                  <a:pt x="31764" y="2128"/>
                  <a:pt x="31552" y="2067"/>
                </a:cubicBezTo>
                <a:cubicBezTo>
                  <a:pt x="31540" y="2065"/>
                  <a:pt x="31527" y="2065"/>
                  <a:pt x="31515" y="2065"/>
                </a:cubicBezTo>
                <a:cubicBezTo>
                  <a:pt x="31338" y="2065"/>
                  <a:pt x="31118" y="2256"/>
                  <a:pt x="31004" y="2341"/>
                </a:cubicBezTo>
                <a:cubicBezTo>
                  <a:pt x="30792" y="2463"/>
                  <a:pt x="30609" y="2615"/>
                  <a:pt x="30427" y="2797"/>
                </a:cubicBezTo>
                <a:cubicBezTo>
                  <a:pt x="30032" y="3131"/>
                  <a:pt x="29697" y="3557"/>
                  <a:pt x="29454" y="4013"/>
                </a:cubicBezTo>
                <a:cubicBezTo>
                  <a:pt x="29241" y="3101"/>
                  <a:pt x="28725" y="2189"/>
                  <a:pt x="27965" y="1581"/>
                </a:cubicBezTo>
                <a:cubicBezTo>
                  <a:pt x="27897" y="1530"/>
                  <a:pt x="27834" y="1509"/>
                  <a:pt x="27774" y="1509"/>
                </a:cubicBezTo>
                <a:cubicBezTo>
                  <a:pt x="27513" y="1509"/>
                  <a:pt x="27329" y="1924"/>
                  <a:pt x="27205" y="2098"/>
                </a:cubicBezTo>
                <a:cubicBezTo>
                  <a:pt x="26962" y="2523"/>
                  <a:pt x="26810" y="2949"/>
                  <a:pt x="26688" y="3435"/>
                </a:cubicBezTo>
                <a:cubicBezTo>
                  <a:pt x="26536" y="3162"/>
                  <a:pt x="26354" y="2919"/>
                  <a:pt x="26141" y="2675"/>
                </a:cubicBezTo>
                <a:cubicBezTo>
                  <a:pt x="26140" y="2678"/>
                  <a:pt x="26139" y="2680"/>
                  <a:pt x="26138" y="2682"/>
                </a:cubicBezTo>
                <a:lnTo>
                  <a:pt x="26138" y="2682"/>
                </a:lnTo>
                <a:cubicBezTo>
                  <a:pt x="26125" y="2637"/>
                  <a:pt x="26076" y="2610"/>
                  <a:pt x="26050" y="2584"/>
                </a:cubicBezTo>
                <a:cubicBezTo>
                  <a:pt x="25928" y="2463"/>
                  <a:pt x="25807" y="2341"/>
                  <a:pt x="25655" y="2250"/>
                </a:cubicBezTo>
                <a:cubicBezTo>
                  <a:pt x="25599" y="2194"/>
                  <a:pt x="25520" y="2138"/>
                  <a:pt x="25440" y="2138"/>
                </a:cubicBezTo>
                <a:cubicBezTo>
                  <a:pt x="25389" y="2138"/>
                  <a:pt x="25337" y="2161"/>
                  <a:pt x="25290" y="2219"/>
                </a:cubicBezTo>
                <a:cubicBezTo>
                  <a:pt x="25199" y="2311"/>
                  <a:pt x="25138" y="2432"/>
                  <a:pt x="25047" y="2523"/>
                </a:cubicBezTo>
                <a:cubicBezTo>
                  <a:pt x="24834" y="2888"/>
                  <a:pt x="24682" y="3253"/>
                  <a:pt x="24561" y="3618"/>
                </a:cubicBezTo>
                <a:cubicBezTo>
                  <a:pt x="24500" y="3496"/>
                  <a:pt x="24409" y="3374"/>
                  <a:pt x="24317" y="3253"/>
                </a:cubicBezTo>
                <a:cubicBezTo>
                  <a:pt x="24287" y="3222"/>
                  <a:pt x="24257" y="3162"/>
                  <a:pt x="24196" y="3101"/>
                </a:cubicBezTo>
                <a:cubicBezTo>
                  <a:pt x="24135" y="3040"/>
                  <a:pt x="24135" y="3010"/>
                  <a:pt x="24135" y="2919"/>
                </a:cubicBezTo>
                <a:cubicBezTo>
                  <a:pt x="24165" y="2645"/>
                  <a:pt x="24196" y="2371"/>
                  <a:pt x="24165" y="2098"/>
                </a:cubicBezTo>
                <a:cubicBezTo>
                  <a:pt x="24165" y="1855"/>
                  <a:pt x="24135" y="1612"/>
                  <a:pt x="24074" y="1399"/>
                </a:cubicBezTo>
                <a:cubicBezTo>
                  <a:pt x="24044" y="1247"/>
                  <a:pt x="24013" y="1034"/>
                  <a:pt x="23831" y="973"/>
                </a:cubicBezTo>
                <a:cubicBezTo>
                  <a:pt x="23811" y="970"/>
                  <a:pt x="23791" y="968"/>
                  <a:pt x="23770" y="968"/>
                </a:cubicBezTo>
                <a:cubicBezTo>
                  <a:pt x="23597" y="968"/>
                  <a:pt x="23392" y="1071"/>
                  <a:pt x="23284" y="1125"/>
                </a:cubicBezTo>
                <a:cubicBezTo>
                  <a:pt x="23041" y="1216"/>
                  <a:pt x="22828" y="1338"/>
                  <a:pt x="22646" y="1460"/>
                </a:cubicBezTo>
                <a:cubicBezTo>
                  <a:pt x="22159" y="1763"/>
                  <a:pt x="21764" y="2128"/>
                  <a:pt x="21460" y="2523"/>
                </a:cubicBezTo>
                <a:cubicBezTo>
                  <a:pt x="21369" y="2007"/>
                  <a:pt x="21217" y="1490"/>
                  <a:pt x="20943" y="1004"/>
                </a:cubicBezTo>
                <a:cubicBezTo>
                  <a:pt x="20822" y="791"/>
                  <a:pt x="20700" y="578"/>
                  <a:pt x="20548" y="365"/>
                </a:cubicBezTo>
                <a:cubicBezTo>
                  <a:pt x="20427" y="244"/>
                  <a:pt x="20305" y="1"/>
                  <a:pt x="20092" y="1"/>
                </a:cubicBez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0"/>
          <p:cNvSpPr txBox="1"/>
          <p:nvPr>
            <p:ph idx="1" type="body"/>
          </p:nvPr>
        </p:nvSpPr>
        <p:spPr>
          <a:xfrm>
            <a:off x="713225" y="1666250"/>
            <a:ext cx="3858900" cy="21351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SzPts val="1000"/>
              <a:buChar char="●"/>
              <a:defRPr sz="1200"/>
            </a:lvl1pPr>
            <a:lvl2pPr indent="-292100" lvl="1" marL="914400" rtl="0">
              <a:spcBef>
                <a:spcPts val="0"/>
              </a:spcBef>
              <a:spcAft>
                <a:spcPts val="0"/>
              </a:spcAft>
              <a:buSzPts val="1000"/>
              <a:buFont typeface="Roboto Condensed Light"/>
              <a:buChar char="○"/>
              <a:defRPr sz="1200"/>
            </a:lvl2pPr>
            <a:lvl3pPr indent="-292100" lvl="2" marL="1371600" rtl="0">
              <a:spcBef>
                <a:spcPts val="0"/>
              </a:spcBef>
              <a:spcAft>
                <a:spcPts val="0"/>
              </a:spcAft>
              <a:buSzPts val="1000"/>
              <a:buFont typeface="Roboto Condensed Light"/>
              <a:buChar char="■"/>
              <a:defRPr sz="1200"/>
            </a:lvl3pPr>
            <a:lvl4pPr indent="-292100" lvl="3" marL="1828800" rtl="0">
              <a:spcBef>
                <a:spcPts val="0"/>
              </a:spcBef>
              <a:spcAft>
                <a:spcPts val="0"/>
              </a:spcAft>
              <a:buSzPts val="1000"/>
              <a:buFont typeface="Roboto Condensed Light"/>
              <a:buChar char="●"/>
              <a:defRPr sz="1200"/>
            </a:lvl4pPr>
            <a:lvl5pPr indent="-292100" lvl="4" marL="2286000" rtl="0">
              <a:spcBef>
                <a:spcPts val="0"/>
              </a:spcBef>
              <a:spcAft>
                <a:spcPts val="0"/>
              </a:spcAft>
              <a:buSzPts val="1000"/>
              <a:buFont typeface="Roboto Condensed Light"/>
              <a:buChar char="○"/>
              <a:defRPr sz="1200"/>
            </a:lvl5pPr>
            <a:lvl6pPr indent="-292100" lvl="5" marL="2743200" rtl="0">
              <a:spcBef>
                <a:spcPts val="0"/>
              </a:spcBef>
              <a:spcAft>
                <a:spcPts val="0"/>
              </a:spcAft>
              <a:buSzPts val="1000"/>
              <a:buFont typeface="Roboto Condensed Light"/>
              <a:buChar char="■"/>
              <a:defRPr sz="1200"/>
            </a:lvl6pPr>
            <a:lvl7pPr indent="-292100" lvl="6" marL="3200400" rtl="0">
              <a:spcBef>
                <a:spcPts val="0"/>
              </a:spcBef>
              <a:spcAft>
                <a:spcPts val="0"/>
              </a:spcAft>
              <a:buSzPts val="1000"/>
              <a:buFont typeface="Roboto Condensed Light"/>
              <a:buChar char="●"/>
              <a:defRPr sz="1200"/>
            </a:lvl7pPr>
            <a:lvl8pPr indent="-292100" lvl="7" marL="3657600" rtl="0">
              <a:spcBef>
                <a:spcPts val="0"/>
              </a:spcBef>
              <a:spcAft>
                <a:spcPts val="0"/>
              </a:spcAft>
              <a:buSzPts val="1000"/>
              <a:buFont typeface="Roboto Condensed Light"/>
              <a:buChar char="○"/>
              <a:defRPr sz="1200"/>
            </a:lvl8pPr>
            <a:lvl9pPr indent="-292100" lvl="8" marL="4114800" rtl="0">
              <a:spcBef>
                <a:spcPts val="0"/>
              </a:spcBef>
              <a:spcAft>
                <a:spcPts val="0"/>
              </a:spcAft>
              <a:buSzPts val="1000"/>
              <a:buFont typeface="Roboto Condensed Light"/>
              <a:buChar char="■"/>
              <a:defRPr sz="1200"/>
            </a:lvl9pPr>
          </a:lstStyle>
          <a:p/>
        </p:txBody>
      </p:sp>
      <p:sp>
        <p:nvSpPr>
          <p:cNvPr id="643" name="Google Shape;643;p30"/>
          <p:cNvSpPr txBox="1"/>
          <p:nvPr>
            <p:ph type="title"/>
          </p:nvPr>
        </p:nvSpPr>
        <p:spPr>
          <a:xfrm>
            <a:off x="713225" y="539500"/>
            <a:ext cx="7717500" cy="54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Font typeface="Montserrat"/>
              <a:buNone/>
              <a:defRPr sz="3000"/>
            </a:lvl1pPr>
            <a:lvl2pPr lvl="1" rtl="0" algn="ctr">
              <a:spcBef>
                <a:spcPts val="0"/>
              </a:spcBef>
              <a:spcAft>
                <a:spcPts val="0"/>
              </a:spcAft>
              <a:buSzPts val="2100"/>
              <a:buFont typeface="Montserrat"/>
              <a:buNone/>
              <a:defRPr b="1" sz="2100">
                <a:latin typeface="Montserrat"/>
                <a:ea typeface="Montserrat"/>
                <a:cs typeface="Montserrat"/>
                <a:sym typeface="Montserrat"/>
              </a:defRPr>
            </a:lvl2pPr>
            <a:lvl3pPr lvl="2" rtl="0" algn="ctr">
              <a:spcBef>
                <a:spcPts val="0"/>
              </a:spcBef>
              <a:spcAft>
                <a:spcPts val="0"/>
              </a:spcAft>
              <a:buSzPts val="2100"/>
              <a:buFont typeface="Montserrat"/>
              <a:buNone/>
              <a:defRPr b="1" sz="2100">
                <a:latin typeface="Montserrat"/>
                <a:ea typeface="Montserrat"/>
                <a:cs typeface="Montserrat"/>
                <a:sym typeface="Montserrat"/>
              </a:defRPr>
            </a:lvl3pPr>
            <a:lvl4pPr lvl="3" rtl="0" algn="ctr">
              <a:spcBef>
                <a:spcPts val="0"/>
              </a:spcBef>
              <a:spcAft>
                <a:spcPts val="0"/>
              </a:spcAft>
              <a:buSzPts val="2100"/>
              <a:buFont typeface="Montserrat"/>
              <a:buNone/>
              <a:defRPr b="1" sz="2100">
                <a:latin typeface="Montserrat"/>
                <a:ea typeface="Montserrat"/>
                <a:cs typeface="Montserrat"/>
                <a:sym typeface="Montserrat"/>
              </a:defRPr>
            </a:lvl4pPr>
            <a:lvl5pPr lvl="4" rtl="0" algn="ctr">
              <a:spcBef>
                <a:spcPts val="0"/>
              </a:spcBef>
              <a:spcAft>
                <a:spcPts val="0"/>
              </a:spcAft>
              <a:buSzPts val="2100"/>
              <a:buFont typeface="Montserrat"/>
              <a:buNone/>
              <a:defRPr b="1" sz="2100">
                <a:latin typeface="Montserrat"/>
                <a:ea typeface="Montserrat"/>
                <a:cs typeface="Montserrat"/>
                <a:sym typeface="Montserrat"/>
              </a:defRPr>
            </a:lvl5pPr>
            <a:lvl6pPr lvl="5" rtl="0" algn="ctr">
              <a:spcBef>
                <a:spcPts val="0"/>
              </a:spcBef>
              <a:spcAft>
                <a:spcPts val="0"/>
              </a:spcAft>
              <a:buSzPts val="2100"/>
              <a:buFont typeface="Montserrat"/>
              <a:buNone/>
              <a:defRPr b="1" sz="2100">
                <a:latin typeface="Montserrat"/>
                <a:ea typeface="Montserrat"/>
                <a:cs typeface="Montserrat"/>
                <a:sym typeface="Montserrat"/>
              </a:defRPr>
            </a:lvl6pPr>
            <a:lvl7pPr lvl="6" rtl="0" algn="ctr">
              <a:spcBef>
                <a:spcPts val="0"/>
              </a:spcBef>
              <a:spcAft>
                <a:spcPts val="0"/>
              </a:spcAft>
              <a:buSzPts val="2100"/>
              <a:buFont typeface="Montserrat"/>
              <a:buNone/>
              <a:defRPr b="1" sz="2100">
                <a:latin typeface="Montserrat"/>
                <a:ea typeface="Montserrat"/>
                <a:cs typeface="Montserrat"/>
                <a:sym typeface="Montserrat"/>
              </a:defRPr>
            </a:lvl7pPr>
            <a:lvl8pPr lvl="7" rtl="0" algn="ctr">
              <a:spcBef>
                <a:spcPts val="0"/>
              </a:spcBef>
              <a:spcAft>
                <a:spcPts val="0"/>
              </a:spcAft>
              <a:buSzPts val="2100"/>
              <a:buFont typeface="Montserrat"/>
              <a:buNone/>
              <a:defRPr b="1" sz="2100">
                <a:latin typeface="Montserrat"/>
                <a:ea typeface="Montserrat"/>
                <a:cs typeface="Montserrat"/>
                <a:sym typeface="Montserrat"/>
              </a:defRPr>
            </a:lvl8pPr>
            <a:lvl9pPr lvl="8" rtl="0" algn="ctr">
              <a:spcBef>
                <a:spcPts val="0"/>
              </a:spcBef>
              <a:spcAft>
                <a:spcPts val="0"/>
              </a:spcAft>
              <a:buSzPts val="2100"/>
              <a:buFont typeface="Montserrat"/>
              <a:buNone/>
              <a:defRPr b="1" sz="2100">
                <a:latin typeface="Montserrat"/>
                <a:ea typeface="Montserrat"/>
                <a:cs typeface="Montserrat"/>
                <a:sym typeface="Montserrat"/>
              </a:defRPr>
            </a:lvl9pPr>
          </a:lstStyle>
          <a:p/>
        </p:txBody>
      </p:sp>
      <p:sp>
        <p:nvSpPr>
          <p:cNvPr id="644" name="Google Shape;644;p30"/>
          <p:cNvSpPr txBox="1"/>
          <p:nvPr>
            <p:ph idx="2" type="body"/>
          </p:nvPr>
        </p:nvSpPr>
        <p:spPr>
          <a:xfrm>
            <a:off x="4572125" y="1666250"/>
            <a:ext cx="3858900" cy="21351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200" u="sng"/>
            </a:lvl1pPr>
            <a:lvl2pPr indent="-317500" lvl="1" marL="914400" rtl="0">
              <a:spcBef>
                <a:spcPts val="0"/>
              </a:spcBef>
              <a:spcAft>
                <a:spcPts val="0"/>
              </a:spcAft>
              <a:buSzPts val="1400"/>
              <a:buChar char="○"/>
              <a:defRPr sz="1200"/>
            </a:lvl2pPr>
            <a:lvl3pPr indent="-317500" lvl="2" marL="1371600" rtl="0">
              <a:spcBef>
                <a:spcPts val="0"/>
              </a:spcBef>
              <a:spcAft>
                <a:spcPts val="0"/>
              </a:spcAft>
              <a:buSzPts val="1400"/>
              <a:buChar char="■"/>
              <a:defRPr sz="1200"/>
            </a:lvl3pPr>
            <a:lvl4pPr indent="-317500" lvl="3" marL="1828800" rtl="0">
              <a:spcBef>
                <a:spcPts val="0"/>
              </a:spcBef>
              <a:spcAft>
                <a:spcPts val="0"/>
              </a:spcAft>
              <a:buSzPts val="1400"/>
              <a:buChar char="●"/>
              <a:defRPr sz="1200"/>
            </a:lvl4pPr>
            <a:lvl5pPr indent="-317500" lvl="4" marL="2286000" rtl="0">
              <a:spcBef>
                <a:spcPts val="0"/>
              </a:spcBef>
              <a:spcAft>
                <a:spcPts val="0"/>
              </a:spcAft>
              <a:buSzPts val="1400"/>
              <a:buChar char="○"/>
              <a:defRPr sz="1200"/>
            </a:lvl5pPr>
            <a:lvl6pPr indent="-317500" lvl="5" marL="2743200" rtl="0">
              <a:spcBef>
                <a:spcPts val="0"/>
              </a:spcBef>
              <a:spcAft>
                <a:spcPts val="0"/>
              </a:spcAft>
              <a:buSzPts val="1400"/>
              <a:buChar char="■"/>
              <a:defRPr sz="1200"/>
            </a:lvl6pPr>
            <a:lvl7pPr indent="-317500" lvl="6" marL="3200400" rtl="0">
              <a:spcBef>
                <a:spcPts val="0"/>
              </a:spcBef>
              <a:spcAft>
                <a:spcPts val="0"/>
              </a:spcAft>
              <a:buSzPts val="1400"/>
              <a:buChar char="●"/>
              <a:defRPr sz="1200"/>
            </a:lvl7pPr>
            <a:lvl8pPr indent="-317500" lvl="7" marL="3657600" rtl="0">
              <a:spcBef>
                <a:spcPts val="0"/>
              </a:spcBef>
              <a:spcAft>
                <a:spcPts val="0"/>
              </a:spcAft>
              <a:buSzPts val="1400"/>
              <a:buChar char="○"/>
              <a:defRPr sz="1200"/>
            </a:lvl8pPr>
            <a:lvl9pPr indent="-317500" lvl="8" marL="4114800" rtl="0">
              <a:spcBef>
                <a:spcPts val="0"/>
              </a:spcBef>
              <a:spcAft>
                <a:spcPts val="0"/>
              </a:spcAft>
              <a:buSzPts val="1400"/>
              <a:buChar char="■"/>
              <a:defRPr sz="1200"/>
            </a:lvl9pPr>
          </a:lstStyle>
          <a:p/>
        </p:txBody>
      </p:sp>
      <p:sp>
        <p:nvSpPr>
          <p:cNvPr id="645" name="Google Shape;645;p30"/>
          <p:cNvSpPr/>
          <p:nvPr/>
        </p:nvSpPr>
        <p:spPr>
          <a:xfrm>
            <a:off x="-337190" y="3792625"/>
            <a:ext cx="1794940" cy="807117"/>
          </a:xfrm>
          <a:custGeom>
            <a:rect b="b" l="l" r="r" t="t"/>
            <a:pathLst>
              <a:path extrusionOk="0" h="32038" w="71249">
                <a:moveTo>
                  <a:pt x="36897" y="5963"/>
                </a:moveTo>
                <a:cubicBezTo>
                  <a:pt x="36894" y="5973"/>
                  <a:pt x="36890" y="5978"/>
                  <a:pt x="36888" y="5978"/>
                </a:cubicBezTo>
                <a:cubicBezTo>
                  <a:pt x="36887" y="5978"/>
                  <a:pt x="36888" y="5972"/>
                  <a:pt x="36897" y="5963"/>
                </a:cubicBezTo>
                <a:close/>
                <a:moveTo>
                  <a:pt x="20092" y="1"/>
                </a:moveTo>
                <a:cubicBezTo>
                  <a:pt x="19910" y="1"/>
                  <a:pt x="19697" y="244"/>
                  <a:pt x="19606" y="365"/>
                </a:cubicBezTo>
                <a:cubicBezTo>
                  <a:pt x="19424" y="548"/>
                  <a:pt x="19272" y="730"/>
                  <a:pt x="19120" y="912"/>
                </a:cubicBezTo>
                <a:cubicBezTo>
                  <a:pt x="18816" y="1338"/>
                  <a:pt x="18573" y="1824"/>
                  <a:pt x="18421" y="2341"/>
                </a:cubicBezTo>
                <a:cubicBezTo>
                  <a:pt x="18025" y="1520"/>
                  <a:pt x="17357" y="669"/>
                  <a:pt x="16445" y="274"/>
                </a:cubicBezTo>
                <a:cubicBezTo>
                  <a:pt x="16397" y="252"/>
                  <a:pt x="16352" y="242"/>
                  <a:pt x="16311" y="242"/>
                </a:cubicBezTo>
                <a:cubicBezTo>
                  <a:pt x="16014" y="242"/>
                  <a:pt x="15890" y="760"/>
                  <a:pt x="15837" y="973"/>
                </a:cubicBezTo>
                <a:cubicBezTo>
                  <a:pt x="15685" y="1429"/>
                  <a:pt x="15624" y="1885"/>
                  <a:pt x="15624" y="2371"/>
                </a:cubicBezTo>
                <a:cubicBezTo>
                  <a:pt x="15381" y="2128"/>
                  <a:pt x="15168" y="1946"/>
                  <a:pt x="14895" y="1733"/>
                </a:cubicBezTo>
                <a:cubicBezTo>
                  <a:pt x="14895" y="1763"/>
                  <a:pt x="14895" y="1763"/>
                  <a:pt x="14895" y="1763"/>
                </a:cubicBezTo>
                <a:cubicBezTo>
                  <a:pt x="14895" y="1703"/>
                  <a:pt x="14834" y="1703"/>
                  <a:pt x="14773" y="1672"/>
                </a:cubicBezTo>
                <a:cubicBezTo>
                  <a:pt x="14652" y="1581"/>
                  <a:pt x="14500" y="1490"/>
                  <a:pt x="14348" y="1429"/>
                </a:cubicBezTo>
                <a:cubicBezTo>
                  <a:pt x="14277" y="1401"/>
                  <a:pt x="14207" y="1379"/>
                  <a:pt x="14142" y="1379"/>
                </a:cubicBezTo>
                <a:cubicBezTo>
                  <a:pt x="14068" y="1379"/>
                  <a:pt x="14001" y="1408"/>
                  <a:pt x="13952" y="1490"/>
                </a:cubicBezTo>
                <a:cubicBezTo>
                  <a:pt x="13892" y="1612"/>
                  <a:pt x="13861" y="1733"/>
                  <a:pt x="13800" y="1855"/>
                </a:cubicBezTo>
                <a:cubicBezTo>
                  <a:pt x="13679" y="2250"/>
                  <a:pt x="13618" y="2645"/>
                  <a:pt x="13588" y="3040"/>
                </a:cubicBezTo>
                <a:cubicBezTo>
                  <a:pt x="13466" y="2919"/>
                  <a:pt x="13375" y="2827"/>
                  <a:pt x="13253" y="2736"/>
                </a:cubicBezTo>
                <a:cubicBezTo>
                  <a:pt x="13193" y="2675"/>
                  <a:pt x="13162" y="2645"/>
                  <a:pt x="13101" y="2615"/>
                </a:cubicBezTo>
                <a:cubicBezTo>
                  <a:pt x="13010" y="2554"/>
                  <a:pt x="13010" y="2523"/>
                  <a:pt x="13010" y="2432"/>
                </a:cubicBezTo>
                <a:cubicBezTo>
                  <a:pt x="12980" y="2159"/>
                  <a:pt x="12919" y="1885"/>
                  <a:pt x="12828" y="1642"/>
                </a:cubicBezTo>
                <a:cubicBezTo>
                  <a:pt x="12767" y="1399"/>
                  <a:pt x="12676" y="1186"/>
                  <a:pt x="12585" y="973"/>
                </a:cubicBezTo>
                <a:cubicBezTo>
                  <a:pt x="12493" y="821"/>
                  <a:pt x="12433" y="639"/>
                  <a:pt x="12250" y="639"/>
                </a:cubicBezTo>
                <a:cubicBezTo>
                  <a:pt x="12068" y="639"/>
                  <a:pt x="11855" y="821"/>
                  <a:pt x="11734" y="912"/>
                </a:cubicBezTo>
                <a:cubicBezTo>
                  <a:pt x="11521" y="1064"/>
                  <a:pt x="11338" y="1216"/>
                  <a:pt x="11186" y="1368"/>
                </a:cubicBezTo>
                <a:cubicBezTo>
                  <a:pt x="10791" y="1763"/>
                  <a:pt x="10487" y="2219"/>
                  <a:pt x="10275" y="2706"/>
                </a:cubicBezTo>
                <a:cubicBezTo>
                  <a:pt x="10062" y="2219"/>
                  <a:pt x="9788" y="1763"/>
                  <a:pt x="9423" y="1368"/>
                </a:cubicBezTo>
                <a:cubicBezTo>
                  <a:pt x="9241" y="1156"/>
                  <a:pt x="9059" y="1004"/>
                  <a:pt x="8846" y="821"/>
                </a:cubicBezTo>
                <a:cubicBezTo>
                  <a:pt x="8734" y="737"/>
                  <a:pt x="8569" y="575"/>
                  <a:pt x="8377" y="575"/>
                </a:cubicBezTo>
                <a:cubicBezTo>
                  <a:pt x="8361" y="575"/>
                  <a:pt x="8345" y="576"/>
                  <a:pt x="8329" y="578"/>
                </a:cubicBezTo>
                <a:cubicBezTo>
                  <a:pt x="8147" y="639"/>
                  <a:pt x="8025" y="912"/>
                  <a:pt x="7934" y="1064"/>
                </a:cubicBezTo>
                <a:cubicBezTo>
                  <a:pt x="7812" y="1277"/>
                  <a:pt x="7691" y="1520"/>
                  <a:pt x="7600" y="1733"/>
                </a:cubicBezTo>
                <a:cubicBezTo>
                  <a:pt x="7417" y="2219"/>
                  <a:pt x="7326" y="2736"/>
                  <a:pt x="7296" y="3283"/>
                </a:cubicBezTo>
                <a:cubicBezTo>
                  <a:pt x="6688" y="2554"/>
                  <a:pt x="5806" y="1976"/>
                  <a:pt x="4803" y="1824"/>
                </a:cubicBezTo>
                <a:cubicBezTo>
                  <a:pt x="4783" y="1821"/>
                  <a:pt x="4764" y="1820"/>
                  <a:pt x="4746" y="1820"/>
                </a:cubicBezTo>
                <a:cubicBezTo>
                  <a:pt x="4381" y="1820"/>
                  <a:pt x="4408" y="2384"/>
                  <a:pt x="4408" y="2645"/>
                </a:cubicBezTo>
                <a:cubicBezTo>
                  <a:pt x="4378" y="3131"/>
                  <a:pt x="4439" y="3587"/>
                  <a:pt x="4560" y="4043"/>
                </a:cubicBezTo>
                <a:cubicBezTo>
                  <a:pt x="4319" y="3893"/>
                  <a:pt x="4018" y="3772"/>
                  <a:pt x="3717" y="3681"/>
                </a:cubicBezTo>
                <a:lnTo>
                  <a:pt x="3717" y="3681"/>
                </a:lnTo>
                <a:cubicBezTo>
                  <a:pt x="3678" y="3647"/>
                  <a:pt x="3612" y="3642"/>
                  <a:pt x="3587" y="3618"/>
                </a:cubicBezTo>
                <a:cubicBezTo>
                  <a:pt x="3405" y="3587"/>
                  <a:pt x="3253" y="3557"/>
                  <a:pt x="3071" y="3526"/>
                </a:cubicBezTo>
                <a:cubicBezTo>
                  <a:pt x="3043" y="3520"/>
                  <a:pt x="3013" y="3516"/>
                  <a:pt x="2982" y="3516"/>
                </a:cubicBezTo>
                <a:cubicBezTo>
                  <a:pt x="2875" y="3516"/>
                  <a:pt x="2760" y="3561"/>
                  <a:pt x="2736" y="3678"/>
                </a:cubicBezTo>
                <a:cubicBezTo>
                  <a:pt x="2706" y="3800"/>
                  <a:pt x="2706" y="3952"/>
                  <a:pt x="2706" y="4074"/>
                </a:cubicBezTo>
                <a:cubicBezTo>
                  <a:pt x="2676" y="4499"/>
                  <a:pt x="2706" y="4894"/>
                  <a:pt x="2797" y="5259"/>
                </a:cubicBezTo>
                <a:cubicBezTo>
                  <a:pt x="2676" y="5198"/>
                  <a:pt x="2554" y="5137"/>
                  <a:pt x="2432" y="5077"/>
                </a:cubicBezTo>
                <a:cubicBezTo>
                  <a:pt x="2372" y="5046"/>
                  <a:pt x="2280" y="5046"/>
                  <a:pt x="2220" y="5016"/>
                </a:cubicBezTo>
                <a:cubicBezTo>
                  <a:pt x="2128" y="4985"/>
                  <a:pt x="2128" y="4955"/>
                  <a:pt x="2098" y="4864"/>
                </a:cubicBezTo>
                <a:cubicBezTo>
                  <a:pt x="1976" y="4621"/>
                  <a:pt x="1855" y="4378"/>
                  <a:pt x="1703" y="4165"/>
                </a:cubicBezTo>
                <a:cubicBezTo>
                  <a:pt x="1551" y="3952"/>
                  <a:pt x="1399" y="3770"/>
                  <a:pt x="1247" y="3587"/>
                </a:cubicBezTo>
                <a:cubicBezTo>
                  <a:pt x="1142" y="3509"/>
                  <a:pt x="1037" y="3362"/>
                  <a:pt x="894" y="3362"/>
                </a:cubicBezTo>
                <a:cubicBezTo>
                  <a:pt x="871" y="3362"/>
                  <a:pt x="847" y="3366"/>
                  <a:pt x="821" y="3374"/>
                </a:cubicBezTo>
                <a:cubicBezTo>
                  <a:pt x="639" y="3435"/>
                  <a:pt x="487" y="3648"/>
                  <a:pt x="396" y="3800"/>
                </a:cubicBezTo>
                <a:cubicBezTo>
                  <a:pt x="244" y="3982"/>
                  <a:pt x="122" y="4195"/>
                  <a:pt x="31" y="4408"/>
                </a:cubicBezTo>
                <a:cubicBezTo>
                  <a:pt x="1" y="4438"/>
                  <a:pt x="1" y="4438"/>
                  <a:pt x="1" y="4438"/>
                </a:cubicBezTo>
                <a:lnTo>
                  <a:pt x="1" y="32037"/>
                </a:lnTo>
                <a:lnTo>
                  <a:pt x="69759" y="32037"/>
                </a:lnTo>
                <a:cubicBezTo>
                  <a:pt x="69789" y="32037"/>
                  <a:pt x="69789" y="32007"/>
                  <a:pt x="69820" y="32007"/>
                </a:cubicBezTo>
                <a:cubicBezTo>
                  <a:pt x="70063" y="31855"/>
                  <a:pt x="70276" y="31703"/>
                  <a:pt x="70488" y="31521"/>
                </a:cubicBezTo>
                <a:cubicBezTo>
                  <a:pt x="70671" y="31369"/>
                  <a:pt x="70853" y="31217"/>
                  <a:pt x="71005" y="31034"/>
                </a:cubicBezTo>
                <a:cubicBezTo>
                  <a:pt x="71096" y="30913"/>
                  <a:pt x="71248" y="30761"/>
                  <a:pt x="71157" y="30578"/>
                </a:cubicBezTo>
                <a:cubicBezTo>
                  <a:pt x="71096" y="30396"/>
                  <a:pt x="70853" y="30305"/>
                  <a:pt x="70701" y="30214"/>
                </a:cubicBezTo>
                <a:cubicBezTo>
                  <a:pt x="70488" y="30092"/>
                  <a:pt x="70276" y="29971"/>
                  <a:pt x="70032" y="29879"/>
                </a:cubicBezTo>
                <a:cubicBezTo>
                  <a:pt x="69546" y="29697"/>
                  <a:pt x="68999" y="29606"/>
                  <a:pt x="68482" y="29606"/>
                </a:cubicBezTo>
                <a:cubicBezTo>
                  <a:pt x="68817" y="29211"/>
                  <a:pt x="69121" y="28755"/>
                  <a:pt x="69333" y="28268"/>
                </a:cubicBezTo>
                <a:cubicBezTo>
                  <a:pt x="69425" y="28025"/>
                  <a:pt x="69516" y="27782"/>
                  <a:pt x="69577" y="27509"/>
                </a:cubicBezTo>
                <a:cubicBezTo>
                  <a:pt x="69607" y="27357"/>
                  <a:pt x="69698" y="27083"/>
                  <a:pt x="69577" y="26931"/>
                </a:cubicBezTo>
                <a:cubicBezTo>
                  <a:pt x="69425" y="26779"/>
                  <a:pt x="69121" y="26779"/>
                  <a:pt x="68969" y="26779"/>
                </a:cubicBezTo>
                <a:cubicBezTo>
                  <a:pt x="68725" y="26749"/>
                  <a:pt x="68452" y="26749"/>
                  <a:pt x="68209" y="26749"/>
                </a:cubicBezTo>
                <a:cubicBezTo>
                  <a:pt x="67692" y="26779"/>
                  <a:pt x="67175" y="26901"/>
                  <a:pt x="66689" y="27113"/>
                </a:cubicBezTo>
                <a:cubicBezTo>
                  <a:pt x="67054" y="26262"/>
                  <a:pt x="67206" y="25198"/>
                  <a:pt x="66902" y="24226"/>
                </a:cubicBezTo>
                <a:cubicBezTo>
                  <a:pt x="66855" y="24063"/>
                  <a:pt x="66741" y="24007"/>
                  <a:pt x="66605" y="24007"/>
                </a:cubicBezTo>
                <a:cubicBezTo>
                  <a:pt x="66386" y="24007"/>
                  <a:pt x="66109" y="24151"/>
                  <a:pt x="65959" y="24226"/>
                </a:cubicBezTo>
                <a:cubicBezTo>
                  <a:pt x="65534" y="24408"/>
                  <a:pt x="65139" y="24682"/>
                  <a:pt x="64774" y="25016"/>
                </a:cubicBezTo>
                <a:cubicBezTo>
                  <a:pt x="64804" y="24682"/>
                  <a:pt x="64804" y="24378"/>
                  <a:pt x="64744" y="24043"/>
                </a:cubicBezTo>
                <a:lnTo>
                  <a:pt x="64736" y="24051"/>
                </a:lnTo>
                <a:lnTo>
                  <a:pt x="64736" y="24051"/>
                </a:lnTo>
                <a:cubicBezTo>
                  <a:pt x="64754" y="24012"/>
                  <a:pt x="64713" y="23947"/>
                  <a:pt x="64713" y="23922"/>
                </a:cubicBezTo>
                <a:cubicBezTo>
                  <a:pt x="64683" y="23739"/>
                  <a:pt x="64652" y="23588"/>
                  <a:pt x="64592" y="23405"/>
                </a:cubicBezTo>
                <a:cubicBezTo>
                  <a:pt x="64540" y="23303"/>
                  <a:pt x="64468" y="23179"/>
                  <a:pt x="64355" y="23179"/>
                </a:cubicBezTo>
                <a:cubicBezTo>
                  <a:pt x="64334" y="23179"/>
                  <a:pt x="64312" y="23183"/>
                  <a:pt x="64288" y="23192"/>
                </a:cubicBezTo>
                <a:cubicBezTo>
                  <a:pt x="64136" y="23223"/>
                  <a:pt x="64014" y="23284"/>
                  <a:pt x="63893" y="23344"/>
                </a:cubicBezTo>
                <a:cubicBezTo>
                  <a:pt x="63528" y="23496"/>
                  <a:pt x="63193" y="23709"/>
                  <a:pt x="62889" y="23983"/>
                </a:cubicBezTo>
                <a:cubicBezTo>
                  <a:pt x="62920" y="23831"/>
                  <a:pt x="62889" y="23679"/>
                  <a:pt x="62889" y="23527"/>
                </a:cubicBezTo>
                <a:cubicBezTo>
                  <a:pt x="62889" y="23466"/>
                  <a:pt x="62859" y="23405"/>
                  <a:pt x="62859" y="23344"/>
                </a:cubicBezTo>
                <a:cubicBezTo>
                  <a:pt x="62859" y="23223"/>
                  <a:pt x="62859" y="23223"/>
                  <a:pt x="62920" y="23132"/>
                </a:cubicBezTo>
                <a:cubicBezTo>
                  <a:pt x="63072" y="22919"/>
                  <a:pt x="63224" y="22706"/>
                  <a:pt x="63376" y="22463"/>
                </a:cubicBezTo>
                <a:cubicBezTo>
                  <a:pt x="63467" y="22250"/>
                  <a:pt x="63558" y="22037"/>
                  <a:pt x="63649" y="21794"/>
                </a:cubicBezTo>
                <a:cubicBezTo>
                  <a:pt x="63680" y="21642"/>
                  <a:pt x="63771" y="21429"/>
                  <a:pt x="63649" y="21308"/>
                </a:cubicBezTo>
                <a:cubicBezTo>
                  <a:pt x="63497" y="21186"/>
                  <a:pt x="63224" y="21156"/>
                  <a:pt x="63072" y="21156"/>
                </a:cubicBezTo>
                <a:cubicBezTo>
                  <a:pt x="62798" y="21095"/>
                  <a:pt x="62555" y="21095"/>
                  <a:pt x="62312" y="21095"/>
                </a:cubicBezTo>
                <a:cubicBezTo>
                  <a:pt x="61765" y="21095"/>
                  <a:pt x="61248" y="21217"/>
                  <a:pt x="60731" y="21429"/>
                </a:cubicBezTo>
                <a:cubicBezTo>
                  <a:pt x="60914" y="20913"/>
                  <a:pt x="61005" y="20396"/>
                  <a:pt x="60975" y="19849"/>
                </a:cubicBezTo>
                <a:cubicBezTo>
                  <a:pt x="60975" y="19575"/>
                  <a:pt x="60944" y="19332"/>
                  <a:pt x="60883" y="19059"/>
                </a:cubicBezTo>
                <a:cubicBezTo>
                  <a:pt x="60853" y="18907"/>
                  <a:pt x="60823" y="18633"/>
                  <a:pt x="60610" y="18511"/>
                </a:cubicBezTo>
                <a:cubicBezTo>
                  <a:pt x="60569" y="18491"/>
                  <a:pt x="60523" y="18483"/>
                  <a:pt x="60474" y="18483"/>
                </a:cubicBezTo>
                <a:cubicBezTo>
                  <a:pt x="60309" y="18483"/>
                  <a:pt x="60113" y="18579"/>
                  <a:pt x="59971" y="18603"/>
                </a:cubicBezTo>
                <a:cubicBezTo>
                  <a:pt x="59728" y="18694"/>
                  <a:pt x="59516" y="18785"/>
                  <a:pt x="59303" y="18907"/>
                </a:cubicBezTo>
                <a:cubicBezTo>
                  <a:pt x="58816" y="19150"/>
                  <a:pt x="58391" y="19484"/>
                  <a:pt x="58057" y="19879"/>
                </a:cubicBezTo>
                <a:cubicBezTo>
                  <a:pt x="58026" y="19423"/>
                  <a:pt x="57935" y="18937"/>
                  <a:pt x="57753" y="18481"/>
                </a:cubicBezTo>
                <a:cubicBezTo>
                  <a:pt x="57570" y="18025"/>
                  <a:pt x="57297" y="17569"/>
                  <a:pt x="56902" y="17204"/>
                </a:cubicBezTo>
                <a:cubicBezTo>
                  <a:pt x="56826" y="17129"/>
                  <a:pt x="56749" y="17098"/>
                  <a:pt x="56673" y="17098"/>
                </a:cubicBezTo>
                <a:cubicBezTo>
                  <a:pt x="56413" y="17098"/>
                  <a:pt x="56168" y="17458"/>
                  <a:pt x="56050" y="17600"/>
                </a:cubicBezTo>
                <a:cubicBezTo>
                  <a:pt x="55746" y="17995"/>
                  <a:pt x="55534" y="18420"/>
                  <a:pt x="55382" y="18846"/>
                </a:cubicBezTo>
                <a:cubicBezTo>
                  <a:pt x="55231" y="18575"/>
                  <a:pt x="55081" y="18304"/>
                  <a:pt x="54871" y="18062"/>
                </a:cubicBezTo>
                <a:lnTo>
                  <a:pt x="54871" y="18062"/>
                </a:lnTo>
                <a:cubicBezTo>
                  <a:pt x="54873" y="18010"/>
                  <a:pt x="54800" y="17960"/>
                  <a:pt x="54774" y="17934"/>
                </a:cubicBezTo>
                <a:lnTo>
                  <a:pt x="54713" y="17843"/>
                </a:lnTo>
                <a:lnTo>
                  <a:pt x="54652" y="17812"/>
                </a:lnTo>
                <a:cubicBezTo>
                  <a:pt x="54652" y="17812"/>
                  <a:pt x="54683" y="17782"/>
                  <a:pt x="54683" y="17782"/>
                </a:cubicBezTo>
                <a:cubicBezTo>
                  <a:pt x="54652" y="17721"/>
                  <a:pt x="54622" y="17660"/>
                  <a:pt x="54622" y="17600"/>
                </a:cubicBezTo>
                <a:cubicBezTo>
                  <a:pt x="54603" y="17561"/>
                  <a:pt x="54571" y="17523"/>
                  <a:pt x="54528" y="17523"/>
                </a:cubicBezTo>
                <a:cubicBezTo>
                  <a:pt x="54502" y="17523"/>
                  <a:pt x="54473" y="17536"/>
                  <a:pt x="54439" y="17569"/>
                </a:cubicBezTo>
                <a:cubicBezTo>
                  <a:pt x="54348" y="17660"/>
                  <a:pt x="54227" y="17752"/>
                  <a:pt x="54136" y="17843"/>
                </a:cubicBezTo>
                <a:cubicBezTo>
                  <a:pt x="53862" y="18086"/>
                  <a:pt x="53588" y="18359"/>
                  <a:pt x="53345" y="18694"/>
                </a:cubicBezTo>
                <a:cubicBezTo>
                  <a:pt x="53315" y="18542"/>
                  <a:pt x="53284" y="18390"/>
                  <a:pt x="53254" y="18268"/>
                </a:cubicBezTo>
                <a:cubicBezTo>
                  <a:pt x="53254" y="18207"/>
                  <a:pt x="53224" y="18116"/>
                  <a:pt x="53224" y="18056"/>
                </a:cubicBezTo>
                <a:cubicBezTo>
                  <a:pt x="53193" y="17964"/>
                  <a:pt x="53193" y="17964"/>
                  <a:pt x="53254" y="17873"/>
                </a:cubicBezTo>
                <a:cubicBezTo>
                  <a:pt x="53376" y="17630"/>
                  <a:pt x="53497" y="17387"/>
                  <a:pt x="53619" y="17144"/>
                </a:cubicBezTo>
                <a:cubicBezTo>
                  <a:pt x="53710" y="16931"/>
                  <a:pt x="53801" y="16718"/>
                  <a:pt x="53862" y="16475"/>
                </a:cubicBezTo>
                <a:cubicBezTo>
                  <a:pt x="53892" y="16353"/>
                  <a:pt x="53953" y="16141"/>
                  <a:pt x="53862" y="16019"/>
                </a:cubicBezTo>
                <a:cubicBezTo>
                  <a:pt x="53789" y="15964"/>
                  <a:pt x="53672" y="15953"/>
                  <a:pt x="53564" y="15953"/>
                </a:cubicBezTo>
                <a:cubicBezTo>
                  <a:pt x="53492" y="15953"/>
                  <a:pt x="53424" y="15958"/>
                  <a:pt x="53376" y="15958"/>
                </a:cubicBezTo>
                <a:cubicBezTo>
                  <a:pt x="53132" y="15958"/>
                  <a:pt x="52950" y="15958"/>
                  <a:pt x="52707" y="15989"/>
                </a:cubicBezTo>
                <a:cubicBezTo>
                  <a:pt x="52464" y="16019"/>
                  <a:pt x="52251" y="16049"/>
                  <a:pt x="52008" y="16110"/>
                </a:cubicBezTo>
                <a:cubicBezTo>
                  <a:pt x="51886" y="16141"/>
                  <a:pt x="51765" y="16171"/>
                  <a:pt x="51673" y="16232"/>
                </a:cubicBezTo>
                <a:cubicBezTo>
                  <a:pt x="51552" y="16262"/>
                  <a:pt x="51430" y="16293"/>
                  <a:pt x="51309" y="16323"/>
                </a:cubicBezTo>
                <a:cubicBezTo>
                  <a:pt x="51613" y="15897"/>
                  <a:pt x="51825" y="15411"/>
                  <a:pt x="51947" y="14894"/>
                </a:cubicBezTo>
                <a:cubicBezTo>
                  <a:pt x="52008" y="14621"/>
                  <a:pt x="52038" y="14378"/>
                  <a:pt x="52069" y="14104"/>
                </a:cubicBezTo>
                <a:cubicBezTo>
                  <a:pt x="52069" y="13952"/>
                  <a:pt x="52129" y="13679"/>
                  <a:pt x="51977" y="13527"/>
                </a:cubicBezTo>
                <a:cubicBezTo>
                  <a:pt x="51901" y="13451"/>
                  <a:pt x="51780" y="13428"/>
                  <a:pt x="51658" y="13428"/>
                </a:cubicBezTo>
                <a:cubicBezTo>
                  <a:pt x="51537" y="13428"/>
                  <a:pt x="51415" y="13451"/>
                  <a:pt x="51339" y="13466"/>
                </a:cubicBezTo>
                <a:cubicBezTo>
                  <a:pt x="51066" y="13466"/>
                  <a:pt x="50853" y="13527"/>
                  <a:pt x="50610" y="13557"/>
                </a:cubicBezTo>
                <a:cubicBezTo>
                  <a:pt x="50062" y="13679"/>
                  <a:pt x="49576" y="13891"/>
                  <a:pt x="49151" y="14165"/>
                </a:cubicBezTo>
                <a:cubicBezTo>
                  <a:pt x="49394" y="13283"/>
                  <a:pt x="49333" y="12220"/>
                  <a:pt x="48907" y="11308"/>
                </a:cubicBezTo>
                <a:cubicBezTo>
                  <a:pt x="48840" y="11182"/>
                  <a:pt x="48744" y="11136"/>
                  <a:pt x="48639" y="11136"/>
                </a:cubicBezTo>
                <a:cubicBezTo>
                  <a:pt x="48413" y="11136"/>
                  <a:pt x="48141" y="11346"/>
                  <a:pt x="47996" y="11429"/>
                </a:cubicBezTo>
                <a:cubicBezTo>
                  <a:pt x="47600" y="11703"/>
                  <a:pt x="47236" y="12037"/>
                  <a:pt x="46932" y="12402"/>
                </a:cubicBezTo>
                <a:cubicBezTo>
                  <a:pt x="46901" y="12098"/>
                  <a:pt x="46841" y="11764"/>
                  <a:pt x="46780" y="11460"/>
                </a:cubicBezTo>
                <a:cubicBezTo>
                  <a:pt x="46767" y="11472"/>
                  <a:pt x="46757" y="11482"/>
                  <a:pt x="46749" y="11490"/>
                </a:cubicBezTo>
                <a:lnTo>
                  <a:pt x="46749" y="11490"/>
                </a:lnTo>
                <a:cubicBezTo>
                  <a:pt x="46780" y="11429"/>
                  <a:pt x="46749" y="11368"/>
                  <a:pt x="46719" y="11338"/>
                </a:cubicBezTo>
                <a:cubicBezTo>
                  <a:pt x="46658" y="11186"/>
                  <a:pt x="46597" y="11004"/>
                  <a:pt x="46537" y="10882"/>
                </a:cubicBezTo>
                <a:cubicBezTo>
                  <a:pt x="46467" y="10766"/>
                  <a:pt x="46398" y="10668"/>
                  <a:pt x="46302" y="10668"/>
                </a:cubicBezTo>
                <a:cubicBezTo>
                  <a:pt x="46271" y="10668"/>
                  <a:pt x="46239" y="10678"/>
                  <a:pt x="46202" y="10700"/>
                </a:cubicBezTo>
                <a:cubicBezTo>
                  <a:pt x="46050" y="10730"/>
                  <a:pt x="45959" y="10821"/>
                  <a:pt x="45837" y="10882"/>
                </a:cubicBezTo>
                <a:cubicBezTo>
                  <a:pt x="45503" y="11095"/>
                  <a:pt x="45199" y="11368"/>
                  <a:pt x="44926" y="11642"/>
                </a:cubicBezTo>
                <a:cubicBezTo>
                  <a:pt x="44926" y="11490"/>
                  <a:pt x="44895" y="11368"/>
                  <a:pt x="44865" y="11217"/>
                </a:cubicBezTo>
                <a:cubicBezTo>
                  <a:pt x="44865" y="11156"/>
                  <a:pt x="44834" y="11065"/>
                  <a:pt x="44834" y="11004"/>
                </a:cubicBezTo>
                <a:cubicBezTo>
                  <a:pt x="44804" y="10913"/>
                  <a:pt x="44804" y="10913"/>
                  <a:pt x="44865" y="10821"/>
                </a:cubicBezTo>
                <a:cubicBezTo>
                  <a:pt x="44986" y="10578"/>
                  <a:pt x="45108" y="10335"/>
                  <a:pt x="45230" y="10092"/>
                </a:cubicBezTo>
                <a:cubicBezTo>
                  <a:pt x="45290" y="9879"/>
                  <a:pt x="45382" y="9636"/>
                  <a:pt x="45412" y="9393"/>
                </a:cubicBezTo>
                <a:cubicBezTo>
                  <a:pt x="45442" y="9271"/>
                  <a:pt x="45503" y="9058"/>
                  <a:pt x="45382" y="8937"/>
                </a:cubicBezTo>
                <a:cubicBezTo>
                  <a:pt x="45280" y="8856"/>
                  <a:pt x="45125" y="8842"/>
                  <a:pt x="44988" y="8842"/>
                </a:cubicBezTo>
                <a:cubicBezTo>
                  <a:pt x="44919" y="8842"/>
                  <a:pt x="44855" y="8846"/>
                  <a:pt x="44804" y="8846"/>
                </a:cubicBezTo>
                <a:cubicBezTo>
                  <a:pt x="44733" y="8837"/>
                  <a:pt x="44662" y="8833"/>
                  <a:pt x="44590" y="8833"/>
                </a:cubicBezTo>
                <a:cubicBezTo>
                  <a:pt x="44418" y="8833"/>
                  <a:pt x="44246" y="8855"/>
                  <a:pt x="44075" y="8876"/>
                </a:cubicBezTo>
                <a:cubicBezTo>
                  <a:pt x="43527" y="8937"/>
                  <a:pt x="43011" y="9089"/>
                  <a:pt x="42555" y="9332"/>
                </a:cubicBezTo>
                <a:cubicBezTo>
                  <a:pt x="42707" y="8846"/>
                  <a:pt x="42768" y="8299"/>
                  <a:pt x="42707" y="7751"/>
                </a:cubicBezTo>
                <a:cubicBezTo>
                  <a:pt x="42707" y="7508"/>
                  <a:pt x="42676" y="7235"/>
                  <a:pt x="42616" y="6992"/>
                </a:cubicBezTo>
                <a:cubicBezTo>
                  <a:pt x="42585" y="6840"/>
                  <a:pt x="42524" y="6566"/>
                  <a:pt x="42372" y="6475"/>
                </a:cubicBezTo>
                <a:cubicBezTo>
                  <a:pt x="42338" y="6463"/>
                  <a:pt x="42299" y="6458"/>
                  <a:pt x="42259" y="6458"/>
                </a:cubicBezTo>
                <a:cubicBezTo>
                  <a:pt x="42090" y="6458"/>
                  <a:pt x="41887" y="6547"/>
                  <a:pt x="41764" y="6596"/>
                </a:cubicBezTo>
                <a:cubicBezTo>
                  <a:pt x="41521" y="6688"/>
                  <a:pt x="41309" y="6809"/>
                  <a:pt x="41096" y="6931"/>
                </a:cubicBezTo>
                <a:cubicBezTo>
                  <a:pt x="40640" y="7174"/>
                  <a:pt x="40214" y="7539"/>
                  <a:pt x="39880" y="7903"/>
                </a:cubicBezTo>
                <a:cubicBezTo>
                  <a:pt x="39850" y="6992"/>
                  <a:pt x="39576" y="5988"/>
                  <a:pt x="38907" y="5229"/>
                </a:cubicBezTo>
                <a:cubicBezTo>
                  <a:pt x="38843" y="5150"/>
                  <a:pt x="38774" y="5118"/>
                  <a:pt x="38703" y="5118"/>
                </a:cubicBezTo>
                <a:cubicBezTo>
                  <a:pt x="38472" y="5118"/>
                  <a:pt x="38226" y="5454"/>
                  <a:pt x="38087" y="5593"/>
                </a:cubicBezTo>
                <a:cubicBezTo>
                  <a:pt x="37752" y="5958"/>
                  <a:pt x="37509" y="6353"/>
                  <a:pt x="37296" y="6779"/>
                </a:cubicBezTo>
                <a:cubicBezTo>
                  <a:pt x="37206" y="6509"/>
                  <a:pt x="37087" y="6209"/>
                  <a:pt x="36908" y="5938"/>
                </a:cubicBezTo>
                <a:lnTo>
                  <a:pt x="36908" y="5938"/>
                </a:lnTo>
                <a:cubicBezTo>
                  <a:pt x="36919" y="5884"/>
                  <a:pt x="36867" y="5833"/>
                  <a:pt x="36840" y="5806"/>
                </a:cubicBezTo>
                <a:cubicBezTo>
                  <a:pt x="36749" y="5654"/>
                  <a:pt x="36658" y="5533"/>
                  <a:pt x="36536" y="5411"/>
                </a:cubicBezTo>
                <a:cubicBezTo>
                  <a:pt x="36473" y="5347"/>
                  <a:pt x="36394" y="5269"/>
                  <a:pt x="36301" y="5269"/>
                </a:cubicBezTo>
                <a:cubicBezTo>
                  <a:pt x="36260" y="5269"/>
                  <a:pt x="36217" y="5283"/>
                  <a:pt x="36172" y="5320"/>
                </a:cubicBezTo>
                <a:cubicBezTo>
                  <a:pt x="36080" y="5381"/>
                  <a:pt x="35959" y="5502"/>
                  <a:pt x="35868" y="5593"/>
                </a:cubicBezTo>
                <a:cubicBezTo>
                  <a:pt x="35594" y="5867"/>
                  <a:pt x="35381" y="6201"/>
                  <a:pt x="35169" y="6536"/>
                </a:cubicBezTo>
                <a:cubicBezTo>
                  <a:pt x="35138" y="6414"/>
                  <a:pt x="35077" y="6262"/>
                  <a:pt x="35017" y="6140"/>
                </a:cubicBezTo>
                <a:cubicBezTo>
                  <a:pt x="34986" y="6080"/>
                  <a:pt x="34956" y="6019"/>
                  <a:pt x="34925" y="5958"/>
                </a:cubicBezTo>
                <a:cubicBezTo>
                  <a:pt x="34895" y="5867"/>
                  <a:pt x="34895" y="5836"/>
                  <a:pt x="34925" y="5745"/>
                </a:cubicBezTo>
                <a:cubicBezTo>
                  <a:pt x="34986" y="5502"/>
                  <a:pt x="35077" y="5229"/>
                  <a:pt x="35108" y="4955"/>
                </a:cubicBezTo>
                <a:cubicBezTo>
                  <a:pt x="35138" y="4712"/>
                  <a:pt x="35169" y="4499"/>
                  <a:pt x="35138" y="4256"/>
                </a:cubicBezTo>
                <a:cubicBezTo>
                  <a:pt x="35138" y="4104"/>
                  <a:pt x="35169" y="3891"/>
                  <a:pt x="34986" y="3800"/>
                </a:cubicBezTo>
                <a:cubicBezTo>
                  <a:pt x="34939" y="3781"/>
                  <a:pt x="34883" y="3774"/>
                  <a:pt x="34823" y="3774"/>
                </a:cubicBezTo>
                <a:cubicBezTo>
                  <a:pt x="34689" y="3774"/>
                  <a:pt x="34535" y="3809"/>
                  <a:pt x="34409" y="3830"/>
                </a:cubicBezTo>
                <a:cubicBezTo>
                  <a:pt x="34196" y="3891"/>
                  <a:pt x="33953" y="3952"/>
                  <a:pt x="33740" y="4043"/>
                </a:cubicBezTo>
                <a:cubicBezTo>
                  <a:pt x="33223" y="4195"/>
                  <a:pt x="32767" y="4499"/>
                  <a:pt x="32372" y="4833"/>
                </a:cubicBezTo>
                <a:cubicBezTo>
                  <a:pt x="32372" y="4286"/>
                  <a:pt x="32342" y="3770"/>
                  <a:pt x="32190" y="3253"/>
                </a:cubicBezTo>
                <a:cubicBezTo>
                  <a:pt x="32099" y="3010"/>
                  <a:pt x="32007" y="2767"/>
                  <a:pt x="31916" y="2523"/>
                </a:cubicBezTo>
                <a:cubicBezTo>
                  <a:pt x="31855" y="2371"/>
                  <a:pt x="31764" y="2128"/>
                  <a:pt x="31552" y="2067"/>
                </a:cubicBezTo>
                <a:cubicBezTo>
                  <a:pt x="31540" y="2065"/>
                  <a:pt x="31527" y="2065"/>
                  <a:pt x="31515" y="2065"/>
                </a:cubicBezTo>
                <a:cubicBezTo>
                  <a:pt x="31338" y="2065"/>
                  <a:pt x="31118" y="2256"/>
                  <a:pt x="31004" y="2341"/>
                </a:cubicBezTo>
                <a:cubicBezTo>
                  <a:pt x="30792" y="2463"/>
                  <a:pt x="30609" y="2615"/>
                  <a:pt x="30427" y="2797"/>
                </a:cubicBezTo>
                <a:cubicBezTo>
                  <a:pt x="30032" y="3131"/>
                  <a:pt x="29697" y="3557"/>
                  <a:pt x="29454" y="4013"/>
                </a:cubicBezTo>
                <a:cubicBezTo>
                  <a:pt x="29241" y="3101"/>
                  <a:pt x="28725" y="2189"/>
                  <a:pt x="27965" y="1581"/>
                </a:cubicBezTo>
                <a:cubicBezTo>
                  <a:pt x="27897" y="1530"/>
                  <a:pt x="27834" y="1509"/>
                  <a:pt x="27774" y="1509"/>
                </a:cubicBezTo>
                <a:cubicBezTo>
                  <a:pt x="27513" y="1509"/>
                  <a:pt x="27329" y="1924"/>
                  <a:pt x="27205" y="2098"/>
                </a:cubicBezTo>
                <a:cubicBezTo>
                  <a:pt x="26962" y="2523"/>
                  <a:pt x="26810" y="2949"/>
                  <a:pt x="26688" y="3435"/>
                </a:cubicBezTo>
                <a:cubicBezTo>
                  <a:pt x="26536" y="3162"/>
                  <a:pt x="26354" y="2919"/>
                  <a:pt x="26141" y="2675"/>
                </a:cubicBezTo>
                <a:cubicBezTo>
                  <a:pt x="26140" y="2678"/>
                  <a:pt x="26139" y="2680"/>
                  <a:pt x="26138" y="2682"/>
                </a:cubicBezTo>
                <a:lnTo>
                  <a:pt x="26138" y="2682"/>
                </a:lnTo>
                <a:cubicBezTo>
                  <a:pt x="26125" y="2637"/>
                  <a:pt x="26076" y="2610"/>
                  <a:pt x="26050" y="2584"/>
                </a:cubicBezTo>
                <a:cubicBezTo>
                  <a:pt x="25928" y="2463"/>
                  <a:pt x="25807" y="2341"/>
                  <a:pt x="25655" y="2250"/>
                </a:cubicBezTo>
                <a:cubicBezTo>
                  <a:pt x="25599" y="2194"/>
                  <a:pt x="25520" y="2138"/>
                  <a:pt x="25440" y="2138"/>
                </a:cubicBezTo>
                <a:cubicBezTo>
                  <a:pt x="25389" y="2138"/>
                  <a:pt x="25337" y="2161"/>
                  <a:pt x="25290" y="2219"/>
                </a:cubicBezTo>
                <a:cubicBezTo>
                  <a:pt x="25199" y="2311"/>
                  <a:pt x="25138" y="2432"/>
                  <a:pt x="25047" y="2523"/>
                </a:cubicBezTo>
                <a:cubicBezTo>
                  <a:pt x="24834" y="2888"/>
                  <a:pt x="24682" y="3253"/>
                  <a:pt x="24561" y="3618"/>
                </a:cubicBezTo>
                <a:cubicBezTo>
                  <a:pt x="24500" y="3496"/>
                  <a:pt x="24409" y="3374"/>
                  <a:pt x="24317" y="3253"/>
                </a:cubicBezTo>
                <a:cubicBezTo>
                  <a:pt x="24287" y="3222"/>
                  <a:pt x="24257" y="3162"/>
                  <a:pt x="24196" y="3101"/>
                </a:cubicBezTo>
                <a:cubicBezTo>
                  <a:pt x="24135" y="3040"/>
                  <a:pt x="24135" y="3010"/>
                  <a:pt x="24135" y="2919"/>
                </a:cubicBezTo>
                <a:cubicBezTo>
                  <a:pt x="24165" y="2645"/>
                  <a:pt x="24196" y="2371"/>
                  <a:pt x="24165" y="2098"/>
                </a:cubicBezTo>
                <a:cubicBezTo>
                  <a:pt x="24165" y="1855"/>
                  <a:pt x="24135" y="1612"/>
                  <a:pt x="24074" y="1399"/>
                </a:cubicBezTo>
                <a:cubicBezTo>
                  <a:pt x="24044" y="1247"/>
                  <a:pt x="24013" y="1034"/>
                  <a:pt x="23831" y="973"/>
                </a:cubicBezTo>
                <a:cubicBezTo>
                  <a:pt x="23811" y="970"/>
                  <a:pt x="23791" y="968"/>
                  <a:pt x="23770" y="968"/>
                </a:cubicBezTo>
                <a:cubicBezTo>
                  <a:pt x="23597" y="968"/>
                  <a:pt x="23392" y="1071"/>
                  <a:pt x="23284" y="1125"/>
                </a:cubicBezTo>
                <a:cubicBezTo>
                  <a:pt x="23041" y="1216"/>
                  <a:pt x="22828" y="1338"/>
                  <a:pt x="22646" y="1460"/>
                </a:cubicBezTo>
                <a:cubicBezTo>
                  <a:pt x="22159" y="1763"/>
                  <a:pt x="21764" y="2128"/>
                  <a:pt x="21460" y="2523"/>
                </a:cubicBezTo>
                <a:cubicBezTo>
                  <a:pt x="21369" y="2007"/>
                  <a:pt x="21217" y="1490"/>
                  <a:pt x="20943" y="1004"/>
                </a:cubicBezTo>
                <a:cubicBezTo>
                  <a:pt x="20822" y="791"/>
                  <a:pt x="20700" y="578"/>
                  <a:pt x="20548" y="365"/>
                </a:cubicBezTo>
                <a:cubicBezTo>
                  <a:pt x="20427" y="244"/>
                  <a:pt x="20305" y="1"/>
                  <a:pt x="20092" y="1"/>
                </a:cubicBez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3" name="Shape 33"/>
        <p:cNvGrpSpPr/>
        <p:nvPr/>
      </p:nvGrpSpPr>
      <p:grpSpPr>
        <a:xfrm>
          <a:off x="0" y="0"/>
          <a:ext cx="0" cy="0"/>
          <a:chOff x="0" y="0"/>
          <a:chExt cx="0" cy="0"/>
        </a:xfrm>
      </p:grpSpPr>
      <p:pic>
        <p:nvPicPr>
          <p:cNvPr id="34" name="Google Shape;34;p4"/>
          <p:cNvPicPr preferRelativeResize="0"/>
          <p:nvPr/>
        </p:nvPicPr>
        <p:blipFill>
          <a:blip r:embed="rId2">
            <a:alphaModFix amt="29000"/>
          </a:blip>
          <a:stretch>
            <a:fillRect/>
          </a:stretch>
        </p:blipFill>
        <p:spPr>
          <a:xfrm>
            <a:off x="-487537" y="-259225"/>
            <a:ext cx="9144003" cy="5143501"/>
          </a:xfrm>
          <a:prstGeom prst="rect">
            <a:avLst/>
          </a:prstGeom>
          <a:noFill/>
          <a:ln>
            <a:noFill/>
          </a:ln>
        </p:spPr>
      </p:pic>
      <p:grpSp>
        <p:nvGrpSpPr>
          <p:cNvPr id="35" name="Google Shape;35;p4"/>
          <p:cNvGrpSpPr/>
          <p:nvPr/>
        </p:nvGrpSpPr>
        <p:grpSpPr>
          <a:xfrm>
            <a:off x="-784050" y="96532"/>
            <a:ext cx="2038150" cy="387875"/>
            <a:chOff x="-1074775" y="2464575"/>
            <a:chExt cx="2038150" cy="387875"/>
          </a:xfrm>
        </p:grpSpPr>
        <p:sp>
          <p:nvSpPr>
            <p:cNvPr id="36" name="Google Shape;36;p4"/>
            <p:cNvSpPr/>
            <p:nvPr/>
          </p:nvSpPr>
          <p:spPr>
            <a:xfrm>
              <a:off x="-1074775" y="2464575"/>
              <a:ext cx="2038150" cy="387875"/>
            </a:xfrm>
            <a:custGeom>
              <a:rect b="b" l="l" r="r" t="t"/>
              <a:pathLst>
                <a:path extrusionOk="0" h="15515" w="81526">
                  <a:moveTo>
                    <a:pt x="36927" y="0"/>
                  </a:moveTo>
                  <a:cubicBezTo>
                    <a:pt x="31904" y="0"/>
                    <a:pt x="26686" y="3138"/>
                    <a:pt x="24485" y="10377"/>
                  </a:cubicBezTo>
                  <a:cubicBezTo>
                    <a:pt x="23169" y="8665"/>
                    <a:pt x="21085" y="7684"/>
                    <a:pt x="18537" y="7684"/>
                  </a:cubicBezTo>
                  <a:cubicBezTo>
                    <a:pt x="15723" y="7684"/>
                    <a:pt x="12343" y="8881"/>
                    <a:pt x="8807" y="11611"/>
                  </a:cubicBezTo>
                  <a:cubicBezTo>
                    <a:pt x="8271" y="11179"/>
                    <a:pt x="7660" y="10955"/>
                    <a:pt x="6968" y="10955"/>
                  </a:cubicBezTo>
                  <a:cubicBezTo>
                    <a:pt x="5208" y="10955"/>
                    <a:pt x="2922" y="12401"/>
                    <a:pt x="1" y="15514"/>
                  </a:cubicBezTo>
                  <a:lnTo>
                    <a:pt x="81526" y="15514"/>
                  </a:lnTo>
                  <a:cubicBezTo>
                    <a:pt x="78123" y="11834"/>
                    <a:pt x="74721" y="10363"/>
                    <a:pt x="71512" y="10363"/>
                  </a:cubicBezTo>
                  <a:cubicBezTo>
                    <a:pt x="69719" y="10363"/>
                    <a:pt x="67986" y="10822"/>
                    <a:pt x="66348" y="11611"/>
                  </a:cubicBezTo>
                  <a:cubicBezTo>
                    <a:pt x="64032" y="6724"/>
                    <a:pt x="58419" y="2963"/>
                    <a:pt x="53205" y="2963"/>
                  </a:cubicBezTo>
                  <a:cubicBezTo>
                    <a:pt x="50910" y="2963"/>
                    <a:pt x="48692" y="3691"/>
                    <a:pt x="46868" y="5374"/>
                  </a:cubicBezTo>
                  <a:cubicBezTo>
                    <a:pt x="44721" y="1948"/>
                    <a:pt x="40884" y="0"/>
                    <a:pt x="369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a:off x="497200" y="2749850"/>
              <a:ext cx="89250" cy="70900"/>
            </a:xfrm>
            <a:custGeom>
              <a:rect b="b" l="l" r="r" t="t"/>
              <a:pathLst>
                <a:path extrusionOk="0" h="2836" w="3570">
                  <a:moveTo>
                    <a:pt x="3369" y="0"/>
                  </a:moveTo>
                  <a:cubicBezTo>
                    <a:pt x="3302" y="67"/>
                    <a:pt x="1334" y="1101"/>
                    <a:pt x="0" y="2535"/>
                  </a:cubicBezTo>
                  <a:lnTo>
                    <a:pt x="300" y="2836"/>
                  </a:lnTo>
                  <a:cubicBezTo>
                    <a:pt x="1601" y="1435"/>
                    <a:pt x="3569" y="401"/>
                    <a:pt x="3569" y="367"/>
                  </a:cubicBezTo>
                  <a:lnTo>
                    <a:pt x="336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4"/>
            <p:cNvSpPr/>
            <p:nvPr/>
          </p:nvSpPr>
          <p:spPr>
            <a:xfrm>
              <a:off x="92725" y="2595575"/>
              <a:ext cx="75925" cy="150950"/>
            </a:xfrm>
            <a:custGeom>
              <a:rect b="b" l="l" r="r" t="t"/>
              <a:pathLst>
                <a:path extrusionOk="0" h="6038" w="3037">
                  <a:moveTo>
                    <a:pt x="334" y="0"/>
                  </a:moveTo>
                  <a:lnTo>
                    <a:pt x="1" y="234"/>
                  </a:lnTo>
                  <a:cubicBezTo>
                    <a:pt x="1" y="267"/>
                    <a:pt x="1869" y="3203"/>
                    <a:pt x="2636" y="6038"/>
                  </a:cubicBezTo>
                  <a:lnTo>
                    <a:pt x="3036" y="5938"/>
                  </a:lnTo>
                  <a:cubicBezTo>
                    <a:pt x="2236" y="3002"/>
                    <a:pt x="368" y="34"/>
                    <a:pt x="3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4"/>
            <p:cNvSpPr/>
            <p:nvPr/>
          </p:nvSpPr>
          <p:spPr>
            <a:xfrm>
              <a:off x="-481000" y="2723150"/>
              <a:ext cx="23375" cy="65075"/>
            </a:xfrm>
            <a:custGeom>
              <a:rect b="b" l="l" r="r" t="t"/>
              <a:pathLst>
                <a:path extrusionOk="0" h="2603" w="935">
                  <a:moveTo>
                    <a:pt x="534" y="1"/>
                  </a:moveTo>
                  <a:lnTo>
                    <a:pt x="0" y="2503"/>
                  </a:lnTo>
                  <a:lnTo>
                    <a:pt x="400" y="2603"/>
                  </a:lnTo>
                  <a:lnTo>
                    <a:pt x="934" y="101"/>
                  </a:lnTo>
                  <a:lnTo>
                    <a:pt x="5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p:nvPr/>
          </p:nvSpPr>
          <p:spPr>
            <a:xfrm>
              <a:off x="66875" y="2738575"/>
              <a:ext cx="191825" cy="67175"/>
            </a:xfrm>
            <a:custGeom>
              <a:rect b="b" l="l" r="r" t="t"/>
              <a:pathLst>
                <a:path extrusionOk="0" h="2687" w="7673">
                  <a:moveTo>
                    <a:pt x="4594" y="1"/>
                  </a:moveTo>
                  <a:cubicBezTo>
                    <a:pt x="3044" y="1"/>
                    <a:pt x="1510" y="809"/>
                    <a:pt x="1" y="2419"/>
                  </a:cubicBezTo>
                  <a:lnTo>
                    <a:pt x="301" y="2686"/>
                  </a:lnTo>
                  <a:cubicBezTo>
                    <a:pt x="1733" y="1173"/>
                    <a:pt x="3154" y="416"/>
                    <a:pt x="4591" y="416"/>
                  </a:cubicBezTo>
                  <a:cubicBezTo>
                    <a:pt x="5531" y="416"/>
                    <a:pt x="6477" y="739"/>
                    <a:pt x="7439" y="1385"/>
                  </a:cubicBezTo>
                  <a:lnTo>
                    <a:pt x="7673" y="1052"/>
                  </a:lnTo>
                  <a:cubicBezTo>
                    <a:pt x="6641" y="350"/>
                    <a:pt x="5614" y="1"/>
                    <a:pt x="45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p:nvPr/>
          </p:nvSpPr>
          <p:spPr>
            <a:xfrm>
              <a:off x="-857950" y="2750675"/>
              <a:ext cx="62575" cy="70925"/>
            </a:xfrm>
            <a:custGeom>
              <a:rect b="b" l="l" r="r" t="t"/>
              <a:pathLst>
                <a:path extrusionOk="0" h="2837" w="2503">
                  <a:moveTo>
                    <a:pt x="234" y="1"/>
                  </a:moveTo>
                  <a:lnTo>
                    <a:pt x="1" y="334"/>
                  </a:lnTo>
                  <a:cubicBezTo>
                    <a:pt x="34" y="334"/>
                    <a:pt x="1502" y="1368"/>
                    <a:pt x="2102" y="2836"/>
                  </a:cubicBezTo>
                  <a:lnTo>
                    <a:pt x="2502" y="2669"/>
                  </a:lnTo>
                  <a:cubicBezTo>
                    <a:pt x="1835" y="1068"/>
                    <a:pt x="301" y="34"/>
                    <a:pt x="2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 name="Google Shape;42;p4"/>
          <p:cNvSpPr txBox="1"/>
          <p:nvPr>
            <p:ph idx="1" type="body"/>
          </p:nvPr>
        </p:nvSpPr>
        <p:spPr>
          <a:xfrm>
            <a:off x="713225" y="1680714"/>
            <a:ext cx="4915200" cy="21741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spcBef>
                <a:spcPts val="100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3" name="Google Shape;43;p4"/>
          <p:cNvSpPr txBox="1"/>
          <p:nvPr>
            <p:ph type="title"/>
          </p:nvPr>
        </p:nvSpPr>
        <p:spPr>
          <a:xfrm>
            <a:off x="713225" y="539500"/>
            <a:ext cx="4915200" cy="54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Font typeface="Montserrat"/>
              <a:buNone/>
              <a:defRPr sz="3000"/>
            </a:lvl1pPr>
            <a:lvl2pPr lvl="1" rtl="0" algn="ctr">
              <a:spcBef>
                <a:spcPts val="0"/>
              </a:spcBef>
              <a:spcAft>
                <a:spcPts val="0"/>
              </a:spcAft>
              <a:buSzPts val="2100"/>
              <a:buFont typeface="Montserrat"/>
              <a:buNone/>
              <a:defRPr b="1" sz="2100">
                <a:latin typeface="Montserrat"/>
                <a:ea typeface="Montserrat"/>
                <a:cs typeface="Montserrat"/>
                <a:sym typeface="Montserrat"/>
              </a:defRPr>
            </a:lvl2pPr>
            <a:lvl3pPr lvl="2" rtl="0" algn="ctr">
              <a:spcBef>
                <a:spcPts val="0"/>
              </a:spcBef>
              <a:spcAft>
                <a:spcPts val="0"/>
              </a:spcAft>
              <a:buSzPts val="2100"/>
              <a:buFont typeface="Montserrat"/>
              <a:buNone/>
              <a:defRPr b="1" sz="2100">
                <a:latin typeface="Montserrat"/>
                <a:ea typeface="Montserrat"/>
                <a:cs typeface="Montserrat"/>
                <a:sym typeface="Montserrat"/>
              </a:defRPr>
            </a:lvl3pPr>
            <a:lvl4pPr lvl="3" rtl="0" algn="ctr">
              <a:spcBef>
                <a:spcPts val="0"/>
              </a:spcBef>
              <a:spcAft>
                <a:spcPts val="0"/>
              </a:spcAft>
              <a:buSzPts val="2100"/>
              <a:buFont typeface="Montserrat"/>
              <a:buNone/>
              <a:defRPr b="1" sz="2100">
                <a:latin typeface="Montserrat"/>
                <a:ea typeface="Montserrat"/>
                <a:cs typeface="Montserrat"/>
                <a:sym typeface="Montserrat"/>
              </a:defRPr>
            </a:lvl4pPr>
            <a:lvl5pPr lvl="4" rtl="0" algn="ctr">
              <a:spcBef>
                <a:spcPts val="0"/>
              </a:spcBef>
              <a:spcAft>
                <a:spcPts val="0"/>
              </a:spcAft>
              <a:buSzPts val="2100"/>
              <a:buFont typeface="Montserrat"/>
              <a:buNone/>
              <a:defRPr b="1" sz="2100">
                <a:latin typeface="Montserrat"/>
                <a:ea typeface="Montserrat"/>
                <a:cs typeface="Montserrat"/>
                <a:sym typeface="Montserrat"/>
              </a:defRPr>
            </a:lvl5pPr>
            <a:lvl6pPr lvl="5" rtl="0" algn="ctr">
              <a:spcBef>
                <a:spcPts val="0"/>
              </a:spcBef>
              <a:spcAft>
                <a:spcPts val="0"/>
              </a:spcAft>
              <a:buSzPts val="2100"/>
              <a:buFont typeface="Montserrat"/>
              <a:buNone/>
              <a:defRPr b="1" sz="2100">
                <a:latin typeface="Montserrat"/>
                <a:ea typeface="Montserrat"/>
                <a:cs typeface="Montserrat"/>
                <a:sym typeface="Montserrat"/>
              </a:defRPr>
            </a:lvl6pPr>
            <a:lvl7pPr lvl="6" rtl="0" algn="ctr">
              <a:spcBef>
                <a:spcPts val="0"/>
              </a:spcBef>
              <a:spcAft>
                <a:spcPts val="0"/>
              </a:spcAft>
              <a:buSzPts val="2100"/>
              <a:buFont typeface="Montserrat"/>
              <a:buNone/>
              <a:defRPr b="1" sz="2100">
                <a:latin typeface="Montserrat"/>
                <a:ea typeface="Montserrat"/>
                <a:cs typeface="Montserrat"/>
                <a:sym typeface="Montserrat"/>
              </a:defRPr>
            </a:lvl7pPr>
            <a:lvl8pPr lvl="7" rtl="0" algn="ctr">
              <a:spcBef>
                <a:spcPts val="0"/>
              </a:spcBef>
              <a:spcAft>
                <a:spcPts val="0"/>
              </a:spcAft>
              <a:buSzPts val="2100"/>
              <a:buFont typeface="Montserrat"/>
              <a:buNone/>
              <a:defRPr b="1" sz="2100">
                <a:latin typeface="Montserrat"/>
                <a:ea typeface="Montserrat"/>
                <a:cs typeface="Montserrat"/>
                <a:sym typeface="Montserrat"/>
              </a:defRPr>
            </a:lvl8pPr>
            <a:lvl9pPr lvl="8" rtl="0" algn="ctr">
              <a:spcBef>
                <a:spcPts val="0"/>
              </a:spcBef>
              <a:spcAft>
                <a:spcPts val="0"/>
              </a:spcAft>
              <a:buSzPts val="2100"/>
              <a:buFont typeface="Montserrat"/>
              <a:buNone/>
              <a:defRPr b="1" sz="2100">
                <a:latin typeface="Montserrat"/>
                <a:ea typeface="Montserrat"/>
                <a:cs typeface="Montserrat"/>
                <a:sym typeface="Montserrat"/>
              </a:defRPr>
            </a:lvl9pPr>
          </a:lstStyle>
          <a:p/>
        </p:txBody>
      </p:sp>
      <p:sp>
        <p:nvSpPr>
          <p:cNvPr id="44" name="Google Shape;44;p4"/>
          <p:cNvSpPr/>
          <p:nvPr>
            <p:ph idx="2" type="pic"/>
          </p:nvPr>
        </p:nvSpPr>
        <p:spPr>
          <a:xfrm>
            <a:off x="5850250" y="0"/>
            <a:ext cx="3293700" cy="5143500"/>
          </a:xfrm>
          <a:prstGeom prst="rect">
            <a:avLst/>
          </a:prstGeom>
          <a:noFill/>
          <a:ln>
            <a:no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CUSTOM_5">
    <p:spTree>
      <p:nvGrpSpPr>
        <p:cNvPr id="646" name="Shape 646"/>
        <p:cNvGrpSpPr/>
        <p:nvPr/>
      </p:nvGrpSpPr>
      <p:grpSpPr>
        <a:xfrm>
          <a:off x="0" y="0"/>
          <a:ext cx="0" cy="0"/>
          <a:chOff x="0" y="0"/>
          <a:chExt cx="0" cy="0"/>
        </a:xfrm>
      </p:grpSpPr>
      <p:pic>
        <p:nvPicPr>
          <p:cNvPr id="647" name="Google Shape;647;p31"/>
          <p:cNvPicPr preferRelativeResize="0"/>
          <p:nvPr/>
        </p:nvPicPr>
        <p:blipFill>
          <a:blip r:embed="rId2">
            <a:alphaModFix amt="29000"/>
          </a:blip>
          <a:stretch>
            <a:fillRect/>
          </a:stretch>
        </p:blipFill>
        <p:spPr>
          <a:xfrm>
            <a:off x="45863" y="197975"/>
            <a:ext cx="9144003" cy="5143501"/>
          </a:xfrm>
          <a:prstGeom prst="rect">
            <a:avLst/>
          </a:prstGeom>
          <a:noFill/>
          <a:ln>
            <a:noFill/>
          </a:ln>
        </p:spPr>
      </p:pic>
      <p:grpSp>
        <p:nvGrpSpPr>
          <p:cNvPr id="648" name="Google Shape;648;p31"/>
          <p:cNvGrpSpPr/>
          <p:nvPr/>
        </p:nvGrpSpPr>
        <p:grpSpPr>
          <a:xfrm>
            <a:off x="0" y="4427075"/>
            <a:ext cx="9190672" cy="716455"/>
            <a:chOff x="0" y="4427075"/>
            <a:chExt cx="9190672" cy="716455"/>
          </a:xfrm>
        </p:grpSpPr>
        <p:sp>
          <p:nvSpPr>
            <p:cNvPr id="649" name="Google Shape;649;p31"/>
            <p:cNvSpPr/>
            <p:nvPr/>
          </p:nvSpPr>
          <p:spPr>
            <a:xfrm>
              <a:off x="0" y="4427075"/>
              <a:ext cx="9190672" cy="629975"/>
            </a:xfrm>
            <a:custGeom>
              <a:rect b="b" l="l" r="r" t="t"/>
              <a:pathLst>
                <a:path extrusionOk="0" h="25199" w="284960">
                  <a:moveTo>
                    <a:pt x="0" y="0"/>
                  </a:moveTo>
                  <a:lnTo>
                    <a:pt x="0" y="25198"/>
                  </a:lnTo>
                  <a:lnTo>
                    <a:pt x="284960" y="25198"/>
                  </a:lnTo>
                  <a:lnTo>
                    <a:pt x="284960" y="0"/>
                  </a:ln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1"/>
            <p:cNvSpPr/>
            <p:nvPr/>
          </p:nvSpPr>
          <p:spPr>
            <a:xfrm>
              <a:off x="0" y="4742425"/>
              <a:ext cx="9190672" cy="401105"/>
            </a:xfrm>
            <a:custGeom>
              <a:rect b="b" l="l" r="r" t="t"/>
              <a:pathLst>
                <a:path extrusionOk="0" h="25199" w="284960">
                  <a:moveTo>
                    <a:pt x="0" y="0"/>
                  </a:moveTo>
                  <a:lnTo>
                    <a:pt x="0" y="25198"/>
                  </a:lnTo>
                  <a:lnTo>
                    <a:pt x="284960" y="25198"/>
                  </a:lnTo>
                  <a:lnTo>
                    <a:pt x="284960" y="0"/>
                  </a:ln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 name="Google Shape;651;p31"/>
          <p:cNvSpPr/>
          <p:nvPr/>
        </p:nvSpPr>
        <p:spPr>
          <a:xfrm flipH="1">
            <a:off x="7878400" y="4036600"/>
            <a:ext cx="2060075" cy="891875"/>
          </a:xfrm>
          <a:custGeom>
            <a:rect b="b" l="l" r="r" t="t"/>
            <a:pathLst>
              <a:path extrusionOk="0" h="35675" w="82403">
                <a:moveTo>
                  <a:pt x="28141" y="0"/>
                </a:moveTo>
                <a:cubicBezTo>
                  <a:pt x="27468" y="0"/>
                  <a:pt x="26917" y="104"/>
                  <a:pt x="26535" y="324"/>
                </a:cubicBezTo>
                <a:cubicBezTo>
                  <a:pt x="24165" y="1723"/>
                  <a:pt x="27356" y="7224"/>
                  <a:pt x="29849" y="9109"/>
                </a:cubicBezTo>
                <a:cubicBezTo>
                  <a:pt x="28726" y="8781"/>
                  <a:pt x="27519" y="8638"/>
                  <a:pt x="26359" y="8638"/>
                </a:cubicBezTo>
                <a:cubicBezTo>
                  <a:pt x="22995" y="8638"/>
                  <a:pt x="20021" y="9843"/>
                  <a:pt x="20608" y="11267"/>
                </a:cubicBezTo>
                <a:cubicBezTo>
                  <a:pt x="20531" y="11264"/>
                  <a:pt x="20454" y="11263"/>
                  <a:pt x="20378" y="11263"/>
                </a:cubicBezTo>
                <a:cubicBezTo>
                  <a:pt x="16812" y="11263"/>
                  <a:pt x="14068" y="13993"/>
                  <a:pt x="13830" y="14975"/>
                </a:cubicBezTo>
                <a:cubicBezTo>
                  <a:pt x="13526" y="16100"/>
                  <a:pt x="15380" y="18197"/>
                  <a:pt x="18937" y="18866"/>
                </a:cubicBezTo>
                <a:cubicBezTo>
                  <a:pt x="14894" y="19048"/>
                  <a:pt x="9575" y="21905"/>
                  <a:pt x="12371" y="23182"/>
                </a:cubicBezTo>
                <a:cubicBezTo>
                  <a:pt x="8724" y="23638"/>
                  <a:pt x="6018" y="25826"/>
                  <a:pt x="8146" y="26708"/>
                </a:cubicBezTo>
                <a:cubicBezTo>
                  <a:pt x="4529" y="27468"/>
                  <a:pt x="0" y="32149"/>
                  <a:pt x="5167" y="32392"/>
                </a:cubicBezTo>
                <a:cubicBezTo>
                  <a:pt x="3070" y="33364"/>
                  <a:pt x="2006" y="34945"/>
                  <a:pt x="2067" y="35674"/>
                </a:cubicBezTo>
                <a:lnTo>
                  <a:pt x="79272" y="35674"/>
                </a:lnTo>
                <a:cubicBezTo>
                  <a:pt x="80731" y="34945"/>
                  <a:pt x="82403" y="30538"/>
                  <a:pt x="81886" y="29930"/>
                </a:cubicBezTo>
                <a:cubicBezTo>
                  <a:pt x="81812" y="29847"/>
                  <a:pt x="81661" y="29809"/>
                  <a:pt x="81452" y="29809"/>
                </a:cubicBezTo>
                <a:cubicBezTo>
                  <a:pt x="80202" y="29809"/>
                  <a:pt x="76870" y="31159"/>
                  <a:pt x="75412" y="32331"/>
                </a:cubicBezTo>
                <a:cubicBezTo>
                  <a:pt x="76046" y="30004"/>
                  <a:pt x="75689" y="27346"/>
                  <a:pt x="74998" y="27346"/>
                </a:cubicBezTo>
                <a:cubicBezTo>
                  <a:pt x="74994" y="27346"/>
                  <a:pt x="74990" y="27346"/>
                  <a:pt x="74986" y="27346"/>
                </a:cubicBezTo>
                <a:cubicBezTo>
                  <a:pt x="74287" y="27376"/>
                  <a:pt x="73041" y="29930"/>
                  <a:pt x="73041" y="29930"/>
                </a:cubicBezTo>
                <a:cubicBezTo>
                  <a:pt x="72682" y="26703"/>
                  <a:pt x="68681" y="20714"/>
                  <a:pt x="67362" y="20714"/>
                </a:cubicBezTo>
                <a:cubicBezTo>
                  <a:pt x="67339" y="20714"/>
                  <a:pt x="67317" y="20716"/>
                  <a:pt x="67296" y="20720"/>
                </a:cubicBezTo>
                <a:cubicBezTo>
                  <a:pt x="66050" y="20933"/>
                  <a:pt x="65320" y="23911"/>
                  <a:pt x="65320" y="23911"/>
                </a:cubicBezTo>
                <a:cubicBezTo>
                  <a:pt x="65020" y="21853"/>
                  <a:pt x="62695" y="19618"/>
                  <a:pt x="60864" y="19618"/>
                </a:cubicBezTo>
                <a:cubicBezTo>
                  <a:pt x="60289" y="19618"/>
                  <a:pt x="59763" y="19839"/>
                  <a:pt x="59363" y="20355"/>
                </a:cubicBezTo>
                <a:cubicBezTo>
                  <a:pt x="59619" y="15398"/>
                  <a:pt x="56805" y="11055"/>
                  <a:pt x="55575" y="11055"/>
                </a:cubicBezTo>
                <a:cubicBezTo>
                  <a:pt x="55493" y="11055"/>
                  <a:pt x="55417" y="11075"/>
                  <a:pt x="55351" y="11115"/>
                </a:cubicBezTo>
                <a:cubicBezTo>
                  <a:pt x="54317" y="11723"/>
                  <a:pt x="53740" y="15887"/>
                  <a:pt x="53831" y="17437"/>
                </a:cubicBezTo>
                <a:cubicBezTo>
                  <a:pt x="53624" y="14725"/>
                  <a:pt x="52760" y="12842"/>
                  <a:pt x="51377" y="12842"/>
                </a:cubicBezTo>
                <a:cubicBezTo>
                  <a:pt x="51335" y="12842"/>
                  <a:pt x="51291" y="12844"/>
                  <a:pt x="51247" y="12847"/>
                </a:cubicBezTo>
                <a:cubicBezTo>
                  <a:pt x="50528" y="8742"/>
                  <a:pt x="45142" y="3604"/>
                  <a:pt x="43009" y="3604"/>
                </a:cubicBezTo>
                <a:cubicBezTo>
                  <a:pt x="42978" y="3604"/>
                  <a:pt x="42948" y="3605"/>
                  <a:pt x="42919" y="3607"/>
                </a:cubicBezTo>
                <a:cubicBezTo>
                  <a:pt x="40852" y="3729"/>
                  <a:pt x="41369" y="6951"/>
                  <a:pt x="41369" y="6951"/>
                </a:cubicBezTo>
                <a:cubicBezTo>
                  <a:pt x="38435" y="2844"/>
                  <a:pt x="31649" y="0"/>
                  <a:pt x="28141" y="0"/>
                </a:cubicBez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1"/>
          <p:cNvSpPr/>
          <p:nvPr/>
        </p:nvSpPr>
        <p:spPr>
          <a:xfrm flipH="1">
            <a:off x="-1091000" y="4036600"/>
            <a:ext cx="2060075" cy="891875"/>
          </a:xfrm>
          <a:custGeom>
            <a:rect b="b" l="l" r="r" t="t"/>
            <a:pathLst>
              <a:path extrusionOk="0" h="35675" w="82403">
                <a:moveTo>
                  <a:pt x="28141" y="0"/>
                </a:moveTo>
                <a:cubicBezTo>
                  <a:pt x="27468" y="0"/>
                  <a:pt x="26917" y="104"/>
                  <a:pt x="26535" y="324"/>
                </a:cubicBezTo>
                <a:cubicBezTo>
                  <a:pt x="24165" y="1723"/>
                  <a:pt x="27356" y="7224"/>
                  <a:pt x="29849" y="9109"/>
                </a:cubicBezTo>
                <a:cubicBezTo>
                  <a:pt x="28726" y="8781"/>
                  <a:pt x="27519" y="8638"/>
                  <a:pt x="26359" y="8638"/>
                </a:cubicBezTo>
                <a:cubicBezTo>
                  <a:pt x="22995" y="8638"/>
                  <a:pt x="20021" y="9843"/>
                  <a:pt x="20608" y="11267"/>
                </a:cubicBezTo>
                <a:cubicBezTo>
                  <a:pt x="20531" y="11264"/>
                  <a:pt x="20454" y="11263"/>
                  <a:pt x="20378" y="11263"/>
                </a:cubicBezTo>
                <a:cubicBezTo>
                  <a:pt x="16812" y="11263"/>
                  <a:pt x="14068" y="13993"/>
                  <a:pt x="13830" y="14975"/>
                </a:cubicBezTo>
                <a:cubicBezTo>
                  <a:pt x="13526" y="16100"/>
                  <a:pt x="15380" y="18197"/>
                  <a:pt x="18937" y="18866"/>
                </a:cubicBezTo>
                <a:cubicBezTo>
                  <a:pt x="14894" y="19048"/>
                  <a:pt x="9575" y="21905"/>
                  <a:pt x="12371" y="23182"/>
                </a:cubicBezTo>
                <a:cubicBezTo>
                  <a:pt x="8724" y="23638"/>
                  <a:pt x="6018" y="25826"/>
                  <a:pt x="8146" y="26708"/>
                </a:cubicBezTo>
                <a:cubicBezTo>
                  <a:pt x="4529" y="27468"/>
                  <a:pt x="0" y="32149"/>
                  <a:pt x="5167" y="32392"/>
                </a:cubicBezTo>
                <a:cubicBezTo>
                  <a:pt x="3070" y="33364"/>
                  <a:pt x="2006" y="34945"/>
                  <a:pt x="2067" y="35674"/>
                </a:cubicBezTo>
                <a:lnTo>
                  <a:pt x="79272" y="35674"/>
                </a:lnTo>
                <a:cubicBezTo>
                  <a:pt x="80731" y="34945"/>
                  <a:pt x="82403" y="30538"/>
                  <a:pt x="81886" y="29930"/>
                </a:cubicBezTo>
                <a:cubicBezTo>
                  <a:pt x="81812" y="29847"/>
                  <a:pt x="81661" y="29809"/>
                  <a:pt x="81452" y="29809"/>
                </a:cubicBezTo>
                <a:cubicBezTo>
                  <a:pt x="80202" y="29809"/>
                  <a:pt x="76870" y="31159"/>
                  <a:pt x="75412" y="32331"/>
                </a:cubicBezTo>
                <a:cubicBezTo>
                  <a:pt x="76046" y="30004"/>
                  <a:pt x="75689" y="27346"/>
                  <a:pt x="74998" y="27346"/>
                </a:cubicBezTo>
                <a:cubicBezTo>
                  <a:pt x="74994" y="27346"/>
                  <a:pt x="74990" y="27346"/>
                  <a:pt x="74986" y="27346"/>
                </a:cubicBezTo>
                <a:cubicBezTo>
                  <a:pt x="74287" y="27376"/>
                  <a:pt x="73041" y="29930"/>
                  <a:pt x="73041" y="29930"/>
                </a:cubicBezTo>
                <a:cubicBezTo>
                  <a:pt x="72682" y="26703"/>
                  <a:pt x="68681" y="20714"/>
                  <a:pt x="67362" y="20714"/>
                </a:cubicBezTo>
                <a:cubicBezTo>
                  <a:pt x="67339" y="20714"/>
                  <a:pt x="67317" y="20716"/>
                  <a:pt x="67296" y="20720"/>
                </a:cubicBezTo>
                <a:cubicBezTo>
                  <a:pt x="66050" y="20933"/>
                  <a:pt x="65320" y="23911"/>
                  <a:pt x="65320" y="23911"/>
                </a:cubicBezTo>
                <a:cubicBezTo>
                  <a:pt x="65020" y="21853"/>
                  <a:pt x="62695" y="19618"/>
                  <a:pt x="60864" y="19618"/>
                </a:cubicBezTo>
                <a:cubicBezTo>
                  <a:pt x="60289" y="19618"/>
                  <a:pt x="59763" y="19839"/>
                  <a:pt x="59363" y="20355"/>
                </a:cubicBezTo>
                <a:cubicBezTo>
                  <a:pt x="59619" y="15398"/>
                  <a:pt x="56805" y="11055"/>
                  <a:pt x="55575" y="11055"/>
                </a:cubicBezTo>
                <a:cubicBezTo>
                  <a:pt x="55493" y="11055"/>
                  <a:pt x="55417" y="11075"/>
                  <a:pt x="55351" y="11115"/>
                </a:cubicBezTo>
                <a:cubicBezTo>
                  <a:pt x="54317" y="11723"/>
                  <a:pt x="53740" y="15887"/>
                  <a:pt x="53831" y="17437"/>
                </a:cubicBezTo>
                <a:cubicBezTo>
                  <a:pt x="53624" y="14725"/>
                  <a:pt x="52760" y="12842"/>
                  <a:pt x="51377" y="12842"/>
                </a:cubicBezTo>
                <a:cubicBezTo>
                  <a:pt x="51335" y="12842"/>
                  <a:pt x="51291" y="12844"/>
                  <a:pt x="51247" y="12847"/>
                </a:cubicBezTo>
                <a:cubicBezTo>
                  <a:pt x="50528" y="8742"/>
                  <a:pt x="45142" y="3604"/>
                  <a:pt x="43009" y="3604"/>
                </a:cubicBezTo>
                <a:cubicBezTo>
                  <a:pt x="42978" y="3604"/>
                  <a:pt x="42948" y="3605"/>
                  <a:pt x="42919" y="3607"/>
                </a:cubicBezTo>
                <a:cubicBezTo>
                  <a:pt x="40852" y="3729"/>
                  <a:pt x="41369" y="6951"/>
                  <a:pt x="41369" y="6951"/>
                </a:cubicBezTo>
                <a:cubicBezTo>
                  <a:pt x="38435" y="2844"/>
                  <a:pt x="31649" y="0"/>
                  <a:pt x="28141" y="0"/>
                </a:cubicBez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1"/>
          <p:cNvSpPr txBox="1"/>
          <p:nvPr>
            <p:ph type="title"/>
          </p:nvPr>
        </p:nvSpPr>
        <p:spPr>
          <a:xfrm>
            <a:off x="713225" y="539500"/>
            <a:ext cx="7717500" cy="54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Font typeface="Montserrat"/>
              <a:buNone/>
              <a:defRPr sz="3000"/>
            </a:lvl1pPr>
            <a:lvl2pPr lvl="1" rtl="0" algn="ctr">
              <a:spcBef>
                <a:spcPts val="0"/>
              </a:spcBef>
              <a:spcAft>
                <a:spcPts val="0"/>
              </a:spcAft>
              <a:buSzPts val="2100"/>
              <a:buFont typeface="Montserrat"/>
              <a:buNone/>
              <a:defRPr b="1" sz="2100">
                <a:latin typeface="Montserrat"/>
                <a:ea typeface="Montserrat"/>
                <a:cs typeface="Montserrat"/>
                <a:sym typeface="Montserrat"/>
              </a:defRPr>
            </a:lvl2pPr>
            <a:lvl3pPr lvl="2" rtl="0" algn="ctr">
              <a:spcBef>
                <a:spcPts val="0"/>
              </a:spcBef>
              <a:spcAft>
                <a:spcPts val="0"/>
              </a:spcAft>
              <a:buSzPts val="2100"/>
              <a:buFont typeface="Montserrat"/>
              <a:buNone/>
              <a:defRPr b="1" sz="2100">
                <a:latin typeface="Montserrat"/>
                <a:ea typeface="Montserrat"/>
                <a:cs typeface="Montserrat"/>
                <a:sym typeface="Montserrat"/>
              </a:defRPr>
            </a:lvl3pPr>
            <a:lvl4pPr lvl="3" rtl="0" algn="ctr">
              <a:spcBef>
                <a:spcPts val="0"/>
              </a:spcBef>
              <a:spcAft>
                <a:spcPts val="0"/>
              </a:spcAft>
              <a:buSzPts val="2100"/>
              <a:buFont typeface="Montserrat"/>
              <a:buNone/>
              <a:defRPr b="1" sz="2100">
                <a:latin typeface="Montserrat"/>
                <a:ea typeface="Montserrat"/>
                <a:cs typeface="Montserrat"/>
                <a:sym typeface="Montserrat"/>
              </a:defRPr>
            </a:lvl4pPr>
            <a:lvl5pPr lvl="4" rtl="0" algn="ctr">
              <a:spcBef>
                <a:spcPts val="0"/>
              </a:spcBef>
              <a:spcAft>
                <a:spcPts val="0"/>
              </a:spcAft>
              <a:buSzPts val="2100"/>
              <a:buFont typeface="Montserrat"/>
              <a:buNone/>
              <a:defRPr b="1" sz="2100">
                <a:latin typeface="Montserrat"/>
                <a:ea typeface="Montserrat"/>
                <a:cs typeface="Montserrat"/>
                <a:sym typeface="Montserrat"/>
              </a:defRPr>
            </a:lvl5pPr>
            <a:lvl6pPr lvl="5" rtl="0" algn="ctr">
              <a:spcBef>
                <a:spcPts val="0"/>
              </a:spcBef>
              <a:spcAft>
                <a:spcPts val="0"/>
              </a:spcAft>
              <a:buSzPts val="2100"/>
              <a:buFont typeface="Montserrat"/>
              <a:buNone/>
              <a:defRPr b="1" sz="2100">
                <a:latin typeface="Montserrat"/>
                <a:ea typeface="Montserrat"/>
                <a:cs typeface="Montserrat"/>
                <a:sym typeface="Montserrat"/>
              </a:defRPr>
            </a:lvl6pPr>
            <a:lvl7pPr lvl="6" rtl="0" algn="ctr">
              <a:spcBef>
                <a:spcPts val="0"/>
              </a:spcBef>
              <a:spcAft>
                <a:spcPts val="0"/>
              </a:spcAft>
              <a:buSzPts val="2100"/>
              <a:buFont typeface="Montserrat"/>
              <a:buNone/>
              <a:defRPr b="1" sz="2100">
                <a:latin typeface="Montserrat"/>
                <a:ea typeface="Montserrat"/>
                <a:cs typeface="Montserrat"/>
                <a:sym typeface="Montserrat"/>
              </a:defRPr>
            </a:lvl7pPr>
            <a:lvl8pPr lvl="7" rtl="0" algn="ctr">
              <a:spcBef>
                <a:spcPts val="0"/>
              </a:spcBef>
              <a:spcAft>
                <a:spcPts val="0"/>
              </a:spcAft>
              <a:buSzPts val="2100"/>
              <a:buFont typeface="Montserrat"/>
              <a:buNone/>
              <a:defRPr b="1" sz="2100">
                <a:latin typeface="Montserrat"/>
                <a:ea typeface="Montserrat"/>
                <a:cs typeface="Montserrat"/>
                <a:sym typeface="Montserrat"/>
              </a:defRPr>
            </a:lvl8pPr>
            <a:lvl9pPr lvl="8" rtl="0" algn="ctr">
              <a:spcBef>
                <a:spcPts val="0"/>
              </a:spcBef>
              <a:spcAft>
                <a:spcPts val="0"/>
              </a:spcAft>
              <a:buSzPts val="2100"/>
              <a:buFont typeface="Montserrat"/>
              <a:buNone/>
              <a:defRPr b="1" sz="2100">
                <a:latin typeface="Montserrat"/>
                <a:ea typeface="Montserrat"/>
                <a:cs typeface="Montserrat"/>
                <a:sym typeface="Montserrat"/>
              </a:defRPr>
            </a:lvl9pPr>
          </a:lstStyle>
          <a:p/>
        </p:txBody>
      </p:sp>
      <p:sp>
        <p:nvSpPr>
          <p:cNvPr id="654" name="Google Shape;654;p31"/>
          <p:cNvSpPr txBox="1"/>
          <p:nvPr>
            <p:ph idx="1" type="body"/>
          </p:nvPr>
        </p:nvSpPr>
        <p:spPr>
          <a:xfrm>
            <a:off x="713225" y="1666250"/>
            <a:ext cx="3858900" cy="21351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SzPts val="1000"/>
              <a:buChar char="●"/>
              <a:defRPr sz="1200"/>
            </a:lvl1pPr>
            <a:lvl2pPr indent="-292100" lvl="1" marL="914400" rtl="0">
              <a:spcBef>
                <a:spcPts val="0"/>
              </a:spcBef>
              <a:spcAft>
                <a:spcPts val="0"/>
              </a:spcAft>
              <a:buSzPts val="1000"/>
              <a:buFont typeface="Roboto Condensed Light"/>
              <a:buChar char="○"/>
              <a:defRPr sz="1200"/>
            </a:lvl2pPr>
            <a:lvl3pPr indent="-292100" lvl="2" marL="1371600" rtl="0">
              <a:spcBef>
                <a:spcPts val="0"/>
              </a:spcBef>
              <a:spcAft>
                <a:spcPts val="0"/>
              </a:spcAft>
              <a:buSzPts val="1000"/>
              <a:buFont typeface="Roboto Condensed Light"/>
              <a:buChar char="■"/>
              <a:defRPr sz="1200"/>
            </a:lvl3pPr>
            <a:lvl4pPr indent="-292100" lvl="3" marL="1828800" rtl="0">
              <a:spcBef>
                <a:spcPts val="0"/>
              </a:spcBef>
              <a:spcAft>
                <a:spcPts val="0"/>
              </a:spcAft>
              <a:buSzPts val="1000"/>
              <a:buFont typeface="Roboto Condensed Light"/>
              <a:buChar char="●"/>
              <a:defRPr sz="1200"/>
            </a:lvl4pPr>
            <a:lvl5pPr indent="-292100" lvl="4" marL="2286000" rtl="0">
              <a:spcBef>
                <a:spcPts val="0"/>
              </a:spcBef>
              <a:spcAft>
                <a:spcPts val="0"/>
              </a:spcAft>
              <a:buSzPts val="1000"/>
              <a:buFont typeface="Roboto Condensed Light"/>
              <a:buChar char="○"/>
              <a:defRPr sz="1200"/>
            </a:lvl5pPr>
            <a:lvl6pPr indent="-292100" lvl="5" marL="2743200" rtl="0">
              <a:spcBef>
                <a:spcPts val="0"/>
              </a:spcBef>
              <a:spcAft>
                <a:spcPts val="0"/>
              </a:spcAft>
              <a:buSzPts val="1000"/>
              <a:buFont typeface="Roboto Condensed Light"/>
              <a:buChar char="■"/>
              <a:defRPr sz="1200"/>
            </a:lvl6pPr>
            <a:lvl7pPr indent="-292100" lvl="6" marL="3200400" rtl="0">
              <a:spcBef>
                <a:spcPts val="0"/>
              </a:spcBef>
              <a:spcAft>
                <a:spcPts val="0"/>
              </a:spcAft>
              <a:buSzPts val="1000"/>
              <a:buFont typeface="Roboto Condensed Light"/>
              <a:buChar char="●"/>
              <a:defRPr sz="1200"/>
            </a:lvl7pPr>
            <a:lvl8pPr indent="-292100" lvl="7" marL="3657600" rtl="0">
              <a:spcBef>
                <a:spcPts val="0"/>
              </a:spcBef>
              <a:spcAft>
                <a:spcPts val="0"/>
              </a:spcAft>
              <a:buSzPts val="1000"/>
              <a:buFont typeface="Roboto Condensed Light"/>
              <a:buChar char="○"/>
              <a:defRPr sz="1200"/>
            </a:lvl8pPr>
            <a:lvl9pPr indent="-292100" lvl="8" marL="4114800" rtl="0">
              <a:spcBef>
                <a:spcPts val="0"/>
              </a:spcBef>
              <a:spcAft>
                <a:spcPts val="0"/>
              </a:spcAft>
              <a:buSzPts val="1000"/>
              <a:buFont typeface="Roboto Condensed Light"/>
              <a:buChar char="■"/>
              <a:defRPr sz="1200"/>
            </a:lvl9pPr>
          </a:lstStyle>
          <a:p/>
        </p:txBody>
      </p:sp>
      <p:sp>
        <p:nvSpPr>
          <p:cNvPr id="655" name="Google Shape;655;p31"/>
          <p:cNvSpPr txBox="1"/>
          <p:nvPr>
            <p:ph idx="2" type="body"/>
          </p:nvPr>
        </p:nvSpPr>
        <p:spPr>
          <a:xfrm>
            <a:off x="4572125" y="1666250"/>
            <a:ext cx="3858900" cy="21351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u="sng"/>
            </a:lvl1pPr>
            <a:lvl2pPr indent="-317500" lvl="1" marL="914400" rtl="0">
              <a:spcBef>
                <a:spcPts val="0"/>
              </a:spcBef>
              <a:spcAft>
                <a:spcPts val="0"/>
              </a:spcAft>
              <a:buSzPts val="1400"/>
              <a:buChar char="○"/>
              <a:defRPr sz="1200"/>
            </a:lvl2pPr>
            <a:lvl3pPr indent="-317500" lvl="2" marL="1371600" rtl="0">
              <a:spcBef>
                <a:spcPts val="0"/>
              </a:spcBef>
              <a:spcAft>
                <a:spcPts val="0"/>
              </a:spcAft>
              <a:buSzPts val="1400"/>
              <a:buChar char="■"/>
              <a:defRPr sz="1200"/>
            </a:lvl3pPr>
            <a:lvl4pPr indent="-317500" lvl="3" marL="1828800" rtl="0">
              <a:spcBef>
                <a:spcPts val="0"/>
              </a:spcBef>
              <a:spcAft>
                <a:spcPts val="0"/>
              </a:spcAft>
              <a:buSzPts val="1400"/>
              <a:buChar char="●"/>
              <a:defRPr sz="1200"/>
            </a:lvl4pPr>
            <a:lvl5pPr indent="-317500" lvl="4" marL="2286000" rtl="0">
              <a:spcBef>
                <a:spcPts val="0"/>
              </a:spcBef>
              <a:spcAft>
                <a:spcPts val="0"/>
              </a:spcAft>
              <a:buSzPts val="1400"/>
              <a:buChar char="○"/>
              <a:defRPr sz="1200"/>
            </a:lvl5pPr>
            <a:lvl6pPr indent="-317500" lvl="5" marL="2743200" rtl="0">
              <a:spcBef>
                <a:spcPts val="0"/>
              </a:spcBef>
              <a:spcAft>
                <a:spcPts val="0"/>
              </a:spcAft>
              <a:buSzPts val="1400"/>
              <a:buChar char="■"/>
              <a:defRPr sz="1200"/>
            </a:lvl6pPr>
            <a:lvl7pPr indent="-317500" lvl="6" marL="3200400" rtl="0">
              <a:spcBef>
                <a:spcPts val="0"/>
              </a:spcBef>
              <a:spcAft>
                <a:spcPts val="0"/>
              </a:spcAft>
              <a:buSzPts val="1400"/>
              <a:buChar char="●"/>
              <a:defRPr sz="1200"/>
            </a:lvl7pPr>
            <a:lvl8pPr indent="-317500" lvl="7" marL="3657600" rtl="0">
              <a:spcBef>
                <a:spcPts val="0"/>
              </a:spcBef>
              <a:spcAft>
                <a:spcPts val="0"/>
              </a:spcAft>
              <a:buSzPts val="1400"/>
              <a:buChar char="○"/>
              <a:defRPr sz="1200"/>
            </a:lvl8pPr>
            <a:lvl9pPr indent="-317500" lvl="8" marL="4114800" rtl="0">
              <a:spcBef>
                <a:spcPts val="0"/>
              </a:spcBef>
              <a:spcAft>
                <a:spcPts val="0"/>
              </a:spcAft>
              <a:buSzPts val="1400"/>
              <a:buChar char="■"/>
              <a:defRPr sz="12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5">
  <p:cSld name="CUSTOM_6">
    <p:spTree>
      <p:nvGrpSpPr>
        <p:cNvPr id="656" name="Shape 656"/>
        <p:cNvGrpSpPr/>
        <p:nvPr/>
      </p:nvGrpSpPr>
      <p:grpSpPr>
        <a:xfrm>
          <a:off x="0" y="0"/>
          <a:ext cx="0" cy="0"/>
          <a:chOff x="0" y="0"/>
          <a:chExt cx="0" cy="0"/>
        </a:xfrm>
      </p:grpSpPr>
      <p:pic>
        <p:nvPicPr>
          <p:cNvPr id="657" name="Google Shape;657;p32"/>
          <p:cNvPicPr preferRelativeResize="0"/>
          <p:nvPr/>
        </p:nvPicPr>
        <p:blipFill>
          <a:blip r:embed="rId2">
            <a:alphaModFix amt="29000"/>
          </a:blip>
          <a:stretch>
            <a:fillRect/>
          </a:stretch>
        </p:blipFill>
        <p:spPr>
          <a:xfrm flipH="1">
            <a:off x="-30337" y="-259225"/>
            <a:ext cx="9144003" cy="5143501"/>
          </a:xfrm>
          <a:prstGeom prst="rect">
            <a:avLst/>
          </a:prstGeom>
          <a:noFill/>
          <a:ln>
            <a:noFill/>
          </a:ln>
        </p:spPr>
      </p:pic>
      <p:grpSp>
        <p:nvGrpSpPr>
          <p:cNvPr id="658" name="Google Shape;658;p32"/>
          <p:cNvGrpSpPr/>
          <p:nvPr/>
        </p:nvGrpSpPr>
        <p:grpSpPr>
          <a:xfrm>
            <a:off x="0" y="4427075"/>
            <a:ext cx="9190672" cy="716455"/>
            <a:chOff x="0" y="4427075"/>
            <a:chExt cx="9190672" cy="716455"/>
          </a:xfrm>
        </p:grpSpPr>
        <p:sp>
          <p:nvSpPr>
            <p:cNvPr id="659" name="Google Shape;659;p32"/>
            <p:cNvSpPr/>
            <p:nvPr/>
          </p:nvSpPr>
          <p:spPr>
            <a:xfrm>
              <a:off x="0" y="4427075"/>
              <a:ext cx="9190672" cy="629975"/>
            </a:xfrm>
            <a:custGeom>
              <a:rect b="b" l="l" r="r" t="t"/>
              <a:pathLst>
                <a:path extrusionOk="0" h="25199" w="284960">
                  <a:moveTo>
                    <a:pt x="0" y="0"/>
                  </a:moveTo>
                  <a:lnTo>
                    <a:pt x="0" y="25198"/>
                  </a:lnTo>
                  <a:lnTo>
                    <a:pt x="284960" y="25198"/>
                  </a:lnTo>
                  <a:lnTo>
                    <a:pt x="284960" y="0"/>
                  </a:ln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2"/>
            <p:cNvSpPr/>
            <p:nvPr/>
          </p:nvSpPr>
          <p:spPr>
            <a:xfrm>
              <a:off x="0" y="4742425"/>
              <a:ext cx="9190672" cy="401105"/>
            </a:xfrm>
            <a:custGeom>
              <a:rect b="b" l="l" r="r" t="t"/>
              <a:pathLst>
                <a:path extrusionOk="0" h="25199" w="284960">
                  <a:moveTo>
                    <a:pt x="0" y="0"/>
                  </a:moveTo>
                  <a:lnTo>
                    <a:pt x="0" y="25198"/>
                  </a:lnTo>
                  <a:lnTo>
                    <a:pt x="284960" y="25198"/>
                  </a:lnTo>
                  <a:lnTo>
                    <a:pt x="284960" y="0"/>
                  </a:ln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 name="Google Shape;661;p32"/>
          <p:cNvGrpSpPr/>
          <p:nvPr/>
        </p:nvGrpSpPr>
        <p:grpSpPr>
          <a:xfrm rot="2700000">
            <a:off x="-172098" y="467000"/>
            <a:ext cx="941223" cy="715707"/>
            <a:chOff x="-914400" y="192925"/>
            <a:chExt cx="1111650" cy="845300"/>
          </a:xfrm>
        </p:grpSpPr>
        <p:sp>
          <p:nvSpPr>
            <p:cNvPr id="662" name="Google Shape;662;p32"/>
            <p:cNvSpPr/>
            <p:nvPr/>
          </p:nvSpPr>
          <p:spPr>
            <a:xfrm>
              <a:off x="-914400" y="192925"/>
              <a:ext cx="1111650" cy="845300"/>
            </a:xfrm>
            <a:custGeom>
              <a:rect b="b" l="l" r="r" t="t"/>
              <a:pathLst>
                <a:path extrusionOk="0" h="33812" w="44466">
                  <a:moveTo>
                    <a:pt x="31337" y="0"/>
                  </a:moveTo>
                  <a:cubicBezTo>
                    <a:pt x="23392" y="0"/>
                    <a:pt x="14782" y="6526"/>
                    <a:pt x="18547" y="14763"/>
                  </a:cubicBezTo>
                  <a:cubicBezTo>
                    <a:pt x="14233" y="16571"/>
                    <a:pt x="15107" y="23055"/>
                    <a:pt x="19622" y="23055"/>
                  </a:cubicBezTo>
                  <a:cubicBezTo>
                    <a:pt x="19854" y="23055"/>
                    <a:pt x="20096" y="23038"/>
                    <a:pt x="20348" y="23002"/>
                  </a:cubicBezTo>
                  <a:lnTo>
                    <a:pt x="20348" y="23002"/>
                  </a:lnTo>
                  <a:cubicBezTo>
                    <a:pt x="18747" y="24303"/>
                    <a:pt x="19081" y="27205"/>
                    <a:pt x="21082" y="27405"/>
                  </a:cubicBezTo>
                  <a:cubicBezTo>
                    <a:pt x="15678" y="31179"/>
                    <a:pt x="7542" y="31748"/>
                    <a:pt x="3124" y="31748"/>
                  </a:cubicBezTo>
                  <a:cubicBezTo>
                    <a:pt x="1215" y="31748"/>
                    <a:pt x="1" y="31642"/>
                    <a:pt x="0" y="31642"/>
                  </a:cubicBezTo>
                  <a:lnTo>
                    <a:pt x="0" y="31642"/>
                  </a:lnTo>
                  <a:cubicBezTo>
                    <a:pt x="1" y="31642"/>
                    <a:pt x="6192" y="33812"/>
                    <a:pt x="14671" y="33812"/>
                  </a:cubicBezTo>
                  <a:cubicBezTo>
                    <a:pt x="19613" y="33812"/>
                    <a:pt x="25332" y="33075"/>
                    <a:pt x="31056" y="30741"/>
                  </a:cubicBezTo>
                  <a:cubicBezTo>
                    <a:pt x="39428" y="27005"/>
                    <a:pt x="44465" y="19666"/>
                    <a:pt x="42130" y="8191"/>
                  </a:cubicBezTo>
                  <a:cubicBezTo>
                    <a:pt x="40686" y="2378"/>
                    <a:pt x="36133" y="0"/>
                    <a:pt x="3133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2"/>
            <p:cNvSpPr/>
            <p:nvPr/>
          </p:nvSpPr>
          <p:spPr>
            <a:xfrm>
              <a:off x="-454900" y="559475"/>
              <a:ext cx="168475" cy="70925"/>
            </a:xfrm>
            <a:custGeom>
              <a:rect b="b" l="l" r="r" t="t"/>
              <a:pathLst>
                <a:path extrusionOk="0" h="2837" w="6739">
                  <a:moveTo>
                    <a:pt x="367" y="1"/>
                  </a:moveTo>
                  <a:lnTo>
                    <a:pt x="0" y="201"/>
                  </a:lnTo>
                  <a:cubicBezTo>
                    <a:pt x="0" y="234"/>
                    <a:pt x="1468" y="2836"/>
                    <a:pt x="5070" y="2836"/>
                  </a:cubicBezTo>
                  <a:cubicBezTo>
                    <a:pt x="5571" y="2836"/>
                    <a:pt x="6138" y="2769"/>
                    <a:pt x="6738" y="2669"/>
                  </a:cubicBezTo>
                  <a:lnTo>
                    <a:pt x="6638" y="2236"/>
                  </a:lnTo>
                  <a:cubicBezTo>
                    <a:pt x="6053" y="2353"/>
                    <a:pt x="5514" y="2404"/>
                    <a:pt x="5021" y="2404"/>
                  </a:cubicBezTo>
                  <a:cubicBezTo>
                    <a:pt x="1720" y="2404"/>
                    <a:pt x="425" y="117"/>
                    <a:pt x="3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2"/>
            <p:cNvSpPr/>
            <p:nvPr/>
          </p:nvSpPr>
          <p:spPr>
            <a:xfrm>
              <a:off x="-405700" y="722100"/>
              <a:ext cx="76750" cy="51725"/>
            </a:xfrm>
            <a:custGeom>
              <a:rect b="b" l="l" r="r" t="t"/>
              <a:pathLst>
                <a:path extrusionOk="0" h="2069" w="3070">
                  <a:moveTo>
                    <a:pt x="2702" y="0"/>
                  </a:moveTo>
                  <a:cubicBezTo>
                    <a:pt x="1701" y="1535"/>
                    <a:pt x="0" y="1635"/>
                    <a:pt x="0" y="1635"/>
                  </a:cubicBezTo>
                  <a:lnTo>
                    <a:pt x="34" y="2069"/>
                  </a:lnTo>
                  <a:cubicBezTo>
                    <a:pt x="100" y="2069"/>
                    <a:pt x="1935" y="1935"/>
                    <a:pt x="3069" y="234"/>
                  </a:cubicBezTo>
                  <a:lnTo>
                    <a:pt x="27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2"/>
            <p:cNvSpPr/>
            <p:nvPr/>
          </p:nvSpPr>
          <p:spPr>
            <a:xfrm>
              <a:off x="-318975" y="436050"/>
              <a:ext cx="276050" cy="298575"/>
            </a:xfrm>
            <a:custGeom>
              <a:rect b="b" l="l" r="r" t="t"/>
              <a:pathLst>
                <a:path extrusionOk="0" h="11943" w="11042">
                  <a:moveTo>
                    <a:pt x="3603" y="1"/>
                  </a:moveTo>
                  <a:cubicBezTo>
                    <a:pt x="1268" y="1035"/>
                    <a:pt x="0" y="4204"/>
                    <a:pt x="934" y="6672"/>
                  </a:cubicBezTo>
                  <a:cubicBezTo>
                    <a:pt x="1601" y="8410"/>
                    <a:pt x="3134" y="9316"/>
                    <a:pt x="5255" y="9316"/>
                  </a:cubicBezTo>
                  <a:cubicBezTo>
                    <a:pt x="6106" y="9316"/>
                    <a:pt x="7051" y="9170"/>
                    <a:pt x="8073" y="8874"/>
                  </a:cubicBezTo>
                  <a:lnTo>
                    <a:pt x="8073" y="8874"/>
                  </a:lnTo>
                  <a:cubicBezTo>
                    <a:pt x="7639" y="9708"/>
                    <a:pt x="7672" y="10475"/>
                    <a:pt x="8106" y="11075"/>
                  </a:cubicBezTo>
                  <a:cubicBezTo>
                    <a:pt x="8506" y="11643"/>
                    <a:pt x="9207" y="11943"/>
                    <a:pt x="9974" y="11943"/>
                  </a:cubicBezTo>
                  <a:cubicBezTo>
                    <a:pt x="10308" y="11943"/>
                    <a:pt x="10675" y="11876"/>
                    <a:pt x="11042" y="11743"/>
                  </a:cubicBezTo>
                  <a:lnTo>
                    <a:pt x="10908" y="11342"/>
                  </a:lnTo>
                  <a:cubicBezTo>
                    <a:pt x="10586" y="11450"/>
                    <a:pt x="10263" y="11502"/>
                    <a:pt x="9959" y="11502"/>
                  </a:cubicBezTo>
                  <a:cubicBezTo>
                    <a:pt x="9318" y="11502"/>
                    <a:pt x="8756" y="11271"/>
                    <a:pt x="8440" y="10842"/>
                  </a:cubicBezTo>
                  <a:cubicBezTo>
                    <a:pt x="8006" y="10275"/>
                    <a:pt x="8106" y="9474"/>
                    <a:pt x="8707" y="8640"/>
                  </a:cubicBezTo>
                  <a:lnTo>
                    <a:pt x="9073" y="8107"/>
                  </a:lnTo>
                  <a:lnTo>
                    <a:pt x="8473" y="8307"/>
                  </a:lnTo>
                  <a:cubicBezTo>
                    <a:pt x="7291" y="8701"/>
                    <a:pt x="6209" y="8894"/>
                    <a:pt x="5259" y="8894"/>
                  </a:cubicBezTo>
                  <a:cubicBezTo>
                    <a:pt x="3313" y="8894"/>
                    <a:pt x="1917" y="8085"/>
                    <a:pt x="1335" y="6539"/>
                  </a:cubicBezTo>
                  <a:cubicBezTo>
                    <a:pt x="534" y="4471"/>
                    <a:pt x="1435" y="1435"/>
                    <a:pt x="3770" y="401"/>
                  </a:cubicBezTo>
                  <a:lnTo>
                    <a:pt x="36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2"/>
            <p:cNvSpPr/>
            <p:nvPr/>
          </p:nvSpPr>
          <p:spPr>
            <a:xfrm>
              <a:off x="-354850" y="676225"/>
              <a:ext cx="67575" cy="66750"/>
            </a:xfrm>
            <a:custGeom>
              <a:rect b="b" l="l" r="r" t="t"/>
              <a:pathLst>
                <a:path extrusionOk="0" h="2670" w="2703">
                  <a:moveTo>
                    <a:pt x="1" y="1"/>
                  </a:moveTo>
                  <a:cubicBezTo>
                    <a:pt x="34" y="1001"/>
                    <a:pt x="268" y="1702"/>
                    <a:pt x="768" y="2136"/>
                  </a:cubicBezTo>
                  <a:cubicBezTo>
                    <a:pt x="1135" y="2469"/>
                    <a:pt x="1635" y="2669"/>
                    <a:pt x="2303" y="2669"/>
                  </a:cubicBezTo>
                  <a:cubicBezTo>
                    <a:pt x="2436" y="2669"/>
                    <a:pt x="2569" y="2636"/>
                    <a:pt x="2703" y="2636"/>
                  </a:cubicBezTo>
                  <a:lnTo>
                    <a:pt x="2670" y="2236"/>
                  </a:lnTo>
                  <a:cubicBezTo>
                    <a:pt x="2547" y="2247"/>
                    <a:pt x="2430" y="2252"/>
                    <a:pt x="2319" y="2252"/>
                  </a:cubicBezTo>
                  <a:cubicBezTo>
                    <a:pt x="1762" y="2252"/>
                    <a:pt x="1341" y="2113"/>
                    <a:pt x="1035" y="1835"/>
                  </a:cubicBezTo>
                  <a:cubicBezTo>
                    <a:pt x="635" y="1468"/>
                    <a:pt x="435" y="868"/>
                    <a:pt x="4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 name="Google Shape;667;p32"/>
          <p:cNvGrpSpPr/>
          <p:nvPr/>
        </p:nvGrpSpPr>
        <p:grpSpPr>
          <a:xfrm flipH="1">
            <a:off x="8334201" y="469200"/>
            <a:ext cx="1695425" cy="1016125"/>
            <a:chOff x="-896900" y="316800"/>
            <a:chExt cx="1695425" cy="1016125"/>
          </a:xfrm>
        </p:grpSpPr>
        <p:sp>
          <p:nvSpPr>
            <p:cNvPr id="668" name="Google Shape;668;p32"/>
            <p:cNvSpPr/>
            <p:nvPr/>
          </p:nvSpPr>
          <p:spPr>
            <a:xfrm>
              <a:off x="142175" y="316800"/>
              <a:ext cx="656350" cy="504550"/>
            </a:xfrm>
            <a:custGeom>
              <a:rect b="b" l="l" r="r" t="t"/>
              <a:pathLst>
                <a:path extrusionOk="0" h="20182" w="26254">
                  <a:moveTo>
                    <a:pt x="13744" y="1"/>
                  </a:moveTo>
                  <a:cubicBezTo>
                    <a:pt x="5238" y="201"/>
                    <a:pt x="3870" y="10708"/>
                    <a:pt x="3370" y="14078"/>
                  </a:cubicBezTo>
                  <a:cubicBezTo>
                    <a:pt x="2836" y="18414"/>
                    <a:pt x="1" y="20182"/>
                    <a:pt x="1" y="20182"/>
                  </a:cubicBezTo>
                  <a:cubicBezTo>
                    <a:pt x="18" y="20182"/>
                    <a:pt x="36" y="20182"/>
                    <a:pt x="54" y="20182"/>
                  </a:cubicBezTo>
                  <a:cubicBezTo>
                    <a:pt x="6568" y="20182"/>
                    <a:pt x="5820" y="14007"/>
                    <a:pt x="11342" y="12777"/>
                  </a:cubicBezTo>
                  <a:cubicBezTo>
                    <a:pt x="12250" y="16490"/>
                    <a:pt x="14702" y="17989"/>
                    <a:pt x="17148" y="17989"/>
                  </a:cubicBezTo>
                  <a:cubicBezTo>
                    <a:pt x="21711" y="17989"/>
                    <a:pt x="26253" y="12771"/>
                    <a:pt x="20716" y="6972"/>
                  </a:cubicBezTo>
                  <a:cubicBezTo>
                    <a:pt x="20716" y="6972"/>
                    <a:pt x="21483" y="1"/>
                    <a:pt x="13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2"/>
            <p:cNvSpPr/>
            <p:nvPr/>
          </p:nvSpPr>
          <p:spPr>
            <a:xfrm>
              <a:off x="409050" y="534450"/>
              <a:ext cx="28375" cy="102600"/>
            </a:xfrm>
            <a:custGeom>
              <a:rect b="b" l="l" r="r" t="t"/>
              <a:pathLst>
                <a:path extrusionOk="0" h="4104" w="1135">
                  <a:moveTo>
                    <a:pt x="767" y="1"/>
                  </a:moveTo>
                  <a:cubicBezTo>
                    <a:pt x="734" y="68"/>
                    <a:pt x="0" y="1736"/>
                    <a:pt x="467" y="4104"/>
                  </a:cubicBezTo>
                  <a:lnTo>
                    <a:pt x="867" y="4037"/>
                  </a:lnTo>
                  <a:cubicBezTo>
                    <a:pt x="467" y="1802"/>
                    <a:pt x="1134" y="168"/>
                    <a:pt x="1134" y="168"/>
                  </a:cubicBezTo>
                  <a:lnTo>
                    <a:pt x="7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2"/>
            <p:cNvSpPr/>
            <p:nvPr/>
          </p:nvSpPr>
          <p:spPr>
            <a:xfrm>
              <a:off x="357325" y="478600"/>
              <a:ext cx="169325" cy="65900"/>
            </a:xfrm>
            <a:custGeom>
              <a:rect b="b" l="l" r="r" t="t"/>
              <a:pathLst>
                <a:path extrusionOk="0" h="2636" w="6773">
                  <a:moveTo>
                    <a:pt x="401" y="0"/>
                  </a:moveTo>
                  <a:lnTo>
                    <a:pt x="1" y="167"/>
                  </a:lnTo>
                  <a:cubicBezTo>
                    <a:pt x="568" y="1368"/>
                    <a:pt x="1569" y="2202"/>
                    <a:pt x="2803" y="2502"/>
                  </a:cubicBezTo>
                  <a:cubicBezTo>
                    <a:pt x="3137" y="2602"/>
                    <a:pt x="3503" y="2635"/>
                    <a:pt x="3870" y="2635"/>
                  </a:cubicBezTo>
                  <a:cubicBezTo>
                    <a:pt x="4871" y="2635"/>
                    <a:pt x="5872" y="2302"/>
                    <a:pt x="6772" y="1668"/>
                  </a:cubicBezTo>
                  <a:lnTo>
                    <a:pt x="6539" y="1334"/>
                  </a:lnTo>
                  <a:cubicBezTo>
                    <a:pt x="5707" y="1921"/>
                    <a:pt x="4786" y="2221"/>
                    <a:pt x="3881" y="2221"/>
                  </a:cubicBezTo>
                  <a:cubicBezTo>
                    <a:pt x="3551" y="2221"/>
                    <a:pt x="3223" y="2182"/>
                    <a:pt x="2903" y="2102"/>
                  </a:cubicBezTo>
                  <a:cubicBezTo>
                    <a:pt x="1802" y="1835"/>
                    <a:pt x="902" y="1067"/>
                    <a:pt x="4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2"/>
            <p:cNvSpPr/>
            <p:nvPr/>
          </p:nvSpPr>
          <p:spPr>
            <a:xfrm>
              <a:off x="607525" y="490275"/>
              <a:ext cx="57550" cy="80075"/>
            </a:xfrm>
            <a:custGeom>
              <a:rect b="b" l="l" r="r" t="t"/>
              <a:pathLst>
                <a:path extrusionOk="0" h="3203" w="2302">
                  <a:moveTo>
                    <a:pt x="1868" y="0"/>
                  </a:moveTo>
                  <a:cubicBezTo>
                    <a:pt x="1735" y="1368"/>
                    <a:pt x="1134" y="2268"/>
                    <a:pt x="0" y="2802"/>
                  </a:cubicBezTo>
                  <a:lnTo>
                    <a:pt x="167" y="3202"/>
                  </a:lnTo>
                  <a:cubicBezTo>
                    <a:pt x="1435" y="2602"/>
                    <a:pt x="2135" y="1534"/>
                    <a:pt x="2302" y="67"/>
                  </a:cubicBezTo>
                  <a:lnTo>
                    <a:pt x="186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2"/>
            <p:cNvSpPr/>
            <p:nvPr/>
          </p:nvSpPr>
          <p:spPr>
            <a:xfrm>
              <a:off x="-896900" y="850125"/>
              <a:ext cx="1502775" cy="482800"/>
            </a:xfrm>
            <a:custGeom>
              <a:rect b="b" l="l" r="r" t="t"/>
              <a:pathLst>
                <a:path extrusionOk="0" h="19312" w="60111">
                  <a:moveTo>
                    <a:pt x="46174" y="0"/>
                  </a:moveTo>
                  <a:cubicBezTo>
                    <a:pt x="45927" y="0"/>
                    <a:pt x="45680" y="6"/>
                    <a:pt x="45433" y="16"/>
                  </a:cubicBezTo>
                  <a:cubicBezTo>
                    <a:pt x="36627" y="1184"/>
                    <a:pt x="33525" y="10257"/>
                    <a:pt x="21883" y="11992"/>
                  </a:cubicBezTo>
                  <a:cubicBezTo>
                    <a:pt x="19910" y="12286"/>
                    <a:pt x="17976" y="12409"/>
                    <a:pt x="16125" y="12409"/>
                  </a:cubicBezTo>
                  <a:cubicBezTo>
                    <a:pt x="7080" y="12409"/>
                    <a:pt x="1" y="9490"/>
                    <a:pt x="1" y="9490"/>
                  </a:cubicBezTo>
                  <a:lnTo>
                    <a:pt x="1" y="9490"/>
                  </a:lnTo>
                  <a:cubicBezTo>
                    <a:pt x="1" y="9490"/>
                    <a:pt x="10375" y="18063"/>
                    <a:pt x="24352" y="18630"/>
                  </a:cubicBezTo>
                  <a:cubicBezTo>
                    <a:pt x="33458" y="18630"/>
                    <a:pt x="40697" y="11725"/>
                    <a:pt x="40697" y="11725"/>
                  </a:cubicBezTo>
                  <a:cubicBezTo>
                    <a:pt x="41277" y="11623"/>
                    <a:pt x="41844" y="11574"/>
                    <a:pt x="42400" y="11574"/>
                  </a:cubicBezTo>
                  <a:cubicBezTo>
                    <a:pt x="43667" y="11574"/>
                    <a:pt x="44875" y="11828"/>
                    <a:pt x="46034" y="12292"/>
                  </a:cubicBezTo>
                  <a:cubicBezTo>
                    <a:pt x="46100" y="14227"/>
                    <a:pt x="46834" y="16395"/>
                    <a:pt x="48235" y="17762"/>
                  </a:cubicBezTo>
                  <a:cubicBezTo>
                    <a:pt x="49321" y="18836"/>
                    <a:pt x="50746" y="19312"/>
                    <a:pt x="52206" y="19312"/>
                  </a:cubicBezTo>
                  <a:cubicBezTo>
                    <a:pt x="54784" y="19312"/>
                    <a:pt x="57469" y="17828"/>
                    <a:pt x="58576" y="15527"/>
                  </a:cubicBezTo>
                  <a:cubicBezTo>
                    <a:pt x="60110" y="12325"/>
                    <a:pt x="59276" y="8322"/>
                    <a:pt x="57375" y="5454"/>
                  </a:cubicBezTo>
                  <a:cubicBezTo>
                    <a:pt x="54849" y="1695"/>
                    <a:pt x="50558" y="0"/>
                    <a:pt x="461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2"/>
            <p:cNvSpPr/>
            <p:nvPr/>
          </p:nvSpPr>
          <p:spPr>
            <a:xfrm>
              <a:off x="242250" y="1049825"/>
              <a:ext cx="58400" cy="108450"/>
            </a:xfrm>
            <a:custGeom>
              <a:rect b="b" l="l" r="r" t="t"/>
              <a:pathLst>
                <a:path extrusionOk="0" h="4338" w="2336">
                  <a:moveTo>
                    <a:pt x="2136" y="1"/>
                  </a:moveTo>
                  <a:cubicBezTo>
                    <a:pt x="2035" y="67"/>
                    <a:pt x="1" y="1268"/>
                    <a:pt x="234" y="4337"/>
                  </a:cubicBezTo>
                  <a:lnTo>
                    <a:pt x="668" y="4270"/>
                  </a:lnTo>
                  <a:cubicBezTo>
                    <a:pt x="434" y="1502"/>
                    <a:pt x="2269" y="434"/>
                    <a:pt x="2336" y="368"/>
                  </a:cubicBezTo>
                  <a:lnTo>
                    <a:pt x="21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2"/>
            <p:cNvSpPr/>
            <p:nvPr/>
          </p:nvSpPr>
          <p:spPr>
            <a:xfrm>
              <a:off x="8750" y="1137400"/>
              <a:ext cx="112600" cy="40050"/>
            </a:xfrm>
            <a:custGeom>
              <a:rect b="b" l="l" r="r" t="t"/>
              <a:pathLst>
                <a:path extrusionOk="0" h="1602" w="4504">
                  <a:moveTo>
                    <a:pt x="4437" y="0"/>
                  </a:moveTo>
                  <a:cubicBezTo>
                    <a:pt x="2969" y="200"/>
                    <a:pt x="1535" y="601"/>
                    <a:pt x="1" y="1234"/>
                  </a:cubicBezTo>
                  <a:lnTo>
                    <a:pt x="167" y="1601"/>
                  </a:lnTo>
                  <a:cubicBezTo>
                    <a:pt x="1669" y="1001"/>
                    <a:pt x="3036" y="601"/>
                    <a:pt x="4504" y="434"/>
                  </a:cubicBezTo>
                  <a:lnTo>
                    <a:pt x="44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5" name="Google Shape;675;p32"/>
          <p:cNvSpPr/>
          <p:nvPr/>
        </p:nvSpPr>
        <p:spPr>
          <a:xfrm>
            <a:off x="7582200" y="2486143"/>
            <a:ext cx="2521350" cy="2242450"/>
          </a:xfrm>
          <a:custGeom>
            <a:rect b="b" l="l" r="r" t="t"/>
            <a:pathLst>
              <a:path extrusionOk="0" h="89698" w="100854">
                <a:moveTo>
                  <a:pt x="85929" y="0"/>
                </a:moveTo>
                <a:cubicBezTo>
                  <a:pt x="81248" y="2553"/>
                  <a:pt x="78574" y="11064"/>
                  <a:pt x="77327" y="19119"/>
                </a:cubicBezTo>
                <a:cubicBezTo>
                  <a:pt x="76416" y="18055"/>
                  <a:pt x="75230" y="17295"/>
                  <a:pt x="75230" y="17295"/>
                </a:cubicBezTo>
                <a:cubicBezTo>
                  <a:pt x="75230" y="17295"/>
                  <a:pt x="72647" y="18997"/>
                  <a:pt x="72008" y="21672"/>
                </a:cubicBezTo>
                <a:cubicBezTo>
                  <a:pt x="71309" y="19392"/>
                  <a:pt x="69850" y="18906"/>
                  <a:pt x="69850" y="18906"/>
                </a:cubicBezTo>
                <a:cubicBezTo>
                  <a:pt x="69850" y="18906"/>
                  <a:pt x="68178" y="20639"/>
                  <a:pt x="67662" y="22858"/>
                </a:cubicBezTo>
                <a:cubicBezTo>
                  <a:pt x="67206" y="22341"/>
                  <a:pt x="65959" y="21946"/>
                  <a:pt x="65959" y="21946"/>
                </a:cubicBezTo>
                <a:cubicBezTo>
                  <a:pt x="64804" y="22675"/>
                  <a:pt x="63589" y="25836"/>
                  <a:pt x="63345" y="27386"/>
                </a:cubicBezTo>
                <a:cubicBezTo>
                  <a:pt x="62525" y="26672"/>
                  <a:pt x="61935" y="26626"/>
                  <a:pt x="61796" y="26626"/>
                </a:cubicBezTo>
                <a:cubicBezTo>
                  <a:pt x="61775" y="26626"/>
                  <a:pt x="61765" y="26627"/>
                  <a:pt x="61765" y="26627"/>
                </a:cubicBezTo>
                <a:cubicBezTo>
                  <a:pt x="61765" y="26627"/>
                  <a:pt x="61613" y="28511"/>
                  <a:pt x="61765" y="29818"/>
                </a:cubicBezTo>
                <a:cubicBezTo>
                  <a:pt x="59933" y="28709"/>
                  <a:pt x="58521" y="28594"/>
                  <a:pt x="58016" y="28594"/>
                </a:cubicBezTo>
                <a:cubicBezTo>
                  <a:pt x="57884" y="28594"/>
                  <a:pt x="57813" y="28602"/>
                  <a:pt x="57813" y="28602"/>
                </a:cubicBezTo>
                <a:cubicBezTo>
                  <a:pt x="57813" y="28602"/>
                  <a:pt x="56628" y="30396"/>
                  <a:pt x="56506" y="33496"/>
                </a:cubicBezTo>
                <a:cubicBezTo>
                  <a:pt x="55625" y="32918"/>
                  <a:pt x="53771" y="32736"/>
                  <a:pt x="53771" y="32736"/>
                </a:cubicBezTo>
                <a:cubicBezTo>
                  <a:pt x="53163" y="33222"/>
                  <a:pt x="51278" y="37265"/>
                  <a:pt x="50427" y="44165"/>
                </a:cubicBezTo>
                <a:cubicBezTo>
                  <a:pt x="49576" y="45107"/>
                  <a:pt x="49059" y="47113"/>
                  <a:pt x="48695" y="48846"/>
                </a:cubicBezTo>
                <a:cubicBezTo>
                  <a:pt x="47935" y="47478"/>
                  <a:pt x="46324" y="46900"/>
                  <a:pt x="46324" y="46900"/>
                </a:cubicBezTo>
                <a:cubicBezTo>
                  <a:pt x="46324" y="46900"/>
                  <a:pt x="43284" y="49727"/>
                  <a:pt x="42281" y="55077"/>
                </a:cubicBezTo>
                <a:cubicBezTo>
                  <a:pt x="41408" y="53504"/>
                  <a:pt x="41092" y="52518"/>
                  <a:pt x="40827" y="52518"/>
                </a:cubicBezTo>
                <a:cubicBezTo>
                  <a:pt x="40815" y="52518"/>
                  <a:pt x="40803" y="52520"/>
                  <a:pt x="40792" y="52524"/>
                </a:cubicBezTo>
                <a:cubicBezTo>
                  <a:pt x="40518" y="52584"/>
                  <a:pt x="38208" y="55654"/>
                  <a:pt x="37783" y="58481"/>
                </a:cubicBezTo>
                <a:cubicBezTo>
                  <a:pt x="36324" y="54803"/>
                  <a:pt x="35047" y="52797"/>
                  <a:pt x="35047" y="52797"/>
                </a:cubicBezTo>
                <a:cubicBezTo>
                  <a:pt x="34695" y="51418"/>
                  <a:pt x="33776" y="50209"/>
                  <a:pt x="33494" y="50209"/>
                </a:cubicBezTo>
                <a:cubicBezTo>
                  <a:pt x="33484" y="50209"/>
                  <a:pt x="33475" y="50210"/>
                  <a:pt x="33466" y="50214"/>
                </a:cubicBezTo>
                <a:cubicBezTo>
                  <a:pt x="33223" y="50305"/>
                  <a:pt x="32646" y="51338"/>
                  <a:pt x="32646" y="51338"/>
                </a:cubicBezTo>
                <a:cubicBezTo>
                  <a:pt x="32646" y="51338"/>
                  <a:pt x="30792" y="47508"/>
                  <a:pt x="29910" y="47508"/>
                </a:cubicBezTo>
                <a:cubicBezTo>
                  <a:pt x="27965" y="48937"/>
                  <a:pt x="26779" y="53010"/>
                  <a:pt x="26202" y="56992"/>
                </a:cubicBezTo>
                <a:cubicBezTo>
                  <a:pt x="25550" y="55806"/>
                  <a:pt x="23683" y="54070"/>
                  <a:pt x="23027" y="54070"/>
                </a:cubicBezTo>
                <a:cubicBezTo>
                  <a:pt x="23011" y="54070"/>
                  <a:pt x="22995" y="54072"/>
                  <a:pt x="22980" y="54074"/>
                </a:cubicBezTo>
                <a:cubicBezTo>
                  <a:pt x="22402" y="54165"/>
                  <a:pt x="20548" y="58360"/>
                  <a:pt x="20275" y="60153"/>
                </a:cubicBezTo>
                <a:cubicBezTo>
                  <a:pt x="19726" y="59011"/>
                  <a:pt x="19145" y="58853"/>
                  <a:pt x="18865" y="58853"/>
                </a:cubicBezTo>
                <a:cubicBezTo>
                  <a:pt x="18757" y="58853"/>
                  <a:pt x="18694" y="58876"/>
                  <a:pt x="18694" y="58876"/>
                </a:cubicBezTo>
                <a:cubicBezTo>
                  <a:pt x="18694" y="58876"/>
                  <a:pt x="16414" y="63375"/>
                  <a:pt x="16293" y="70183"/>
                </a:cubicBezTo>
                <a:cubicBezTo>
                  <a:pt x="15503" y="69089"/>
                  <a:pt x="13436" y="68299"/>
                  <a:pt x="13436" y="68299"/>
                </a:cubicBezTo>
                <a:cubicBezTo>
                  <a:pt x="13436" y="68299"/>
                  <a:pt x="10730" y="70609"/>
                  <a:pt x="10457" y="74895"/>
                </a:cubicBezTo>
                <a:cubicBezTo>
                  <a:pt x="9549" y="73849"/>
                  <a:pt x="8316" y="73202"/>
                  <a:pt x="7866" y="73202"/>
                </a:cubicBezTo>
                <a:cubicBezTo>
                  <a:pt x="7819" y="73202"/>
                  <a:pt x="7780" y="73209"/>
                  <a:pt x="7752" y="73223"/>
                </a:cubicBezTo>
                <a:cubicBezTo>
                  <a:pt x="7417" y="73375"/>
                  <a:pt x="5442" y="78147"/>
                  <a:pt x="5502" y="82099"/>
                </a:cubicBezTo>
                <a:cubicBezTo>
                  <a:pt x="4712" y="80852"/>
                  <a:pt x="3040" y="80457"/>
                  <a:pt x="3040" y="80457"/>
                </a:cubicBezTo>
                <a:cubicBezTo>
                  <a:pt x="3040" y="80457"/>
                  <a:pt x="183" y="84105"/>
                  <a:pt x="1" y="89697"/>
                </a:cubicBezTo>
                <a:lnTo>
                  <a:pt x="100854" y="89697"/>
                </a:lnTo>
                <a:lnTo>
                  <a:pt x="100854" y="26019"/>
                </a:lnTo>
                <a:cubicBezTo>
                  <a:pt x="100459" y="24560"/>
                  <a:pt x="98939" y="23070"/>
                  <a:pt x="98939" y="23070"/>
                </a:cubicBezTo>
                <a:cubicBezTo>
                  <a:pt x="98939" y="23070"/>
                  <a:pt x="97145" y="23891"/>
                  <a:pt x="96051" y="26019"/>
                </a:cubicBezTo>
                <a:cubicBezTo>
                  <a:pt x="96081" y="19717"/>
                  <a:pt x="94287" y="12309"/>
                  <a:pt x="93932" y="12309"/>
                </a:cubicBezTo>
                <a:cubicBezTo>
                  <a:pt x="93929" y="12309"/>
                  <a:pt x="93926" y="12309"/>
                  <a:pt x="93924" y="12310"/>
                </a:cubicBezTo>
                <a:cubicBezTo>
                  <a:pt x="93620" y="12432"/>
                  <a:pt x="92343" y="14195"/>
                  <a:pt x="92343" y="14195"/>
                </a:cubicBezTo>
                <a:cubicBezTo>
                  <a:pt x="92343" y="14195"/>
                  <a:pt x="91492" y="3040"/>
                  <a:pt x="85929" y="0"/>
                </a:cubicBez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 name="Google Shape;676;p32"/>
          <p:cNvGrpSpPr/>
          <p:nvPr/>
        </p:nvGrpSpPr>
        <p:grpSpPr>
          <a:xfrm>
            <a:off x="8138105" y="2949808"/>
            <a:ext cx="1183925" cy="1811150"/>
            <a:chOff x="6158680" y="2617375"/>
            <a:chExt cx="1183925" cy="1811150"/>
          </a:xfrm>
        </p:grpSpPr>
        <p:sp>
          <p:nvSpPr>
            <p:cNvPr id="677" name="Google Shape;677;p32"/>
            <p:cNvSpPr/>
            <p:nvPr/>
          </p:nvSpPr>
          <p:spPr>
            <a:xfrm>
              <a:off x="6158680" y="2617375"/>
              <a:ext cx="1183925" cy="1789750"/>
            </a:xfrm>
            <a:custGeom>
              <a:rect b="b" l="l" r="r" t="t"/>
              <a:pathLst>
                <a:path extrusionOk="0" h="71590" w="47357">
                  <a:moveTo>
                    <a:pt x="23667" y="0"/>
                  </a:moveTo>
                  <a:cubicBezTo>
                    <a:pt x="22432" y="0"/>
                    <a:pt x="21201" y="1543"/>
                    <a:pt x="20274" y="4628"/>
                  </a:cubicBezTo>
                  <a:lnTo>
                    <a:pt x="0" y="71590"/>
                  </a:lnTo>
                  <a:lnTo>
                    <a:pt x="47357" y="71590"/>
                  </a:lnTo>
                  <a:lnTo>
                    <a:pt x="27083" y="4628"/>
                  </a:lnTo>
                  <a:cubicBezTo>
                    <a:pt x="26141" y="1543"/>
                    <a:pt x="24902" y="0"/>
                    <a:pt x="23667" y="0"/>
                  </a:cubicBezTo>
                  <a:close/>
                </a:path>
              </a:pathLst>
            </a:custGeom>
            <a:solidFill>
              <a:srgbClr val="8898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2"/>
            <p:cNvSpPr/>
            <p:nvPr/>
          </p:nvSpPr>
          <p:spPr>
            <a:xfrm>
              <a:off x="6326375" y="2638575"/>
              <a:ext cx="810075" cy="1789950"/>
            </a:xfrm>
            <a:custGeom>
              <a:rect b="b" l="l" r="r" t="t"/>
              <a:pathLst>
                <a:path extrusionOk="0" h="71598" w="32403">
                  <a:moveTo>
                    <a:pt x="17751" y="1"/>
                  </a:moveTo>
                  <a:cubicBezTo>
                    <a:pt x="17630" y="1"/>
                    <a:pt x="17508" y="16"/>
                    <a:pt x="17387" y="46"/>
                  </a:cubicBezTo>
                  <a:lnTo>
                    <a:pt x="17387" y="17980"/>
                  </a:lnTo>
                  <a:lnTo>
                    <a:pt x="11946" y="12569"/>
                  </a:lnTo>
                  <a:lnTo>
                    <a:pt x="11703" y="13360"/>
                  </a:lnTo>
                  <a:lnTo>
                    <a:pt x="17387" y="19013"/>
                  </a:lnTo>
                  <a:lnTo>
                    <a:pt x="17387" y="40412"/>
                  </a:lnTo>
                  <a:lnTo>
                    <a:pt x="6718" y="29773"/>
                  </a:lnTo>
                  <a:lnTo>
                    <a:pt x="6475" y="30564"/>
                  </a:lnTo>
                  <a:lnTo>
                    <a:pt x="17387" y="41476"/>
                  </a:lnTo>
                  <a:lnTo>
                    <a:pt x="17387" y="68345"/>
                  </a:lnTo>
                  <a:lnTo>
                    <a:pt x="244" y="51202"/>
                  </a:lnTo>
                  <a:lnTo>
                    <a:pt x="0" y="51992"/>
                  </a:lnTo>
                  <a:lnTo>
                    <a:pt x="17387" y="69379"/>
                  </a:lnTo>
                  <a:lnTo>
                    <a:pt x="17387" y="71598"/>
                  </a:lnTo>
                  <a:lnTo>
                    <a:pt x="18116" y="71598"/>
                  </a:lnTo>
                  <a:lnTo>
                    <a:pt x="18116" y="56096"/>
                  </a:lnTo>
                  <a:lnTo>
                    <a:pt x="32402" y="41810"/>
                  </a:lnTo>
                  <a:lnTo>
                    <a:pt x="32159" y="40989"/>
                  </a:lnTo>
                  <a:lnTo>
                    <a:pt x="18116" y="55062"/>
                  </a:lnTo>
                  <a:lnTo>
                    <a:pt x="18116" y="29165"/>
                  </a:lnTo>
                  <a:lnTo>
                    <a:pt x="26141" y="21141"/>
                  </a:lnTo>
                  <a:lnTo>
                    <a:pt x="25898" y="20351"/>
                  </a:lnTo>
                  <a:lnTo>
                    <a:pt x="18116" y="28132"/>
                  </a:lnTo>
                  <a:lnTo>
                    <a:pt x="18116" y="46"/>
                  </a:lnTo>
                  <a:cubicBezTo>
                    <a:pt x="17995" y="16"/>
                    <a:pt x="17873" y="1"/>
                    <a:pt x="17751" y="1"/>
                  </a:cubicBez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 name="Google Shape;679;p32"/>
          <p:cNvSpPr txBox="1"/>
          <p:nvPr>
            <p:ph idx="1" type="body"/>
          </p:nvPr>
        </p:nvSpPr>
        <p:spPr>
          <a:xfrm>
            <a:off x="1271599" y="1880850"/>
            <a:ext cx="3115500" cy="18534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SzPts val="1000"/>
              <a:buChar char="●"/>
              <a:defRPr sz="1200"/>
            </a:lvl1pPr>
            <a:lvl2pPr indent="-292100" lvl="1" marL="914400" rtl="0">
              <a:spcBef>
                <a:spcPts val="0"/>
              </a:spcBef>
              <a:spcAft>
                <a:spcPts val="0"/>
              </a:spcAft>
              <a:buSzPts val="1000"/>
              <a:buFont typeface="Roboto Condensed Light"/>
              <a:buChar char="○"/>
              <a:defRPr sz="1200"/>
            </a:lvl2pPr>
            <a:lvl3pPr indent="-292100" lvl="2" marL="1371600" rtl="0">
              <a:spcBef>
                <a:spcPts val="0"/>
              </a:spcBef>
              <a:spcAft>
                <a:spcPts val="0"/>
              </a:spcAft>
              <a:buSzPts val="1000"/>
              <a:buFont typeface="Roboto Condensed Light"/>
              <a:buChar char="■"/>
              <a:defRPr sz="1200"/>
            </a:lvl3pPr>
            <a:lvl4pPr indent="-292100" lvl="3" marL="1828800" rtl="0">
              <a:spcBef>
                <a:spcPts val="0"/>
              </a:spcBef>
              <a:spcAft>
                <a:spcPts val="0"/>
              </a:spcAft>
              <a:buSzPts val="1000"/>
              <a:buFont typeface="Roboto Condensed Light"/>
              <a:buChar char="●"/>
              <a:defRPr sz="1200"/>
            </a:lvl4pPr>
            <a:lvl5pPr indent="-292100" lvl="4" marL="2286000" rtl="0">
              <a:spcBef>
                <a:spcPts val="0"/>
              </a:spcBef>
              <a:spcAft>
                <a:spcPts val="0"/>
              </a:spcAft>
              <a:buSzPts val="1000"/>
              <a:buFont typeface="Roboto Condensed Light"/>
              <a:buChar char="○"/>
              <a:defRPr sz="1200"/>
            </a:lvl5pPr>
            <a:lvl6pPr indent="-292100" lvl="5" marL="2743200" rtl="0">
              <a:spcBef>
                <a:spcPts val="0"/>
              </a:spcBef>
              <a:spcAft>
                <a:spcPts val="0"/>
              </a:spcAft>
              <a:buSzPts val="1000"/>
              <a:buFont typeface="Roboto Condensed Light"/>
              <a:buChar char="■"/>
              <a:defRPr sz="1200"/>
            </a:lvl6pPr>
            <a:lvl7pPr indent="-292100" lvl="6" marL="3200400" rtl="0">
              <a:spcBef>
                <a:spcPts val="0"/>
              </a:spcBef>
              <a:spcAft>
                <a:spcPts val="0"/>
              </a:spcAft>
              <a:buSzPts val="1000"/>
              <a:buFont typeface="Roboto Condensed Light"/>
              <a:buChar char="●"/>
              <a:defRPr sz="1200"/>
            </a:lvl7pPr>
            <a:lvl8pPr indent="-292100" lvl="7" marL="3657600" rtl="0">
              <a:spcBef>
                <a:spcPts val="0"/>
              </a:spcBef>
              <a:spcAft>
                <a:spcPts val="0"/>
              </a:spcAft>
              <a:buSzPts val="1000"/>
              <a:buFont typeface="Roboto Condensed Light"/>
              <a:buChar char="○"/>
              <a:defRPr sz="1200"/>
            </a:lvl8pPr>
            <a:lvl9pPr indent="-292100" lvl="8" marL="4114800" rtl="0">
              <a:spcBef>
                <a:spcPts val="0"/>
              </a:spcBef>
              <a:spcAft>
                <a:spcPts val="0"/>
              </a:spcAft>
              <a:buSzPts val="1000"/>
              <a:buFont typeface="Roboto Condensed Light"/>
              <a:buChar char="■"/>
              <a:defRPr sz="1200"/>
            </a:lvl9pPr>
          </a:lstStyle>
          <a:p/>
        </p:txBody>
      </p:sp>
      <p:sp>
        <p:nvSpPr>
          <p:cNvPr id="680" name="Google Shape;680;p32"/>
          <p:cNvSpPr txBox="1"/>
          <p:nvPr>
            <p:ph type="title"/>
          </p:nvPr>
        </p:nvSpPr>
        <p:spPr>
          <a:xfrm>
            <a:off x="713225" y="539500"/>
            <a:ext cx="7717500" cy="54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Font typeface="Montserrat"/>
              <a:buNone/>
              <a:defRPr sz="3000"/>
            </a:lvl1pPr>
            <a:lvl2pPr lvl="1" rtl="0" algn="ctr">
              <a:spcBef>
                <a:spcPts val="0"/>
              </a:spcBef>
              <a:spcAft>
                <a:spcPts val="0"/>
              </a:spcAft>
              <a:buSzPts val="2100"/>
              <a:buFont typeface="Montserrat"/>
              <a:buNone/>
              <a:defRPr b="1" sz="2100">
                <a:latin typeface="Montserrat"/>
                <a:ea typeface="Montserrat"/>
                <a:cs typeface="Montserrat"/>
                <a:sym typeface="Montserrat"/>
              </a:defRPr>
            </a:lvl2pPr>
            <a:lvl3pPr lvl="2" rtl="0" algn="ctr">
              <a:spcBef>
                <a:spcPts val="0"/>
              </a:spcBef>
              <a:spcAft>
                <a:spcPts val="0"/>
              </a:spcAft>
              <a:buSzPts val="2100"/>
              <a:buFont typeface="Montserrat"/>
              <a:buNone/>
              <a:defRPr b="1" sz="2100">
                <a:latin typeface="Montserrat"/>
                <a:ea typeface="Montserrat"/>
                <a:cs typeface="Montserrat"/>
                <a:sym typeface="Montserrat"/>
              </a:defRPr>
            </a:lvl3pPr>
            <a:lvl4pPr lvl="3" rtl="0" algn="ctr">
              <a:spcBef>
                <a:spcPts val="0"/>
              </a:spcBef>
              <a:spcAft>
                <a:spcPts val="0"/>
              </a:spcAft>
              <a:buSzPts val="2100"/>
              <a:buFont typeface="Montserrat"/>
              <a:buNone/>
              <a:defRPr b="1" sz="2100">
                <a:latin typeface="Montserrat"/>
                <a:ea typeface="Montserrat"/>
                <a:cs typeface="Montserrat"/>
                <a:sym typeface="Montserrat"/>
              </a:defRPr>
            </a:lvl4pPr>
            <a:lvl5pPr lvl="4" rtl="0" algn="ctr">
              <a:spcBef>
                <a:spcPts val="0"/>
              </a:spcBef>
              <a:spcAft>
                <a:spcPts val="0"/>
              </a:spcAft>
              <a:buSzPts val="2100"/>
              <a:buFont typeface="Montserrat"/>
              <a:buNone/>
              <a:defRPr b="1" sz="2100">
                <a:latin typeface="Montserrat"/>
                <a:ea typeface="Montserrat"/>
                <a:cs typeface="Montserrat"/>
                <a:sym typeface="Montserrat"/>
              </a:defRPr>
            </a:lvl5pPr>
            <a:lvl6pPr lvl="5" rtl="0" algn="ctr">
              <a:spcBef>
                <a:spcPts val="0"/>
              </a:spcBef>
              <a:spcAft>
                <a:spcPts val="0"/>
              </a:spcAft>
              <a:buSzPts val="2100"/>
              <a:buFont typeface="Montserrat"/>
              <a:buNone/>
              <a:defRPr b="1" sz="2100">
                <a:latin typeface="Montserrat"/>
                <a:ea typeface="Montserrat"/>
                <a:cs typeface="Montserrat"/>
                <a:sym typeface="Montserrat"/>
              </a:defRPr>
            </a:lvl6pPr>
            <a:lvl7pPr lvl="6" rtl="0" algn="ctr">
              <a:spcBef>
                <a:spcPts val="0"/>
              </a:spcBef>
              <a:spcAft>
                <a:spcPts val="0"/>
              </a:spcAft>
              <a:buSzPts val="2100"/>
              <a:buFont typeface="Montserrat"/>
              <a:buNone/>
              <a:defRPr b="1" sz="2100">
                <a:latin typeface="Montserrat"/>
                <a:ea typeface="Montserrat"/>
                <a:cs typeface="Montserrat"/>
                <a:sym typeface="Montserrat"/>
              </a:defRPr>
            </a:lvl7pPr>
            <a:lvl8pPr lvl="7" rtl="0" algn="ctr">
              <a:spcBef>
                <a:spcPts val="0"/>
              </a:spcBef>
              <a:spcAft>
                <a:spcPts val="0"/>
              </a:spcAft>
              <a:buSzPts val="2100"/>
              <a:buFont typeface="Montserrat"/>
              <a:buNone/>
              <a:defRPr b="1" sz="2100">
                <a:latin typeface="Montserrat"/>
                <a:ea typeface="Montserrat"/>
                <a:cs typeface="Montserrat"/>
                <a:sym typeface="Montserrat"/>
              </a:defRPr>
            </a:lvl8pPr>
            <a:lvl9pPr lvl="8" rtl="0" algn="ctr">
              <a:spcBef>
                <a:spcPts val="0"/>
              </a:spcBef>
              <a:spcAft>
                <a:spcPts val="0"/>
              </a:spcAft>
              <a:buSzPts val="2100"/>
              <a:buFont typeface="Montserrat"/>
              <a:buNone/>
              <a:defRPr b="1" sz="2100">
                <a:latin typeface="Montserrat"/>
                <a:ea typeface="Montserrat"/>
                <a:cs typeface="Montserrat"/>
                <a:sym typeface="Montserrat"/>
              </a:defRPr>
            </a:lvl9pPr>
          </a:lstStyle>
          <a:p/>
        </p:txBody>
      </p:sp>
      <p:sp>
        <p:nvSpPr>
          <p:cNvPr id="681" name="Google Shape;681;p32"/>
          <p:cNvSpPr txBox="1"/>
          <p:nvPr>
            <p:ph idx="2" type="body"/>
          </p:nvPr>
        </p:nvSpPr>
        <p:spPr>
          <a:xfrm>
            <a:off x="4749549" y="1880850"/>
            <a:ext cx="3115500" cy="18534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SzPts val="1000"/>
              <a:buChar char="●"/>
              <a:defRPr sz="1200"/>
            </a:lvl1pPr>
            <a:lvl2pPr indent="-292100" lvl="1" marL="914400" rtl="0">
              <a:spcBef>
                <a:spcPts val="0"/>
              </a:spcBef>
              <a:spcAft>
                <a:spcPts val="0"/>
              </a:spcAft>
              <a:buSzPts val="1000"/>
              <a:buFont typeface="Roboto Condensed Light"/>
              <a:buChar char="○"/>
              <a:defRPr sz="1200"/>
            </a:lvl2pPr>
            <a:lvl3pPr indent="-292100" lvl="2" marL="1371600" rtl="0">
              <a:spcBef>
                <a:spcPts val="0"/>
              </a:spcBef>
              <a:spcAft>
                <a:spcPts val="0"/>
              </a:spcAft>
              <a:buSzPts val="1000"/>
              <a:buFont typeface="Roboto Condensed Light"/>
              <a:buChar char="■"/>
              <a:defRPr sz="1200"/>
            </a:lvl3pPr>
            <a:lvl4pPr indent="-292100" lvl="3" marL="1828800" rtl="0">
              <a:spcBef>
                <a:spcPts val="0"/>
              </a:spcBef>
              <a:spcAft>
                <a:spcPts val="0"/>
              </a:spcAft>
              <a:buSzPts val="1000"/>
              <a:buFont typeface="Roboto Condensed Light"/>
              <a:buChar char="●"/>
              <a:defRPr sz="1200"/>
            </a:lvl4pPr>
            <a:lvl5pPr indent="-292100" lvl="4" marL="2286000" rtl="0">
              <a:spcBef>
                <a:spcPts val="0"/>
              </a:spcBef>
              <a:spcAft>
                <a:spcPts val="0"/>
              </a:spcAft>
              <a:buSzPts val="1000"/>
              <a:buFont typeface="Roboto Condensed Light"/>
              <a:buChar char="○"/>
              <a:defRPr sz="1200"/>
            </a:lvl5pPr>
            <a:lvl6pPr indent="-292100" lvl="5" marL="2743200" rtl="0">
              <a:spcBef>
                <a:spcPts val="0"/>
              </a:spcBef>
              <a:spcAft>
                <a:spcPts val="0"/>
              </a:spcAft>
              <a:buSzPts val="1000"/>
              <a:buFont typeface="Roboto Condensed Light"/>
              <a:buChar char="■"/>
              <a:defRPr sz="1200"/>
            </a:lvl6pPr>
            <a:lvl7pPr indent="-292100" lvl="6" marL="3200400" rtl="0">
              <a:spcBef>
                <a:spcPts val="0"/>
              </a:spcBef>
              <a:spcAft>
                <a:spcPts val="0"/>
              </a:spcAft>
              <a:buSzPts val="1000"/>
              <a:buFont typeface="Roboto Condensed Light"/>
              <a:buChar char="●"/>
              <a:defRPr sz="1200"/>
            </a:lvl7pPr>
            <a:lvl8pPr indent="-292100" lvl="7" marL="3657600" rtl="0">
              <a:spcBef>
                <a:spcPts val="0"/>
              </a:spcBef>
              <a:spcAft>
                <a:spcPts val="0"/>
              </a:spcAft>
              <a:buSzPts val="1000"/>
              <a:buFont typeface="Roboto Condensed Light"/>
              <a:buChar char="○"/>
              <a:defRPr sz="1200"/>
            </a:lvl8pPr>
            <a:lvl9pPr indent="-292100" lvl="8" marL="4114800" rtl="0">
              <a:spcBef>
                <a:spcPts val="0"/>
              </a:spcBef>
              <a:spcAft>
                <a:spcPts val="0"/>
              </a:spcAft>
              <a:buSzPts val="1000"/>
              <a:buFont typeface="Roboto Condensed Light"/>
              <a:buChar char="■"/>
              <a:defRPr sz="12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6">
  <p:cSld name="CUSTOM_7">
    <p:spTree>
      <p:nvGrpSpPr>
        <p:cNvPr id="682" name="Shape 682"/>
        <p:cNvGrpSpPr/>
        <p:nvPr/>
      </p:nvGrpSpPr>
      <p:grpSpPr>
        <a:xfrm>
          <a:off x="0" y="0"/>
          <a:ext cx="0" cy="0"/>
          <a:chOff x="0" y="0"/>
          <a:chExt cx="0" cy="0"/>
        </a:xfrm>
      </p:grpSpPr>
      <p:pic>
        <p:nvPicPr>
          <p:cNvPr id="683" name="Google Shape;683;p33"/>
          <p:cNvPicPr preferRelativeResize="0"/>
          <p:nvPr/>
        </p:nvPicPr>
        <p:blipFill>
          <a:blip r:embed="rId2">
            <a:alphaModFix amt="29000"/>
          </a:blip>
          <a:stretch>
            <a:fillRect/>
          </a:stretch>
        </p:blipFill>
        <p:spPr>
          <a:xfrm flipH="1">
            <a:off x="-182737" y="197975"/>
            <a:ext cx="9144003" cy="5143501"/>
          </a:xfrm>
          <a:prstGeom prst="rect">
            <a:avLst/>
          </a:prstGeom>
          <a:noFill/>
          <a:ln>
            <a:noFill/>
          </a:ln>
        </p:spPr>
      </p:pic>
      <p:grpSp>
        <p:nvGrpSpPr>
          <p:cNvPr id="684" name="Google Shape;684;p33"/>
          <p:cNvGrpSpPr/>
          <p:nvPr/>
        </p:nvGrpSpPr>
        <p:grpSpPr>
          <a:xfrm>
            <a:off x="-1228725" y="751150"/>
            <a:ext cx="2109850" cy="520700"/>
            <a:chOff x="-1695200" y="3140350"/>
            <a:chExt cx="2109850" cy="520700"/>
          </a:xfrm>
        </p:grpSpPr>
        <p:sp>
          <p:nvSpPr>
            <p:cNvPr id="685" name="Google Shape;685;p33"/>
            <p:cNvSpPr/>
            <p:nvPr/>
          </p:nvSpPr>
          <p:spPr>
            <a:xfrm>
              <a:off x="-1695200" y="3140350"/>
              <a:ext cx="2109850" cy="520700"/>
            </a:xfrm>
            <a:custGeom>
              <a:rect b="b" l="l" r="r" t="t"/>
              <a:pathLst>
                <a:path extrusionOk="0" h="20828" w="84394">
                  <a:moveTo>
                    <a:pt x="33508" y="0"/>
                  </a:moveTo>
                  <a:cubicBezTo>
                    <a:pt x="28464" y="0"/>
                    <a:pt x="23539" y="3566"/>
                    <a:pt x="23383" y="11254"/>
                  </a:cubicBezTo>
                  <a:cubicBezTo>
                    <a:pt x="22469" y="9317"/>
                    <a:pt x="20971" y="8491"/>
                    <a:pt x="19298" y="8491"/>
                  </a:cubicBezTo>
                  <a:cubicBezTo>
                    <a:pt x="15784" y="8491"/>
                    <a:pt x="11495" y="12136"/>
                    <a:pt x="10207" y="16791"/>
                  </a:cubicBezTo>
                  <a:cubicBezTo>
                    <a:pt x="9357" y="16093"/>
                    <a:pt x="8367" y="15773"/>
                    <a:pt x="7326" y="15773"/>
                  </a:cubicBezTo>
                  <a:cubicBezTo>
                    <a:pt x="4735" y="15773"/>
                    <a:pt x="1833" y="17757"/>
                    <a:pt x="0" y="20827"/>
                  </a:cubicBezTo>
                  <a:lnTo>
                    <a:pt x="84394" y="20827"/>
                  </a:lnTo>
                  <a:cubicBezTo>
                    <a:pt x="82348" y="17925"/>
                    <a:pt x="78837" y="15572"/>
                    <a:pt x="75511" y="15572"/>
                  </a:cubicBezTo>
                  <a:cubicBezTo>
                    <a:pt x="74823" y="15572"/>
                    <a:pt x="74143" y="15673"/>
                    <a:pt x="73486" y="15890"/>
                  </a:cubicBezTo>
                  <a:cubicBezTo>
                    <a:pt x="72094" y="14249"/>
                    <a:pt x="70715" y="13384"/>
                    <a:pt x="69341" y="13384"/>
                  </a:cubicBezTo>
                  <a:cubicBezTo>
                    <a:pt x="68509" y="13384"/>
                    <a:pt x="67678" y="13701"/>
                    <a:pt x="66848" y="14356"/>
                  </a:cubicBezTo>
                  <a:cubicBezTo>
                    <a:pt x="65479" y="10873"/>
                    <a:pt x="62812" y="9041"/>
                    <a:pt x="59759" y="9041"/>
                  </a:cubicBezTo>
                  <a:cubicBezTo>
                    <a:pt x="58719" y="9041"/>
                    <a:pt x="57634" y="9254"/>
                    <a:pt x="56540" y="9686"/>
                  </a:cubicBezTo>
                  <a:cubicBezTo>
                    <a:pt x="56666" y="4918"/>
                    <a:pt x="52268" y="2156"/>
                    <a:pt x="48320" y="2156"/>
                  </a:cubicBezTo>
                  <a:cubicBezTo>
                    <a:pt x="45971" y="2156"/>
                    <a:pt x="43780" y="3134"/>
                    <a:pt x="42797" y="5249"/>
                  </a:cubicBezTo>
                  <a:cubicBezTo>
                    <a:pt x="40769" y="1817"/>
                    <a:pt x="37108" y="0"/>
                    <a:pt x="335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3"/>
            <p:cNvSpPr/>
            <p:nvPr/>
          </p:nvSpPr>
          <p:spPr>
            <a:xfrm>
              <a:off x="31025" y="3532600"/>
              <a:ext cx="112600" cy="80900"/>
            </a:xfrm>
            <a:custGeom>
              <a:rect b="b" l="l" r="r" t="t"/>
              <a:pathLst>
                <a:path extrusionOk="0" h="3236" w="4504">
                  <a:moveTo>
                    <a:pt x="4370" y="0"/>
                  </a:moveTo>
                  <a:cubicBezTo>
                    <a:pt x="4270" y="33"/>
                    <a:pt x="1868" y="867"/>
                    <a:pt x="0" y="2936"/>
                  </a:cubicBezTo>
                  <a:lnTo>
                    <a:pt x="334" y="3236"/>
                  </a:lnTo>
                  <a:cubicBezTo>
                    <a:pt x="2102" y="1234"/>
                    <a:pt x="4470" y="400"/>
                    <a:pt x="4504" y="400"/>
                  </a:cubicBezTo>
                  <a:lnTo>
                    <a:pt x="43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3"/>
            <p:cNvSpPr/>
            <p:nvPr/>
          </p:nvSpPr>
          <p:spPr>
            <a:xfrm>
              <a:off x="-29025" y="3496725"/>
              <a:ext cx="44225" cy="68425"/>
            </a:xfrm>
            <a:custGeom>
              <a:rect b="b" l="l" r="r" t="t"/>
              <a:pathLst>
                <a:path extrusionOk="0" h="2737" w="1769">
                  <a:moveTo>
                    <a:pt x="368" y="1"/>
                  </a:moveTo>
                  <a:lnTo>
                    <a:pt x="1" y="201"/>
                  </a:lnTo>
                  <a:lnTo>
                    <a:pt x="1402" y="2736"/>
                  </a:lnTo>
                  <a:lnTo>
                    <a:pt x="1769" y="2536"/>
                  </a:lnTo>
                  <a:lnTo>
                    <a:pt x="3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3"/>
            <p:cNvSpPr/>
            <p:nvPr/>
          </p:nvSpPr>
          <p:spPr>
            <a:xfrm>
              <a:off x="-416800" y="3378325"/>
              <a:ext cx="137625" cy="144275"/>
            </a:xfrm>
            <a:custGeom>
              <a:rect b="b" l="l" r="r" t="t"/>
              <a:pathLst>
                <a:path extrusionOk="0" h="5771" w="5505">
                  <a:moveTo>
                    <a:pt x="5271" y="0"/>
                  </a:moveTo>
                  <a:cubicBezTo>
                    <a:pt x="2769" y="1635"/>
                    <a:pt x="1001" y="3536"/>
                    <a:pt x="1" y="5571"/>
                  </a:cubicBezTo>
                  <a:lnTo>
                    <a:pt x="368" y="5771"/>
                  </a:lnTo>
                  <a:cubicBezTo>
                    <a:pt x="1335" y="3769"/>
                    <a:pt x="3069" y="1968"/>
                    <a:pt x="5505" y="334"/>
                  </a:cubicBezTo>
                  <a:lnTo>
                    <a:pt x="52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3"/>
            <p:cNvSpPr/>
            <p:nvPr/>
          </p:nvSpPr>
          <p:spPr>
            <a:xfrm>
              <a:off x="-651975" y="3404600"/>
              <a:ext cx="158475" cy="46300"/>
            </a:xfrm>
            <a:custGeom>
              <a:rect b="b" l="l" r="r" t="t"/>
              <a:pathLst>
                <a:path extrusionOk="0" h="1852" w="6339">
                  <a:moveTo>
                    <a:pt x="3613" y="1"/>
                  </a:moveTo>
                  <a:cubicBezTo>
                    <a:pt x="2429" y="1"/>
                    <a:pt x="959" y="416"/>
                    <a:pt x="1" y="1584"/>
                  </a:cubicBezTo>
                  <a:lnTo>
                    <a:pt x="334" y="1851"/>
                  </a:lnTo>
                  <a:cubicBezTo>
                    <a:pt x="1166" y="812"/>
                    <a:pt x="2526" y="433"/>
                    <a:pt x="3591" y="433"/>
                  </a:cubicBezTo>
                  <a:cubicBezTo>
                    <a:pt x="3723" y="433"/>
                    <a:pt x="3849" y="439"/>
                    <a:pt x="3970" y="450"/>
                  </a:cubicBezTo>
                  <a:cubicBezTo>
                    <a:pt x="4904" y="517"/>
                    <a:pt x="5672" y="884"/>
                    <a:pt x="5972" y="1417"/>
                  </a:cubicBezTo>
                  <a:lnTo>
                    <a:pt x="6339" y="1217"/>
                  </a:lnTo>
                  <a:cubicBezTo>
                    <a:pt x="5972" y="550"/>
                    <a:pt x="5105" y="117"/>
                    <a:pt x="4004" y="16"/>
                  </a:cubicBezTo>
                  <a:cubicBezTo>
                    <a:pt x="3878" y="6"/>
                    <a:pt x="3747" y="1"/>
                    <a:pt x="36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3"/>
            <p:cNvSpPr/>
            <p:nvPr/>
          </p:nvSpPr>
          <p:spPr>
            <a:xfrm>
              <a:off x="-1114800" y="3419175"/>
              <a:ext cx="45050" cy="102600"/>
            </a:xfrm>
            <a:custGeom>
              <a:rect b="b" l="l" r="r" t="t"/>
              <a:pathLst>
                <a:path extrusionOk="0" h="4104" w="1802">
                  <a:moveTo>
                    <a:pt x="368" y="1"/>
                  </a:moveTo>
                  <a:lnTo>
                    <a:pt x="1" y="201"/>
                  </a:lnTo>
                  <a:cubicBezTo>
                    <a:pt x="1" y="201"/>
                    <a:pt x="1135" y="2269"/>
                    <a:pt x="1402" y="4103"/>
                  </a:cubicBezTo>
                  <a:lnTo>
                    <a:pt x="1802" y="4037"/>
                  </a:lnTo>
                  <a:cubicBezTo>
                    <a:pt x="1535" y="2135"/>
                    <a:pt x="401" y="67"/>
                    <a:pt x="3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3"/>
            <p:cNvSpPr/>
            <p:nvPr/>
          </p:nvSpPr>
          <p:spPr>
            <a:xfrm>
              <a:off x="-1158150" y="3515075"/>
              <a:ext cx="177650" cy="50075"/>
            </a:xfrm>
            <a:custGeom>
              <a:rect b="b" l="l" r="r" t="t"/>
              <a:pathLst>
                <a:path extrusionOk="0" h="2003" w="7106">
                  <a:moveTo>
                    <a:pt x="3903" y="1"/>
                  </a:moveTo>
                  <a:cubicBezTo>
                    <a:pt x="2435" y="1"/>
                    <a:pt x="967" y="668"/>
                    <a:pt x="0" y="1735"/>
                  </a:cubicBezTo>
                  <a:lnTo>
                    <a:pt x="334" y="2002"/>
                  </a:lnTo>
                  <a:cubicBezTo>
                    <a:pt x="1201" y="1035"/>
                    <a:pt x="2569" y="434"/>
                    <a:pt x="3903" y="401"/>
                  </a:cubicBezTo>
                  <a:cubicBezTo>
                    <a:pt x="4703" y="401"/>
                    <a:pt x="5838" y="601"/>
                    <a:pt x="6805" y="1635"/>
                  </a:cubicBezTo>
                  <a:lnTo>
                    <a:pt x="7105" y="1335"/>
                  </a:lnTo>
                  <a:cubicBezTo>
                    <a:pt x="6271" y="468"/>
                    <a:pt x="5170" y="1"/>
                    <a:pt x="39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3"/>
            <p:cNvSpPr/>
            <p:nvPr/>
          </p:nvSpPr>
          <p:spPr>
            <a:xfrm>
              <a:off x="-1443375" y="3555950"/>
              <a:ext cx="58400" cy="71725"/>
            </a:xfrm>
            <a:custGeom>
              <a:rect b="b" l="l" r="r" t="t"/>
              <a:pathLst>
                <a:path extrusionOk="0" h="2869" w="2336">
                  <a:moveTo>
                    <a:pt x="234" y="0"/>
                  </a:moveTo>
                  <a:lnTo>
                    <a:pt x="1" y="334"/>
                  </a:lnTo>
                  <a:cubicBezTo>
                    <a:pt x="34" y="334"/>
                    <a:pt x="1435" y="1301"/>
                    <a:pt x="1936" y="2869"/>
                  </a:cubicBezTo>
                  <a:lnTo>
                    <a:pt x="2336" y="2769"/>
                  </a:lnTo>
                  <a:cubicBezTo>
                    <a:pt x="1769" y="1034"/>
                    <a:pt x="301" y="33"/>
                    <a:pt x="2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3"/>
            <p:cNvSpPr/>
            <p:nvPr/>
          </p:nvSpPr>
          <p:spPr>
            <a:xfrm>
              <a:off x="-530200" y="3510975"/>
              <a:ext cx="216000" cy="71675"/>
            </a:xfrm>
            <a:custGeom>
              <a:rect b="b" l="l" r="r" t="t"/>
              <a:pathLst>
                <a:path extrusionOk="0" h="2867" w="8640">
                  <a:moveTo>
                    <a:pt x="3087" y="1"/>
                  </a:moveTo>
                  <a:cubicBezTo>
                    <a:pt x="2173" y="1"/>
                    <a:pt x="1141" y="166"/>
                    <a:pt x="0" y="598"/>
                  </a:cubicBezTo>
                  <a:lnTo>
                    <a:pt x="133" y="999"/>
                  </a:lnTo>
                  <a:cubicBezTo>
                    <a:pt x="1243" y="584"/>
                    <a:pt x="2243" y="420"/>
                    <a:pt x="3131" y="420"/>
                  </a:cubicBezTo>
                  <a:cubicBezTo>
                    <a:pt x="6464" y="420"/>
                    <a:pt x="8227" y="2735"/>
                    <a:pt x="8306" y="2867"/>
                  </a:cubicBezTo>
                  <a:lnTo>
                    <a:pt x="8640" y="2600"/>
                  </a:lnTo>
                  <a:cubicBezTo>
                    <a:pt x="8606" y="2566"/>
                    <a:pt x="7872" y="1566"/>
                    <a:pt x="6438" y="798"/>
                  </a:cubicBezTo>
                  <a:cubicBezTo>
                    <a:pt x="5628" y="393"/>
                    <a:pt x="4499" y="1"/>
                    <a:pt x="30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3"/>
            <p:cNvSpPr/>
            <p:nvPr/>
          </p:nvSpPr>
          <p:spPr>
            <a:xfrm>
              <a:off x="-1046425" y="3536725"/>
              <a:ext cx="235200" cy="60100"/>
            </a:xfrm>
            <a:custGeom>
              <a:rect b="b" l="l" r="r" t="t"/>
              <a:pathLst>
                <a:path extrusionOk="0" h="2404" w="9408">
                  <a:moveTo>
                    <a:pt x="4646" y="0"/>
                  </a:moveTo>
                  <a:cubicBezTo>
                    <a:pt x="3253" y="0"/>
                    <a:pt x="1582" y="467"/>
                    <a:pt x="1" y="2103"/>
                  </a:cubicBezTo>
                  <a:lnTo>
                    <a:pt x="301" y="2404"/>
                  </a:lnTo>
                  <a:cubicBezTo>
                    <a:pt x="1783" y="860"/>
                    <a:pt x="3354" y="421"/>
                    <a:pt x="4661" y="421"/>
                  </a:cubicBezTo>
                  <a:cubicBezTo>
                    <a:pt x="5472" y="421"/>
                    <a:pt x="6182" y="590"/>
                    <a:pt x="6706" y="769"/>
                  </a:cubicBezTo>
                  <a:cubicBezTo>
                    <a:pt x="8140" y="1236"/>
                    <a:pt x="8941" y="2070"/>
                    <a:pt x="8974" y="2237"/>
                  </a:cubicBezTo>
                  <a:lnTo>
                    <a:pt x="9374" y="2270"/>
                  </a:lnTo>
                  <a:cubicBezTo>
                    <a:pt x="9408" y="1837"/>
                    <a:pt x="8507" y="1069"/>
                    <a:pt x="7340" y="569"/>
                  </a:cubicBezTo>
                  <a:cubicBezTo>
                    <a:pt x="6778" y="326"/>
                    <a:pt x="5809" y="0"/>
                    <a:pt x="46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 name="Google Shape;695;p33"/>
          <p:cNvSpPr/>
          <p:nvPr>
            <p:ph idx="2" type="pic"/>
          </p:nvPr>
        </p:nvSpPr>
        <p:spPr>
          <a:xfrm>
            <a:off x="4572000" y="0"/>
            <a:ext cx="4572000" cy="5143500"/>
          </a:xfrm>
          <a:prstGeom prst="rect">
            <a:avLst/>
          </a:prstGeom>
          <a:noFill/>
          <a:ln>
            <a:noFill/>
          </a:ln>
        </p:spPr>
      </p:sp>
      <p:sp>
        <p:nvSpPr>
          <p:cNvPr id="696" name="Google Shape;696;p33"/>
          <p:cNvSpPr txBox="1"/>
          <p:nvPr>
            <p:ph idx="1" type="subTitle"/>
          </p:nvPr>
        </p:nvSpPr>
        <p:spPr>
          <a:xfrm>
            <a:off x="1429353" y="2080495"/>
            <a:ext cx="2206800" cy="46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97" name="Google Shape;697;p33"/>
          <p:cNvSpPr txBox="1"/>
          <p:nvPr>
            <p:ph idx="3" type="subTitle"/>
          </p:nvPr>
        </p:nvSpPr>
        <p:spPr>
          <a:xfrm>
            <a:off x="1429353" y="3261657"/>
            <a:ext cx="2206800" cy="46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98" name="Google Shape;698;p33"/>
          <p:cNvSpPr txBox="1"/>
          <p:nvPr>
            <p:ph idx="4" type="subTitle"/>
          </p:nvPr>
        </p:nvSpPr>
        <p:spPr>
          <a:xfrm>
            <a:off x="1429353" y="1831745"/>
            <a:ext cx="2206800" cy="388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2"/>
              </a:buClr>
              <a:buSzPts val="1800"/>
              <a:buNone/>
              <a:defRPr sz="2000">
                <a:latin typeface="Lilita One"/>
                <a:ea typeface="Lilita One"/>
                <a:cs typeface="Lilita One"/>
                <a:sym typeface="Lilita One"/>
              </a:defRPr>
            </a:lvl1pPr>
            <a:lvl2pPr lvl="1" rtl="0" algn="ctr">
              <a:lnSpc>
                <a:spcPct val="100000"/>
              </a:lnSpc>
              <a:spcBef>
                <a:spcPts val="0"/>
              </a:spcBef>
              <a:spcAft>
                <a:spcPts val="0"/>
              </a:spcAft>
              <a:buClr>
                <a:schemeClr val="dk2"/>
              </a:buClr>
              <a:buSzPts val="1800"/>
              <a:buNone/>
              <a:defRPr sz="1800">
                <a:solidFill>
                  <a:schemeClr val="dk2"/>
                </a:solidFill>
              </a:defRPr>
            </a:lvl2pPr>
            <a:lvl3pPr lvl="2" rtl="0" algn="ctr">
              <a:lnSpc>
                <a:spcPct val="100000"/>
              </a:lnSpc>
              <a:spcBef>
                <a:spcPts val="0"/>
              </a:spcBef>
              <a:spcAft>
                <a:spcPts val="0"/>
              </a:spcAft>
              <a:buClr>
                <a:schemeClr val="dk2"/>
              </a:buClr>
              <a:buSzPts val="1800"/>
              <a:buNone/>
              <a:defRPr sz="1800">
                <a:solidFill>
                  <a:schemeClr val="dk2"/>
                </a:solidFill>
              </a:defRPr>
            </a:lvl3pPr>
            <a:lvl4pPr lvl="3" rtl="0" algn="ctr">
              <a:lnSpc>
                <a:spcPct val="100000"/>
              </a:lnSpc>
              <a:spcBef>
                <a:spcPts val="0"/>
              </a:spcBef>
              <a:spcAft>
                <a:spcPts val="0"/>
              </a:spcAft>
              <a:buClr>
                <a:schemeClr val="dk2"/>
              </a:buClr>
              <a:buSzPts val="1800"/>
              <a:buNone/>
              <a:defRPr sz="1800">
                <a:solidFill>
                  <a:schemeClr val="dk2"/>
                </a:solidFill>
              </a:defRPr>
            </a:lvl4pPr>
            <a:lvl5pPr lvl="4" rtl="0" algn="ctr">
              <a:lnSpc>
                <a:spcPct val="100000"/>
              </a:lnSpc>
              <a:spcBef>
                <a:spcPts val="0"/>
              </a:spcBef>
              <a:spcAft>
                <a:spcPts val="0"/>
              </a:spcAft>
              <a:buClr>
                <a:schemeClr val="dk2"/>
              </a:buClr>
              <a:buSzPts val="1800"/>
              <a:buNone/>
              <a:defRPr sz="1800">
                <a:solidFill>
                  <a:schemeClr val="dk2"/>
                </a:solidFill>
              </a:defRPr>
            </a:lvl5pPr>
            <a:lvl6pPr lvl="5" rtl="0" algn="ctr">
              <a:lnSpc>
                <a:spcPct val="100000"/>
              </a:lnSpc>
              <a:spcBef>
                <a:spcPts val="0"/>
              </a:spcBef>
              <a:spcAft>
                <a:spcPts val="0"/>
              </a:spcAft>
              <a:buClr>
                <a:schemeClr val="dk2"/>
              </a:buClr>
              <a:buSzPts val="1800"/>
              <a:buNone/>
              <a:defRPr sz="1800">
                <a:solidFill>
                  <a:schemeClr val="dk2"/>
                </a:solidFill>
              </a:defRPr>
            </a:lvl6pPr>
            <a:lvl7pPr lvl="6" rtl="0" algn="ctr">
              <a:lnSpc>
                <a:spcPct val="100000"/>
              </a:lnSpc>
              <a:spcBef>
                <a:spcPts val="0"/>
              </a:spcBef>
              <a:spcAft>
                <a:spcPts val="0"/>
              </a:spcAft>
              <a:buClr>
                <a:schemeClr val="dk2"/>
              </a:buClr>
              <a:buSzPts val="1800"/>
              <a:buNone/>
              <a:defRPr sz="1800">
                <a:solidFill>
                  <a:schemeClr val="dk2"/>
                </a:solidFill>
              </a:defRPr>
            </a:lvl7pPr>
            <a:lvl8pPr lvl="7" rtl="0" algn="ctr">
              <a:lnSpc>
                <a:spcPct val="100000"/>
              </a:lnSpc>
              <a:spcBef>
                <a:spcPts val="0"/>
              </a:spcBef>
              <a:spcAft>
                <a:spcPts val="0"/>
              </a:spcAft>
              <a:buClr>
                <a:schemeClr val="dk2"/>
              </a:buClr>
              <a:buSzPts val="1800"/>
              <a:buNone/>
              <a:defRPr sz="1800">
                <a:solidFill>
                  <a:schemeClr val="dk2"/>
                </a:solidFill>
              </a:defRPr>
            </a:lvl8pPr>
            <a:lvl9pPr lvl="8" rtl="0" algn="ctr">
              <a:lnSpc>
                <a:spcPct val="100000"/>
              </a:lnSpc>
              <a:spcBef>
                <a:spcPts val="0"/>
              </a:spcBef>
              <a:spcAft>
                <a:spcPts val="0"/>
              </a:spcAft>
              <a:buClr>
                <a:schemeClr val="dk2"/>
              </a:buClr>
              <a:buSzPts val="1800"/>
              <a:buNone/>
              <a:defRPr sz="1800">
                <a:solidFill>
                  <a:schemeClr val="dk2"/>
                </a:solidFill>
              </a:defRPr>
            </a:lvl9pPr>
          </a:lstStyle>
          <a:p/>
        </p:txBody>
      </p:sp>
      <p:sp>
        <p:nvSpPr>
          <p:cNvPr id="699" name="Google Shape;699;p33"/>
          <p:cNvSpPr txBox="1"/>
          <p:nvPr>
            <p:ph idx="5" type="subTitle"/>
          </p:nvPr>
        </p:nvSpPr>
        <p:spPr>
          <a:xfrm>
            <a:off x="1429353" y="3013019"/>
            <a:ext cx="2206800" cy="388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2"/>
              </a:buClr>
              <a:buSzPts val="1800"/>
              <a:buNone/>
              <a:defRPr sz="2000">
                <a:latin typeface="Lilita One"/>
                <a:ea typeface="Lilita One"/>
                <a:cs typeface="Lilita One"/>
                <a:sym typeface="Lilita One"/>
              </a:defRPr>
            </a:lvl1pPr>
            <a:lvl2pPr lvl="1" rtl="0" algn="ctr">
              <a:lnSpc>
                <a:spcPct val="100000"/>
              </a:lnSpc>
              <a:spcBef>
                <a:spcPts val="0"/>
              </a:spcBef>
              <a:spcAft>
                <a:spcPts val="0"/>
              </a:spcAft>
              <a:buClr>
                <a:schemeClr val="dk2"/>
              </a:buClr>
              <a:buSzPts val="1800"/>
              <a:buNone/>
              <a:defRPr sz="1800">
                <a:solidFill>
                  <a:schemeClr val="dk2"/>
                </a:solidFill>
              </a:defRPr>
            </a:lvl2pPr>
            <a:lvl3pPr lvl="2" rtl="0" algn="ctr">
              <a:lnSpc>
                <a:spcPct val="100000"/>
              </a:lnSpc>
              <a:spcBef>
                <a:spcPts val="0"/>
              </a:spcBef>
              <a:spcAft>
                <a:spcPts val="0"/>
              </a:spcAft>
              <a:buClr>
                <a:schemeClr val="dk2"/>
              </a:buClr>
              <a:buSzPts val="1800"/>
              <a:buNone/>
              <a:defRPr sz="1800">
                <a:solidFill>
                  <a:schemeClr val="dk2"/>
                </a:solidFill>
              </a:defRPr>
            </a:lvl3pPr>
            <a:lvl4pPr lvl="3" rtl="0" algn="ctr">
              <a:lnSpc>
                <a:spcPct val="100000"/>
              </a:lnSpc>
              <a:spcBef>
                <a:spcPts val="0"/>
              </a:spcBef>
              <a:spcAft>
                <a:spcPts val="0"/>
              </a:spcAft>
              <a:buClr>
                <a:schemeClr val="dk2"/>
              </a:buClr>
              <a:buSzPts val="1800"/>
              <a:buNone/>
              <a:defRPr sz="1800">
                <a:solidFill>
                  <a:schemeClr val="dk2"/>
                </a:solidFill>
              </a:defRPr>
            </a:lvl4pPr>
            <a:lvl5pPr lvl="4" rtl="0" algn="ctr">
              <a:lnSpc>
                <a:spcPct val="100000"/>
              </a:lnSpc>
              <a:spcBef>
                <a:spcPts val="0"/>
              </a:spcBef>
              <a:spcAft>
                <a:spcPts val="0"/>
              </a:spcAft>
              <a:buClr>
                <a:schemeClr val="dk2"/>
              </a:buClr>
              <a:buSzPts val="1800"/>
              <a:buNone/>
              <a:defRPr sz="1800">
                <a:solidFill>
                  <a:schemeClr val="dk2"/>
                </a:solidFill>
              </a:defRPr>
            </a:lvl5pPr>
            <a:lvl6pPr lvl="5" rtl="0" algn="ctr">
              <a:lnSpc>
                <a:spcPct val="100000"/>
              </a:lnSpc>
              <a:spcBef>
                <a:spcPts val="0"/>
              </a:spcBef>
              <a:spcAft>
                <a:spcPts val="0"/>
              </a:spcAft>
              <a:buClr>
                <a:schemeClr val="dk2"/>
              </a:buClr>
              <a:buSzPts val="1800"/>
              <a:buNone/>
              <a:defRPr sz="1800">
                <a:solidFill>
                  <a:schemeClr val="dk2"/>
                </a:solidFill>
              </a:defRPr>
            </a:lvl6pPr>
            <a:lvl7pPr lvl="6" rtl="0" algn="ctr">
              <a:lnSpc>
                <a:spcPct val="100000"/>
              </a:lnSpc>
              <a:spcBef>
                <a:spcPts val="0"/>
              </a:spcBef>
              <a:spcAft>
                <a:spcPts val="0"/>
              </a:spcAft>
              <a:buClr>
                <a:schemeClr val="dk2"/>
              </a:buClr>
              <a:buSzPts val="1800"/>
              <a:buNone/>
              <a:defRPr sz="1800">
                <a:solidFill>
                  <a:schemeClr val="dk2"/>
                </a:solidFill>
              </a:defRPr>
            </a:lvl7pPr>
            <a:lvl8pPr lvl="7" rtl="0" algn="ctr">
              <a:lnSpc>
                <a:spcPct val="100000"/>
              </a:lnSpc>
              <a:spcBef>
                <a:spcPts val="0"/>
              </a:spcBef>
              <a:spcAft>
                <a:spcPts val="0"/>
              </a:spcAft>
              <a:buClr>
                <a:schemeClr val="dk2"/>
              </a:buClr>
              <a:buSzPts val="1800"/>
              <a:buNone/>
              <a:defRPr sz="1800">
                <a:solidFill>
                  <a:schemeClr val="dk2"/>
                </a:solidFill>
              </a:defRPr>
            </a:lvl8pPr>
            <a:lvl9pPr lvl="8" rtl="0" algn="ctr">
              <a:lnSpc>
                <a:spcPct val="100000"/>
              </a:lnSpc>
              <a:spcBef>
                <a:spcPts val="0"/>
              </a:spcBef>
              <a:spcAft>
                <a:spcPts val="0"/>
              </a:spcAft>
              <a:buClr>
                <a:schemeClr val="dk2"/>
              </a:buClr>
              <a:buSzPts val="1800"/>
              <a:buNone/>
              <a:defRPr sz="1800">
                <a:solidFill>
                  <a:schemeClr val="dk2"/>
                </a:solidFill>
              </a:defRPr>
            </a:lvl9pPr>
          </a:lstStyle>
          <a:p/>
        </p:txBody>
      </p:sp>
      <p:sp>
        <p:nvSpPr>
          <p:cNvPr id="700" name="Google Shape;700;p33"/>
          <p:cNvSpPr txBox="1"/>
          <p:nvPr>
            <p:ph type="title"/>
          </p:nvPr>
        </p:nvSpPr>
        <p:spPr>
          <a:xfrm>
            <a:off x="713225" y="539500"/>
            <a:ext cx="3367200" cy="54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Font typeface="Montserrat"/>
              <a:buNone/>
              <a:defRPr sz="3000"/>
            </a:lvl1pPr>
            <a:lvl2pPr lvl="1" rtl="0" algn="ctr">
              <a:spcBef>
                <a:spcPts val="0"/>
              </a:spcBef>
              <a:spcAft>
                <a:spcPts val="0"/>
              </a:spcAft>
              <a:buSzPts val="2100"/>
              <a:buFont typeface="Montserrat"/>
              <a:buNone/>
              <a:defRPr b="1" sz="2100">
                <a:latin typeface="Montserrat"/>
                <a:ea typeface="Montserrat"/>
                <a:cs typeface="Montserrat"/>
                <a:sym typeface="Montserrat"/>
              </a:defRPr>
            </a:lvl2pPr>
            <a:lvl3pPr lvl="2" rtl="0" algn="ctr">
              <a:spcBef>
                <a:spcPts val="0"/>
              </a:spcBef>
              <a:spcAft>
                <a:spcPts val="0"/>
              </a:spcAft>
              <a:buSzPts val="2100"/>
              <a:buFont typeface="Montserrat"/>
              <a:buNone/>
              <a:defRPr b="1" sz="2100">
                <a:latin typeface="Montserrat"/>
                <a:ea typeface="Montserrat"/>
                <a:cs typeface="Montserrat"/>
                <a:sym typeface="Montserrat"/>
              </a:defRPr>
            </a:lvl3pPr>
            <a:lvl4pPr lvl="3" rtl="0" algn="ctr">
              <a:spcBef>
                <a:spcPts val="0"/>
              </a:spcBef>
              <a:spcAft>
                <a:spcPts val="0"/>
              </a:spcAft>
              <a:buSzPts val="2100"/>
              <a:buFont typeface="Montserrat"/>
              <a:buNone/>
              <a:defRPr b="1" sz="2100">
                <a:latin typeface="Montserrat"/>
                <a:ea typeface="Montserrat"/>
                <a:cs typeface="Montserrat"/>
                <a:sym typeface="Montserrat"/>
              </a:defRPr>
            </a:lvl4pPr>
            <a:lvl5pPr lvl="4" rtl="0" algn="ctr">
              <a:spcBef>
                <a:spcPts val="0"/>
              </a:spcBef>
              <a:spcAft>
                <a:spcPts val="0"/>
              </a:spcAft>
              <a:buSzPts val="2100"/>
              <a:buFont typeface="Montserrat"/>
              <a:buNone/>
              <a:defRPr b="1" sz="2100">
                <a:latin typeface="Montserrat"/>
                <a:ea typeface="Montserrat"/>
                <a:cs typeface="Montserrat"/>
                <a:sym typeface="Montserrat"/>
              </a:defRPr>
            </a:lvl5pPr>
            <a:lvl6pPr lvl="5" rtl="0" algn="ctr">
              <a:spcBef>
                <a:spcPts val="0"/>
              </a:spcBef>
              <a:spcAft>
                <a:spcPts val="0"/>
              </a:spcAft>
              <a:buSzPts val="2100"/>
              <a:buFont typeface="Montserrat"/>
              <a:buNone/>
              <a:defRPr b="1" sz="2100">
                <a:latin typeface="Montserrat"/>
                <a:ea typeface="Montserrat"/>
                <a:cs typeface="Montserrat"/>
                <a:sym typeface="Montserrat"/>
              </a:defRPr>
            </a:lvl6pPr>
            <a:lvl7pPr lvl="6" rtl="0" algn="ctr">
              <a:spcBef>
                <a:spcPts val="0"/>
              </a:spcBef>
              <a:spcAft>
                <a:spcPts val="0"/>
              </a:spcAft>
              <a:buSzPts val="2100"/>
              <a:buFont typeface="Montserrat"/>
              <a:buNone/>
              <a:defRPr b="1" sz="2100">
                <a:latin typeface="Montserrat"/>
                <a:ea typeface="Montserrat"/>
                <a:cs typeface="Montserrat"/>
                <a:sym typeface="Montserrat"/>
              </a:defRPr>
            </a:lvl7pPr>
            <a:lvl8pPr lvl="7" rtl="0" algn="ctr">
              <a:spcBef>
                <a:spcPts val="0"/>
              </a:spcBef>
              <a:spcAft>
                <a:spcPts val="0"/>
              </a:spcAft>
              <a:buSzPts val="2100"/>
              <a:buFont typeface="Montserrat"/>
              <a:buNone/>
              <a:defRPr b="1" sz="2100">
                <a:latin typeface="Montserrat"/>
                <a:ea typeface="Montserrat"/>
                <a:cs typeface="Montserrat"/>
                <a:sym typeface="Montserrat"/>
              </a:defRPr>
            </a:lvl8pPr>
            <a:lvl9pPr lvl="8" rtl="0" algn="ctr">
              <a:spcBef>
                <a:spcPts val="0"/>
              </a:spcBef>
              <a:spcAft>
                <a:spcPts val="0"/>
              </a:spcAft>
              <a:buSzPts val="2100"/>
              <a:buFont typeface="Montserrat"/>
              <a:buNone/>
              <a:defRPr b="1" sz="2100">
                <a:latin typeface="Montserrat"/>
                <a:ea typeface="Montserrat"/>
                <a:cs typeface="Montserrat"/>
                <a:sym typeface="Montserrat"/>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
    <p:spTree>
      <p:nvGrpSpPr>
        <p:cNvPr id="701" name="Shape 701"/>
        <p:cNvGrpSpPr/>
        <p:nvPr/>
      </p:nvGrpSpPr>
      <p:grpSpPr>
        <a:xfrm>
          <a:off x="0" y="0"/>
          <a:ext cx="0" cy="0"/>
          <a:chOff x="0" y="0"/>
          <a:chExt cx="0" cy="0"/>
        </a:xfrm>
      </p:grpSpPr>
      <p:pic>
        <p:nvPicPr>
          <p:cNvPr id="702" name="Google Shape;702;p34"/>
          <p:cNvPicPr preferRelativeResize="0"/>
          <p:nvPr/>
        </p:nvPicPr>
        <p:blipFill>
          <a:blip r:embed="rId2">
            <a:alphaModFix amt="29000"/>
          </a:blip>
          <a:stretch>
            <a:fillRect/>
          </a:stretch>
        </p:blipFill>
        <p:spPr>
          <a:xfrm>
            <a:off x="-335137" y="-30625"/>
            <a:ext cx="9144003" cy="5143501"/>
          </a:xfrm>
          <a:prstGeom prst="rect">
            <a:avLst/>
          </a:prstGeom>
          <a:noFill/>
          <a:ln>
            <a:noFill/>
          </a:ln>
        </p:spPr>
      </p:pic>
      <p:grpSp>
        <p:nvGrpSpPr>
          <p:cNvPr id="703" name="Google Shape;703;p34"/>
          <p:cNvGrpSpPr/>
          <p:nvPr/>
        </p:nvGrpSpPr>
        <p:grpSpPr>
          <a:xfrm>
            <a:off x="0" y="4427075"/>
            <a:ext cx="9190672" cy="716455"/>
            <a:chOff x="0" y="4427075"/>
            <a:chExt cx="9190672" cy="716455"/>
          </a:xfrm>
        </p:grpSpPr>
        <p:sp>
          <p:nvSpPr>
            <p:cNvPr id="704" name="Google Shape;704;p34"/>
            <p:cNvSpPr/>
            <p:nvPr/>
          </p:nvSpPr>
          <p:spPr>
            <a:xfrm>
              <a:off x="0" y="4427075"/>
              <a:ext cx="9190672" cy="629975"/>
            </a:xfrm>
            <a:custGeom>
              <a:rect b="b" l="l" r="r" t="t"/>
              <a:pathLst>
                <a:path extrusionOk="0" h="25199" w="284960">
                  <a:moveTo>
                    <a:pt x="0" y="0"/>
                  </a:moveTo>
                  <a:lnTo>
                    <a:pt x="0" y="25198"/>
                  </a:lnTo>
                  <a:lnTo>
                    <a:pt x="284960" y="25198"/>
                  </a:lnTo>
                  <a:lnTo>
                    <a:pt x="284960" y="0"/>
                  </a:ln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4"/>
            <p:cNvSpPr/>
            <p:nvPr/>
          </p:nvSpPr>
          <p:spPr>
            <a:xfrm>
              <a:off x="0" y="4742425"/>
              <a:ext cx="9190672" cy="401105"/>
            </a:xfrm>
            <a:custGeom>
              <a:rect b="b" l="l" r="r" t="t"/>
              <a:pathLst>
                <a:path extrusionOk="0" h="25199" w="284960">
                  <a:moveTo>
                    <a:pt x="0" y="0"/>
                  </a:moveTo>
                  <a:lnTo>
                    <a:pt x="0" y="25198"/>
                  </a:lnTo>
                  <a:lnTo>
                    <a:pt x="284960" y="25198"/>
                  </a:lnTo>
                  <a:lnTo>
                    <a:pt x="284960" y="0"/>
                  </a:ln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 name="Google Shape;706;p34"/>
          <p:cNvSpPr/>
          <p:nvPr/>
        </p:nvSpPr>
        <p:spPr>
          <a:xfrm flipH="1">
            <a:off x="7833294" y="3881215"/>
            <a:ext cx="1400933" cy="629947"/>
          </a:xfrm>
          <a:custGeom>
            <a:rect b="b" l="l" r="r" t="t"/>
            <a:pathLst>
              <a:path extrusionOk="0" h="32038" w="71249">
                <a:moveTo>
                  <a:pt x="36897" y="5963"/>
                </a:moveTo>
                <a:cubicBezTo>
                  <a:pt x="36894" y="5973"/>
                  <a:pt x="36890" y="5978"/>
                  <a:pt x="36888" y="5978"/>
                </a:cubicBezTo>
                <a:cubicBezTo>
                  <a:pt x="36887" y="5978"/>
                  <a:pt x="36888" y="5972"/>
                  <a:pt x="36897" y="5963"/>
                </a:cubicBezTo>
                <a:close/>
                <a:moveTo>
                  <a:pt x="20092" y="1"/>
                </a:moveTo>
                <a:cubicBezTo>
                  <a:pt x="19910" y="1"/>
                  <a:pt x="19697" y="244"/>
                  <a:pt x="19606" y="365"/>
                </a:cubicBezTo>
                <a:cubicBezTo>
                  <a:pt x="19424" y="548"/>
                  <a:pt x="19272" y="730"/>
                  <a:pt x="19120" y="912"/>
                </a:cubicBezTo>
                <a:cubicBezTo>
                  <a:pt x="18816" y="1338"/>
                  <a:pt x="18573" y="1824"/>
                  <a:pt x="18421" y="2341"/>
                </a:cubicBezTo>
                <a:cubicBezTo>
                  <a:pt x="18025" y="1520"/>
                  <a:pt x="17357" y="669"/>
                  <a:pt x="16445" y="274"/>
                </a:cubicBezTo>
                <a:cubicBezTo>
                  <a:pt x="16397" y="252"/>
                  <a:pt x="16352" y="242"/>
                  <a:pt x="16311" y="242"/>
                </a:cubicBezTo>
                <a:cubicBezTo>
                  <a:pt x="16014" y="242"/>
                  <a:pt x="15890" y="760"/>
                  <a:pt x="15837" y="973"/>
                </a:cubicBezTo>
                <a:cubicBezTo>
                  <a:pt x="15685" y="1429"/>
                  <a:pt x="15624" y="1885"/>
                  <a:pt x="15624" y="2371"/>
                </a:cubicBezTo>
                <a:cubicBezTo>
                  <a:pt x="15381" y="2128"/>
                  <a:pt x="15168" y="1946"/>
                  <a:pt x="14895" y="1733"/>
                </a:cubicBezTo>
                <a:cubicBezTo>
                  <a:pt x="14895" y="1763"/>
                  <a:pt x="14895" y="1763"/>
                  <a:pt x="14895" y="1763"/>
                </a:cubicBezTo>
                <a:cubicBezTo>
                  <a:pt x="14895" y="1703"/>
                  <a:pt x="14834" y="1703"/>
                  <a:pt x="14773" y="1672"/>
                </a:cubicBezTo>
                <a:cubicBezTo>
                  <a:pt x="14652" y="1581"/>
                  <a:pt x="14500" y="1490"/>
                  <a:pt x="14348" y="1429"/>
                </a:cubicBezTo>
                <a:cubicBezTo>
                  <a:pt x="14277" y="1401"/>
                  <a:pt x="14207" y="1379"/>
                  <a:pt x="14142" y="1379"/>
                </a:cubicBezTo>
                <a:cubicBezTo>
                  <a:pt x="14068" y="1379"/>
                  <a:pt x="14001" y="1408"/>
                  <a:pt x="13952" y="1490"/>
                </a:cubicBezTo>
                <a:cubicBezTo>
                  <a:pt x="13892" y="1612"/>
                  <a:pt x="13861" y="1733"/>
                  <a:pt x="13800" y="1855"/>
                </a:cubicBezTo>
                <a:cubicBezTo>
                  <a:pt x="13679" y="2250"/>
                  <a:pt x="13618" y="2645"/>
                  <a:pt x="13588" y="3040"/>
                </a:cubicBezTo>
                <a:cubicBezTo>
                  <a:pt x="13466" y="2919"/>
                  <a:pt x="13375" y="2827"/>
                  <a:pt x="13253" y="2736"/>
                </a:cubicBezTo>
                <a:cubicBezTo>
                  <a:pt x="13193" y="2675"/>
                  <a:pt x="13162" y="2645"/>
                  <a:pt x="13101" y="2615"/>
                </a:cubicBezTo>
                <a:cubicBezTo>
                  <a:pt x="13010" y="2554"/>
                  <a:pt x="13010" y="2523"/>
                  <a:pt x="13010" y="2432"/>
                </a:cubicBezTo>
                <a:cubicBezTo>
                  <a:pt x="12980" y="2159"/>
                  <a:pt x="12919" y="1885"/>
                  <a:pt x="12828" y="1642"/>
                </a:cubicBezTo>
                <a:cubicBezTo>
                  <a:pt x="12767" y="1399"/>
                  <a:pt x="12676" y="1186"/>
                  <a:pt x="12585" y="973"/>
                </a:cubicBezTo>
                <a:cubicBezTo>
                  <a:pt x="12493" y="821"/>
                  <a:pt x="12433" y="639"/>
                  <a:pt x="12250" y="639"/>
                </a:cubicBezTo>
                <a:cubicBezTo>
                  <a:pt x="12068" y="639"/>
                  <a:pt x="11855" y="821"/>
                  <a:pt x="11734" y="912"/>
                </a:cubicBezTo>
                <a:cubicBezTo>
                  <a:pt x="11521" y="1064"/>
                  <a:pt x="11338" y="1216"/>
                  <a:pt x="11186" y="1368"/>
                </a:cubicBezTo>
                <a:cubicBezTo>
                  <a:pt x="10791" y="1763"/>
                  <a:pt x="10487" y="2219"/>
                  <a:pt x="10275" y="2706"/>
                </a:cubicBezTo>
                <a:cubicBezTo>
                  <a:pt x="10062" y="2219"/>
                  <a:pt x="9788" y="1763"/>
                  <a:pt x="9423" y="1368"/>
                </a:cubicBezTo>
                <a:cubicBezTo>
                  <a:pt x="9241" y="1156"/>
                  <a:pt x="9059" y="1004"/>
                  <a:pt x="8846" y="821"/>
                </a:cubicBezTo>
                <a:cubicBezTo>
                  <a:pt x="8734" y="737"/>
                  <a:pt x="8569" y="575"/>
                  <a:pt x="8377" y="575"/>
                </a:cubicBezTo>
                <a:cubicBezTo>
                  <a:pt x="8361" y="575"/>
                  <a:pt x="8345" y="576"/>
                  <a:pt x="8329" y="578"/>
                </a:cubicBezTo>
                <a:cubicBezTo>
                  <a:pt x="8147" y="639"/>
                  <a:pt x="8025" y="912"/>
                  <a:pt x="7934" y="1064"/>
                </a:cubicBezTo>
                <a:cubicBezTo>
                  <a:pt x="7812" y="1277"/>
                  <a:pt x="7691" y="1520"/>
                  <a:pt x="7600" y="1733"/>
                </a:cubicBezTo>
                <a:cubicBezTo>
                  <a:pt x="7417" y="2219"/>
                  <a:pt x="7326" y="2736"/>
                  <a:pt x="7296" y="3283"/>
                </a:cubicBezTo>
                <a:cubicBezTo>
                  <a:pt x="6688" y="2554"/>
                  <a:pt x="5806" y="1976"/>
                  <a:pt x="4803" y="1824"/>
                </a:cubicBezTo>
                <a:cubicBezTo>
                  <a:pt x="4783" y="1821"/>
                  <a:pt x="4764" y="1820"/>
                  <a:pt x="4746" y="1820"/>
                </a:cubicBezTo>
                <a:cubicBezTo>
                  <a:pt x="4381" y="1820"/>
                  <a:pt x="4408" y="2384"/>
                  <a:pt x="4408" y="2645"/>
                </a:cubicBezTo>
                <a:cubicBezTo>
                  <a:pt x="4378" y="3131"/>
                  <a:pt x="4439" y="3587"/>
                  <a:pt x="4560" y="4043"/>
                </a:cubicBezTo>
                <a:cubicBezTo>
                  <a:pt x="4319" y="3893"/>
                  <a:pt x="4018" y="3772"/>
                  <a:pt x="3717" y="3681"/>
                </a:cubicBezTo>
                <a:lnTo>
                  <a:pt x="3717" y="3681"/>
                </a:lnTo>
                <a:cubicBezTo>
                  <a:pt x="3678" y="3647"/>
                  <a:pt x="3612" y="3642"/>
                  <a:pt x="3587" y="3618"/>
                </a:cubicBezTo>
                <a:cubicBezTo>
                  <a:pt x="3405" y="3587"/>
                  <a:pt x="3253" y="3557"/>
                  <a:pt x="3071" y="3526"/>
                </a:cubicBezTo>
                <a:cubicBezTo>
                  <a:pt x="3043" y="3520"/>
                  <a:pt x="3013" y="3516"/>
                  <a:pt x="2982" y="3516"/>
                </a:cubicBezTo>
                <a:cubicBezTo>
                  <a:pt x="2875" y="3516"/>
                  <a:pt x="2760" y="3561"/>
                  <a:pt x="2736" y="3678"/>
                </a:cubicBezTo>
                <a:cubicBezTo>
                  <a:pt x="2706" y="3800"/>
                  <a:pt x="2706" y="3952"/>
                  <a:pt x="2706" y="4074"/>
                </a:cubicBezTo>
                <a:cubicBezTo>
                  <a:pt x="2676" y="4499"/>
                  <a:pt x="2706" y="4894"/>
                  <a:pt x="2797" y="5259"/>
                </a:cubicBezTo>
                <a:cubicBezTo>
                  <a:pt x="2676" y="5198"/>
                  <a:pt x="2554" y="5137"/>
                  <a:pt x="2432" y="5077"/>
                </a:cubicBezTo>
                <a:cubicBezTo>
                  <a:pt x="2372" y="5046"/>
                  <a:pt x="2280" y="5046"/>
                  <a:pt x="2220" y="5016"/>
                </a:cubicBezTo>
                <a:cubicBezTo>
                  <a:pt x="2128" y="4985"/>
                  <a:pt x="2128" y="4955"/>
                  <a:pt x="2098" y="4864"/>
                </a:cubicBezTo>
                <a:cubicBezTo>
                  <a:pt x="1976" y="4621"/>
                  <a:pt x="1855" y="4378"/>
                  <a:pt x="1703" y="4165"/>
                </a:cubicBezTo>
                <a:cubicBezTo>
                  <a:pt x="1551" y="3952"/>
                  <a:pt x="1399" y="3770"/>
                  <a:pt x="1247" y="3587"/>
                </a:cubicBezTo>
                <a:cubicBezTo>
                  <a:pt x="1142" y="3509"/>
                  <a:pt x="1037" y="3362"/>
                  <a:pt x="894" y="3362"/>
                </a:cubicBezTo>
                <a:cubicBezTo>
                  <a:pt x="871" y="3362"/>
                  <a:pt x="847" y="3366"/>
                  <a:pt x="821" y="3374"/>
                </a:cubicBezTo>
                <a:cubicBezTo>
                  <a:pt x="639" y="3435"/>
                  <a:pt x="487" y="3648"/>
                  <a:pt x="396" y="3800"/>
                </a:cubicBezTo>
                <a:cubicBezTo>
                  <a:pt x="244" y="3982"/>
                  <a:pt x="122" y="4195"/>
                  <a:pt x="31" y="4408"/>
                </a:cubicBezTo>
                <a:cubicBezTo>
                  <a:pt x="1" y="4438"/>
                  <a:pt x="1" y="4438"/>
                  <a:pt x="1" y="4438"/>
                </a:cubicBezTo>
                <a:lnTo>
                  <a:pt x="1" y="32037"/>
                </a:lnTo>
                <a:lnTo>
                  <a:pt x="69759" y="32037"/>
                </a:lnTo>
                <a:cubicBezTo>
                  <a:pt x="69789" y="32037"/>
                  <a:pt x="69789" y="32007"/>
                  <a:pt x="69820" y="32007"/>
                </a:cubicBezTo>
                <a:cubicBezTo>
                  <a:pt x="70063" y="31855"/>
                  <a:pt x="70276" y="31703"/>
                  <a:pt x="70488" y="31521"/>
                </a:cubicBezTo>
                <a:cubicBezTo>
                  <a:pt x="70671" y="31369"/>
                  <a:pt x="70853" y="31217"/>
                  <a:pt x="71005" y="31034"/>
                </a:cubicBezTo>
                <a:cubicBezTo>
                  <a:pt x="71096" y="30913"/>
                  <a:pt x="71248" y="30761"/>
                  <a:pt x="71157" y="30578"/>
                </a:cubicBezTo>
                <a:cubicBezTo>
                  <a:pt x="71096" y="30396"/>
                  <a:pt x="70853" y="30305"/>
                  <a:pt x="70701" y="30214"/>
                </a:cubicBezTo>
                <a:cubicBezTo>
                  <a:pt x="70488" y="30092"/>
                  <a:pt x="70276" y="29971"/>
                  <a:pt x="70032" y="29879"/>
                </a:cubicBezTo>
                <a:cubicBezTo>
                  <a:pt x="69546" y="29697"/>
                  <a:pt x="68999" y="29606"/>
                  <a:pt x="68482" y="29606"/>
                </a:cubicBezTo>
                <a:cubicBezTo>
                  <a:pt x="68817" y="29211"/>
                  <a:pt x="69121" y="28755"/>
                  <a:pt x="69333" y="28268"/>
                </a:cubicBezTo>
                <a:cubicBezTo>
                  <a:pt x="69425" y="28025"/>
                  <a:pt x="69516" y="27782"/>
                  <a:pt x="69577" y="27509"/>
                </a:cubicBezTo>
                <a:cubicBezTo>
                  <a:pt x="69607" y="27357"/>
                  <a:pt x="69698" y="27083"/>
                  <a:pt x="69577" y="26931"/>
                </a:cubicBezTo>
                <a:cubicBezTo>
                  <a:pt x="69425" y="26779"/>
                  <a:pt x="69121" y="26779"/>
                  <a:pt x="68969" y="26779"/>
                </a:cubicBezTo>
                <a:cubicBezTo>
                  <a:pt x="68725" y="26749"/>
                  <a:pt x="68452" y="26749"/>
                  <a:pt x="68209" y="26749"/>
                </a:cubicBezTo>
                <a:cubicBezTo>
                  <a:pt x="67692" y="26779"/>
                  <a:pt x="67175" y="26901"/>
                  <a:pt x="66689" y="27113"/>
                </a:cubicBezTo>
                <a:cubicBezTo>
                  <a:pt x="67054" y="26262"/>
                  <a:pt x="67206" y="25198"/>
                  <a:pt x="66902" y="24226"/>
                </a:cubicBezTo>
                <a:cubicBezTo>
                  <a:pt x="66855" y="24063"/>
                  <a:pt x="66741" y="24007"/>
                  <a:pt x="66605" y="24007"/>
                </a:cubicBezTo>
                <a:cubicBezTo>
                  <a:pt x="66386" y="24007"/>
                  <a:pt x="66109" y="24151"/>
                  <a:pt x="65959" y="24226"/>
                </a:cubicBezTo>
                <a:cubicBezTo>
                  <a:pt x="65534" y="24408"/>
                  <a:pt x="65139" y="24682"/>
                  <a:pt x="64774" y="25016"/>
                </a:cubicBezTo>
                <a:cubicBezTo>
                  <a:pt x="64804" y="24682"/>
                  <a:pt x="64804" y="24378"/>
                  <a:pt x="64744" y="24043"/>
                </a:cubicBezTo>
                <a:lnTo>
                  <a:pt x="64736" y="24051"/>
                </a:lnTo>
                <a:lnTo>
                  <a:pt x="64736" y="24051"/>
                </a:lnTo>
                <a:cubicBezTo>
                  <a:pt x="64754" y="24012"/>
                  <a:pt x="64713" y="23947"/>
                  <a:pt x="64713" y="23922"/>
                </a:cubicBezTo>
                <a:cubicBezTo>
                  <a:pt x="64683" y="23739"/>
                  <a:pt x="64652" y="23588"/>
                  <a:pt x="64592" y="23405"/>
                </a:cubicBezTo>
                <a:cubicBezTo>
                  <a:pt x="64540" y="23303"/>
                  <a:pt x="64468" y="23179"/>
                  <a:pt x="64355" y="23179"/>
                </a:cubicBezTo>
                <a:cubicBezTo>
                  <a:pt x="64334" y="23179"/>
                  <a:pt x="64312" y="23183"/>
                  <a:pt x="64288" y="23192"/>
                </a:cubicBezTo>
                <a:cubicBezTo>
                  <a:pt x="64136" y="23223"/>
                  <a:pt x="64014" y="23284"/>
                  <a:pt x="63893" y="23344"/>
                </a:cubicBezTo>
                <a:cubicBezTo>
                  <a:pt x="63528" y="23496"/>
                  <a:pt x="63193" y="23709"/>
                  <a:pt x="62889" y="23983"/>
                </a:cubicBezTo>
                <a:cubicBezTo>
                  <a:pt x="62920" y="23831"/>
                  <a:pt x="62889" y="23679"/>
                  <a:pt x="62889" y="23527"/>
                </a:cubicBezTo>
                <a:cubicBezTo>
                  <a:pt x="62889" y="23466"/>
                  <a:pt x="62859" y="23405"/>
                  <a:pt x="62859" y="23344"/>
                </a:cubicBezTo>
                <a:cubicBezTo>
                  <a:pt x="62859" y="23223"/>
                  <a:pt x="62859" y="23223"/>
                  <a:pt x="62920" y="23132"/>
                </a:cubicBezTo>
                <a:cubicBezTo>
                  <a:pt x="63072" y="22919"/>
                  <a:pt x="63224" y="22706"/>
                  <a:pt x="63376" y="22463"/>
                </a:cubicBezTo>
                <a:cubicBezTo>
                  <a:pt x="63467" y="22250"/>
                  <a:pt x="63558" y="22037"/>
                  <a:pt x="63649" y="21794"/>
                </a:cubicBezTo>
                <a:cubicBezTo>
                  <a:pt x="63680" y="21642"/>
                  <a:pt x="63771" y="21429"/>
                  <a:pt x="63649" y="21308"/>
                </a:cubicBezTo>
                <a:cubicBezTo>
                  <a:pt x="63497" y="21186"/>
                  <a:pt x="63224" y="21156"/>
                  <a:pt x="63072" y="21156"/>
                </a:cubicBezTo>
                <a:cubicBezTo>
                  <a:pt x="62798" y="21095"/>
                  <a:pt x="62555" y="21095"/>
                  <a:pt x="62312" y="21095"/>
                </a:cubicBezTo>
                <a:cubicBezTo>
                  <a:pt x="61765" y="21095"/>
                  <a:pt x="61248" y="21217"/>
                  <a:pt x="60731" y="21429"/>
                </a:cubicBezTo>
                <a:cubicBezTo>
                  <a:pt x="60914" y="20913"/>
                  <a:pt x="61005" y="20396"/>
                  <a:pt x="60975" y="19849"/>
                </a:cubicBezTo>
                <a:cubicBezTo>
                  <a:pt x="60975" y="19575"/>
                  <a:pt x="60944" y="19332"/>
                  <a:pt x="60883" y="19059"/>
                </a:cubicBezTo>
                <a:cubicBezTo>
                  <a:pt x="60853" y="18907"/>
                  <a:pt x="60823" y="18633"/>
                  <a:pt x="60610" y="18511"/>
                </a:cubicBezTo>
                <a:cubicBezTo>
                  <a:pt x="60569" y="18491"/>
                  <a:pt x="60523" y="18483"/>
                  <a:pt x="60474" y="18483"/>
                </a:cubicBezTo>
                <a:cubicBezTo>
                  <a:pt x="60309" y="18483"/>
                  <a:pt x="60113" y="18579"/>
                  <a:pt x="59971" y="18603"/>
                </a:cubicBezTo>
                <a:cubicBezTo>
                  <a:pt x="59728" y="18694"/>
                  <a:pt x="59516" y="18785"/>
                  <a:pt x="59303" y="18907"/>
                </a:cubicBezTo>
                <a:cubicBezTo>
                  <a:pt x="58816" y="19150"/>
                  <a:pt x="58391" y="19484"/>
                  <a:pt x="58057" y="19879"/>
                </a:cubicBezTo>
                <a:cubicBezTo>
                  <a:pt x="58026" y="19423"/>
                  <a:pt x="57935" y="18937"/>
                  <a:pt x="57753" y="18481"/>
                </a:cubicBezTo>
                <a:cubicBezTo>
                  <a:pt x="57570" y="18025"/>
                  <a:pt x="57297" y="17569"/>
                  <a:pt x="56902" y="17204"/>
                </a:cubicBezTo>
                <a:cubicBezTo>
                  <a:pt x="56826" y="17129"/>
                  <a:pt x="56749" y="17098"/>
                  <a:pt x="56673" y="17098"/>
                </a:cubicBezTo>
                <a:cubicBezTo>
                  <a:pt x="56413" y="17098"/>
                  <a:pt x="56168" y="17458"/>
                  <a:pt x="56050" y="17600"/>
                </a:cubicBezTo>
                <a:cubicBezTo>
                  <a:pt x="55746" y="17995"/>
                  <a:pt x="55534" y="18420"/>
                  <a:pt x="55382" y="18846"/>
                </a:cubicBezTo>
                <a:cubicBezTo>
                  <a:pt x="55231" y="18575"/>
                  <a:pt x="55081" y="18304"/>
                  <a:pt x="54871" y="18062"/>
                </a:cubicBezTo>
                <a:lnTo>
                  <a:pt x="54871" y="18062"/>
                </a:lnTo>
                <a:cubicBezTo>
                  <a:pt x="54873" y="18010"/>
                  <a:pt x="54800" y="17960"/>
                  <a:pt x="54774" y="17934"/>
                </a:cubicBezTo>
                <a:lnTo>
                  <a:pt x="54713" y="17843"/>
                </a:lnTo>
                <a:lnTo>
                  <a:pt x="54652" y="17812"/>
                </a:lnTo>
                <a:cubicBezTo>
                  <a:pt x="54652" y="17812"/>
                  <a:pt x="54683" y="17782"/>
                  <a:pt x="54683" y="17782"/>
                </a:cubicBezTo>
                <a:cubicBezTo>
                  <a:pt x="54652" y="17721"/>
                  <a:pt x="54622" y="17660"/>
                  <a:pt x="54622" y="17600"/>
                </a:cubicBezTo>
                <a:cubicBezTo>
                  <a:pt x="54603" y="17561"/>
                  <a:pt x="54571" y="17523"/>
                  <a:pt x="54528" y="17523"/>
                </a:cubicBezTo>
                <a:cubicBezTo>
                  <a:pt x="54502" y="17523"/>
                  <a:pt x="54473" y="17536"/>
                  <a:pt x="54439" y="17569"/>
                </a:cubicBezTo>
                <a:cubicBezTo>
                  <a:pt x="54348" y="17660"/>
                  <a:pt x="54227" y="17752"/>
                  <a:pt x="54136" y="17843"/>
                </a:cubicBezTo>
                <a:cubicBezTo>
                  <a:pt x="53862" y="18086"/>
                  <a:pt x="53588" y="18359"/>
                  <a:pt x="53345" y="18694"/>
                </a:cubicBezTo>
                <a:cubicBezTo>
                  <a:pt x="53315" y="18542"/>
                  <a:pt x="53284" y="18390"/>
                  <a:pt x="53254" y="18268"/>
                </a:cubicBezTo>
                <a:cubicBezTo>
                  <a:pt x="53254" y="18207"/>
                  <a:pt x="53224" y="18116"/>
                  <a:pt x="53224" y="18056"/>
                </a:cubicBezTo>
                <a:cubicBezTo>
                  <a:pt x="53193" y="17964"/>
                  <a:pt x="53193" y="17964"/>
                  <a:pt x="53254" y="17873"/>
                </a:cubicBezTo>
                <a:cubicBezTo>
                  <a:pt x="53376" y="17630"/>
                  <a:pt x="53497" y="17387"/>
                  <a:pt x="53619" y="17144"/>
                </a:cubicBezTo>
                <a:cubicBezTo>
                  <a:pt x="53710" y="16931"/>
                  <a:pt x="53801" y="16718"/>
                  <a:pt x="53862" y="16475"/>
                </a:cubicBezTo>
                <a:cubicBezTo>
                  <a:pt x="53892" y="16353"/>
                  <a:pt x="53953" y="16141"/>
                  <a:pt x="53862" y="16019"/>
                </a:cubicBezTo>
                <a:cubicBezTo>
                  <a:pt x="53789" y="15964"/>
                  <a:pt x="53672" y="15953"/>
                  <a:pt x="53564" y="15953"/>
                </a:cubicBezTo>
                <a:cubicBezTo>
                  <a:pt x="53492" y="15953"/>
                  <a:pt x="53424" y="15958"/>
                  <a:pt x="53376" y="15958"/>
                </a:cubicBezTo>
                <a:cubicBezTo>
                  <a:pt x="53132" y="15958"/>
                  <a:pt x="52950" y="15958"/>
                  <a:pt x="52707" y="15989"/>
                </a:cubicBezTo>
                <a:cubicBezTo>
                  <a:pt x="52464" y="16019"/>
                  <a:pt x="52251" y="16049"/>
                  <a:pt x="52008" y="16110"/>
                </a:cubicBezTo>
                <a:cubicBezTo>
                  <a:pt x="51886" y="16141"/>
                  <a:pt x="51765" y="16171"/>
                  <a:pt x="51673" y="16232"/>
                </a:cubicBezTo>
                <a:cubicBezTo>
                  <a:pt x="51552" y="16262"/>
                  <a:pt x="51430" y="16293"/>
                  <a:pt x="51309" y="16323"/>
                </a:cubicBezTo>
                <a:cubicBezTo>
                  <a:pt x="51613" y="15897"/>
                  <a:pt x="51825" y="15411"/>
                  <a:pt x="51947" y="14894"/>
                </a:cubicBezTo>
                <a:cubicBezTo>
                  <a:pt x="52008" y="14621"/>
                  <a:pt x="52038" y="14378"/>
                  <a:pt x="52069" y="14104"/>
                </a:cubicBezTo>
                <a:cubicBezTo>
                  <a:pt x="52069" y="13952"/>
                  <a:pt x="52129" y="13679"/>
                  <a:pt x="51977" y="13527"/>
                </a:cubicBezTo>
                <a:cubicBezTo>
                  <a:pt x="51901" y="13451"/>
                  <a:pt x="51780" y="13428"/>
                  <a:pt x="51658" y="13428"/>
                </a:cubicBezTo>
                <a:cubicBezTo>
                  <a:pt x="51537" y="13428"/>
                  <a:pt x="51415" y="13451"/>
                  <a:pt x="51339" y="13466"/>
                </a:cubicBezTo>
                <a:cubicBezTo>
                  <a:pt x="51066" y="13466"/>
                  <a:pt x="50853" y="13527"/>
                  <a:pt x="50610" y="13557"/>
                </a:cubicBezTo>
                <a:cubicBezTo>
                  <a:pt x="50062" y="13679"/>
                  <a:pt x="49576" y="13891"/>
                  <a:pt x="49151" y="14165"/>
                </a:cubicBezTo>
                <a:cubicBezTo>
                  <a:pt x="49394" y="13283"/>
                  <a:pt x="49333" y="12220"/>
                  <a:pt x="48907" y="11308"/>
                </a:cubicBezTo>
                <a:cubicBezTo>
                  <a:pt x="48840" y="11182"/>
                  <a:pt x="48744" y="11136"/>
                  <a:pt x="48639" y="11136"/>
                </a:cubicBezTo>
                <a:cubicBezTo>
                  <a:pt x="48413" y="11136"/>
                  <a:pt x="48141" y="11346"/>
                  <a:pt x="47996" y="11429"/>
                </a:cubicBezTo>
                <a:cubicBezTo>
                  <a:pt x="47600" y="11703"/>
                  <a:pt x="47236" y="12037"/>
                  <a:pt x="46932" y="12402"/>
                </a:cubicBezTo>
                <a:cubicBezTo>
                  <a:pt x="46901" y="12098"/>
                  <a:pt x="46841" y="11764"/>
                  <a:pt x="46780" y="11460"/>
                </a:cubicBezTo>
                <a:cubicBezTo>
                  <a:pt x="46767" y="11472"/>
                  <a:pt x="46757" y="11482"/>
                  <a:pt x="46749" y="11490"/>
                </a:cubicBezTo>
                <a:lnTo>
                  <a:pt x="46749" y="11490"/>
                </a:lnTo>
                <a:cubicBezTo>
                  <a:pt x="46780" y="11429"/>
                  <a:pt x="46749" y="11368"/>
                  <a:pt x="46719" y="11338"/>
                </a:cubicBezTo>
                <a:cubicBezTo>
                  <a:pt x="46658" y="11186"/>
                  <a:pt x="46597" y="11004"/>
                  <a:pt x="46537" y="10882"/>
                </a:cubicBezTo>
                <a:cubicBezTo>
                  <a:pt x="46467" y="10766"/>
                  <a:pt x="46398" y="10668"/>
                  <a:pt x="46302" y="10668"/>
                </a:cubicBezTo>
                <a:cubicBezTo>
                  <a:pt x="46271" y="10668"/>
                  <a:pt x="46239" y="10678"/>
                  <a:pt x="46202" y="10700"/>
                </a:cubicBezTo>
                <a:cubicBezTo>
                  <a:pt x="46050" y="10730"/>
                  <a:pt x="45959" y="10821"/>
                  <a:pt x="45837" y="10882"/>
                </a:cubicBezTo>
                <a:cubicBezTo>
                  <a:pt x="45503" y="11095"/>
                  <a:pt x="45199" y="11368"/>
                  <a:pt x="44926" y="11642"/>
                </a:cubicBezTo>
                <a:cubicBezTo>
                  <a:pt x="44926" y="11490"/>
                  <a:pt x="44895" y="11368"/>
                  <a:pt x="44865" y="11217"/>
                </a:cubicBezTo>
                <a:cubicBezTo>
                  <a:pt x="44865" y="11156"/>
                  <a:pt x="44834" y="11065"/>
                  <a:pt x="44834" y="11004"/>
                </a:cubicBezTo>
                <a:cubicBezTo>
                  <a:pt x="44804" y="10913"/>
                  <a:pt x="44804" y="10913"/>
                  <a:pt x="44865" y="10821"/>
                </a:cubicBezTo>
                <a:cubicBezTo>
                  <a:pt x="44986" y="10578"/>
                  <a:pt x="45108" y="10335"/>
                  <a:pt x="45230" y="10092"/>
                </a:cubicBezTo>
                <a:cubicBezTo>
                  <a:pt x="45290" y="9879"/>
                  <a:pt x="45382" y="9636"/>
                  <a:pt x="45412" y="9393"/>
                </a:cubicBezTo>
                <a:cubicBezTo>
                  <a:pt x="45442" y="9271"/>
                  <a:pt x="45503" y="9058"/>
                  <a:pt x="45382" y="8937"/>
                </a:cubicBezTo>
                <a:cubicBezTo>
                  <a:pt x="45280" y="8856"/>
                  <a:pt x="45125" y="8842"/>
                  <a:pt x="44988" y="8842"/>
                </a:cubicBezTo>
                <a:cubicBezTo>
                  <a:pt x="44919" y="8842"/>
                  <a:pt x="44855" y="8846"/>
                  <a:pt x="44804" y="8846"/>
                </a:cubicBezTo>
                <a:cubicBezTo>
                  <a:pt x="44733" y="8837"/>
                  <a:pt x="44662" y="8833"/>
                  <a:pt x="44590" y="8833"/>
                </a:cubicBezTo>
                <a:cubicBezTo>
                  <a:pt x="44418" y="8833"/>
                  <a:pt x="44246" y="8855"/>
                  <a:pt x="44075" y="8876"/>
                </a:cubicBezTo>
                <a:cubicBezTo>
                  <a:pt x="43527" y="8937"/>
                  <a:pt x="43011" y="9089"/>
                  <a:pt x="42555" y="9332"/>
                </a:cubicBezTo>
                <a:cubicBezTo>
                  <a:pt x="42707" y="8846"/>
                  <a:pt x="42768" y="8299"/>
                  <a:pt x="42707" y="7751"/>
                </a:cubicBezTo>
                <a:cubicBezTo>
                  <a:pt x="42707" y="7508"/>
                  <a:pt x="42676" y="7235"/>
                  <a:pt x="42616" y="6992"/>
                </a:cubicBezTo>
                <a:cubicBezTo>
                  <a:pt x="42585" y="6840"/>
                  <a:pt x="42524" y="6566"/>
                  <a:pt x="42372" y="6475"/>
                </a:cubicBezTo>
                <a:cubicBezTo>
                  <a:pt x="42338" y="6463"/>
                  <a:pt x="42299" y="6458"/>
                  <a:pt x="42259" y="6458"/>
                </a:cubicBezTo>
                <a:cubicBezTo>
                  <a:pt x="42090" y="6458"/>
                  <a:pt x="41887" y="6547"/>
                  <a:pt x="41764" y="6596"/>
                </a:cubicBezTo>
                <a:cubicBezTo>
                  <a:pt x="41521" y="6688"/>
                  <a:pt x="41309" y="6809"/>
                  <a:pt x="41096" y="6931"/>
                </a:cubicBezTo>
                <a:cubicBezTo>
                  <a:pt x="40640" y="7174"/>
                  <a:pt x="40214" y="7539"/>
                  <a:pt x="39880" y="7903"/>
                </a:cubicBezTo>
                <a:cubicBezTo>
                  <a:pt x="39850" y="6992"/>
                  <a:pt x="39576" y="5988"/>
                  <a:pt x="38907" y="5229"/>
                </a:cubicBezTo>
                <a:cubicBezTo>
                  <a:pt x="38843" y="5150"/>
                  <a:pt x="38774" y="5118"/>
                  <a:pt x="38703" y="5118"/>
                </a:cubicBezTo>
                <a:cubicBezTo>
                  <a:pt x="38472" y="5118"/>
                  <a:pt x="38226" y="5454"/>
                  <a:pt x="38087" y="5593"/>
                </a:cubicBezTo>
                <a:cubicBezTo>
                  <a:pt x="37752" y="5958"/>
                  <a:pt x="37509" y="6353"/>
                  <a:pt x="37296" y="6779"/>
                </a:cubicBezTo>
                <a:cubicBezTo>
                  <a:pt x="37206" y="6509"/>
                  <a:pt x="37087" y="6209"/>
                  <a:pt x="36908" y="5938"/>
                </a:cubicBezTo>
                <a:lnTo>
                  <a:pt x="36908" y="5938"/>
                </a:lnTo>
                <a:cubicBezTo>
                  <a:pt x="36919" y="5884"/>
                  <a:pt x="36867" y="5833"/>
                  <a:pt x="36840" y="5806"/>
                </a:cubicBezTo>
                <a:cubicBezTo>
                  <a:pt x="36749" y="5654"/>
                  <a:pt x="36658" y="5533"/>
                  <a:pt x="36536" y="5411"/>
                </a:cubicBezTo>
                <a:cubicBezTo>
                  <a:pt x="36473" y="5347"/>
                  <a:pt x="36394" y="5269"/>
                  <a:pt x="36301" y="5269"/>
                </a:cubicBezTo>
                <a:cubicBezTo>
                  <a:pt x="36260" y="5269"/>
                  <a:pt x="36217" y="5283"/>
                  <a:pt x="36172" y="5320"/>
                </a:cubicBezTo>
                <a:cubicBezTo>
                  <a:pt x="36080" y="5381"/>
                  <a:pt x="35959" y="5502"/>
                  <a:pt x="35868" y="5593"/>
                </a:cubicBezTo>
                <a:cubicBezTo>
                  <a:pt x="35594" y="5867"/>
                  <a:pt x="35381" y="6201"/>
                  <a:pt x="35169" y="6536"/>
                </a:cubicBezTo>
                <a:cubicBezTo>
                  <a:pt x="35138" y="6414"/>
                  <a:pt x="35077" y="6262"/>
                  <a:pt x="35017" y="6140"/>
                </a:cubicBezTo>
                <a:cubicBezTo>
                  <a:pt x="34986" y="6080"/>
                  <a:pt x="34956" y="6019"/>
                  <a:pt x="34925" y="5958"/>
                </a:cubicBezTo>
                <a:cubicBezTo>
                  <a:pt x="34895" y="5867"/>
                  <a:pt x="34895" y="5836"/>
                  <a:pt x="34925" y="5745"/>
                </a:cubicBezTo>
                <a:cubicBezTo>
                  <a:pt x="34986" y="5502"/>
                  <a:pt x="35077" y="5229"/>
                  <a:pt x="35108" y="4955"/>
                </a:cubicBezTo>
                <a:cubicBezTo>
                  <a:pt x="35138" y="4712"/>
                  <a:pt x="35169" y="4499"/>
                  <a:pt x="35138" y="4256"/>
                </a:cubicBezTo>
                <a:cubicBezTo>
                  <a:pt x="35138" y="4104"/>
                  <a:pt x="35169" y="3891"/>
                  <a:pt x="34986" y="3800"/>
                </a:cubicBezTo>
                <a:cubicBezTo>
                  <a:pt x="34939" y="3781"/>
                  <a:pt x="34883" y="3774"/>
                  <a:pt x="34823" y="3774"/>
                </a:cubicBezTo>
                <a:cubicBezTo>
                  <a:pt x="34689" y="3774"/>
                  <a:pt x="34535" y="3809"/>
                  <a:pt x="34409" y="3830"/>
                </a:cubicBezTo>
                <a:cubicBezTo>
                  <a:pt x="34196" y="3891"/>
                  <a:pt x="33953" y="3952"/>
                  <a:pt x="33740" y="4043"/>
                </a:cubicBezTo>
                <a:cubicBezTo>
                  <a:pt x="33223" y="4195"/>
                  <a:pt x="32767" y="4499"/>
                  <a:pt x="32372" y="4833"/>
                </a:cubicBezTo>
                <a:cubicBezTo>
                  <a:pt x="32372" y="4286"/>
                  <a:pt x="32342" y="3770"/>
                  <a:pt x="32190" y="3253"/>
                </a:cubicBezTo>
                <a:cubicBezTo>
                  <a:pt x="32099" y="3010"/>
                  <a:pt x="32007" y="2767"/>
                  <a:pt x="31916" y="2523"/>
                </a:cubicBezTo>
                <a:cubicBezTo>
                  <a:pt x="31855" y="2371"/>
                  <a:pt x="31764" y="2128"/>
                  <a:pt x="31552" y="2067"/>
                </a:cubicBezTo>
                <a:cubicBezTo>
                  <a:pt x="31540" y="2065"/>
                  <a:pt x="31527" y="2065"/>
                  <a:pt x="31515" y="2065"/>
                </a:cubicBezTo>
                <a:cubicBezTo>
                  <a:pt x="31338" y="2065"/>
                  <a:pt x="31118" y="2256"/>
                  <a:pt x="31004" y="2341"/>
                </a:cubicBezTo>
                <a:cubicBezTo>
                  <a:pt x="30792" y="2463"/>
                  <a:pt x="30609" y="2615"/>
                  <a:pt x="30427" y="2797"/>
                </a:cubicBezTo>
                <a:cubicBezTo>
                  <a:pt x="30032" y="3131"/>
                  <a:pt x="29697" y="3557"/>
                  <a:pt x="29454" y="4013"/>
                </a:cubicBezTo>
                <a:cubicBezTo>
                  <a:pt x="29241" y="3101"/>
                  <a:pt x="28725" y="2189"/>
                  <a:pt x="27965" y="1581"/>
                </a:cubicBezTo>
                <a:cubicBezTo>
                  <a:pt x="27897" y="1530"/>
                  <a:pt x="27834" y="1509"/>
                  <a:pt x="27774" y="1509"/>
                </a:cubicBezTo>
                <a:cubicBezTo>
                  <a:pt x="27513" y="1509"/>
                  <a:pt x="27329" y="1924"/>
                  <a:pt x="27205" y="2098"/>
                </a:cubicBezTo>
                <a:cubicBezTo>
                  <a:pt x="26962" y="2523"/>
                  <a:pt x="26810" y="2949"/>
                  <a:pt x="26688" y="3435"/>
                </a:cubicBezTo>
                <a:cubicBezTo>
                  <a:pt x="26536" y="3162"/>
                  <a:pt x="26354" y="2919"/>
                  <a:pt x="26141" y="2675"/>
                </a:cubicBezTo>
                <a:cubicBezTo>
                  <a:pt x="26140" y="2678"/>
                  <a:pt x="26139" y="2680"/>
                  <a:pt x="26138" y="2682"/>
                </a:cubicBezTo>
                <a:lnTo>
                  <a:pt x="26138" y="2682"/>
                </a:lnTo>
                <a:cubicBezTo>
                  <a:pt x="26125" y="2637"/>
                  <a:pt x="26076" y="2610"/>
                  <a:pt x="26050" y="2584"/>
                </a:cubicBezTo>
                <a:cubicBezTo>
                  <a:pt x="25928" y="2463"/>
                  <a:pt x="25807" y="2341"/>
                  <a:pt x="25655" y="2250"/>
                </a:cubicBezTo>
                <a:cubicBezTo>
                  <a:pt x="25599" y="2194"/>
                  <a:pt x="25520" y="2138"/>
                  <a:pt x="25440" y="2138"/>
                </a:cubicBezTo>
                <a:cubicBezTo>
                  <a:pt x="25389" y="2138"/>
                  <a:pt x="25337" y="2161"/>
                  <a:pt x="25290" y="2219"/>
                </a:cubicBezTo>
                <a:cubicBezTo>
                  <a:pt x="25199" y="2311"/>
                  <a:pt x="25138" y="2432"/>
                  <a:pt x="25047" y="2523"/>
                </a:cubicBezTo>
                <a:cubicBezTo>
                  <a:pt x="24834" y="2888"/>
                  <a:pt x="24682" y="3253"/>
                  <a:pt x="24561" y="3618"/>
                </a:cubicBezTo>
                <a:cubicBezTo>
                  <a:pt x="24500" y="3496"/>
                  <a:pt x="24409" y="3374"/>
                  <a:pt x="24317" y="3253"/>
                </a:cubicBezTo>
                <a:cubicBezTo>
                  <a:pt x="24287" y="3222"/>
                  <a:pt x="24257" y="3162"/>
                  <a:pt x="24196" y="3101"/>
                </a:cubicBezTo>
                <a:cubicBezTo>
                  <a:pt x="24135" y="3040"/>
                  <a:pt x="24135" y="3010"/>
                  <a:pt x="24135" y="2919"/>
                </a:cubicBezTo>
                <a:cubicBezTo>
                  <a:pt x="24165" y="2645"/>
                  <a:pt x="24196" y="2371"/>
                  <a:pt x="24165" y="2098"/>
                </a:cubicBezTo>
                <a:cubicBezTo>
                  <a:pt x="24165" y="1855"/>
                  <a:pt x="24135" y="1612"/>
                  <a:pt x="24074" y="1399"/>
                </a:cubicBezTo>
                <a:cubicBezTo>
                  <a:pt x="24044" y="1247"/>
                  <a:pt x="24013" y="1034"/>
                  <a:pt x="23831" y="973"/>
                </a:cubicBezTo>
                <a:cubicBezTo>
                  <a:pt x="23811" y="970"/>
                  <a:pt x="23791" y="968"/>
                  <a:pt x="23770" y="968"/>
                </a:cubicBezTo>
                <a:cubicBezTo>
                  <a:pt x="23597" y="968"/>
                  <a:pt x="23392" y="1071"/>
                  <a:pt x="23284" y="1125"/>
                </a:cubicBezTo>
                <a:cubicBezTo>
                  <a:pt x="23041" y="1216"/>
                  <a:pt x="22828" y="1338"/>
                  <a:pt x="22646" y="1460"/>
                </a:cubicBezTo>
                <a:cubicBezTo>
                  <a:pt x="22159" y="1763"/>
                  <a:pt x="21764" y="2128"/>
                  <a:pt x="21460" y="2523"/>
                </a:cubicBezTo>
                <a:cubicBezTo>
                  <a:pt x="21369" y="2007"/>
                  <a:pt x="21217" y="1490"/>
                  <a:pt x="20943" y="1004"/>
                </a:cubicBezTo>
                <a:cubicBezTo>
                  <a:pt x="20822" y="791"/>
                  <a:pt x="20700" y="578"/>
                  <a:pt x="20548" y="365"/>
                </a:cubicBezTo>
                <a:cubicBezTo>
                  <a:pt x="20427" y="244"/>
                  <a:pt x="20305" y="1"/>
                  <a:pt x="20092" y="1"/>
                </a:cubicBez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4"/>
          <p:cNvSpPr/>
          <p:nvPr/>
        </p:nvSpPr>
        <p:spPr>
          <a:xfrm>
            <a:off x="-743956" y="3850575"/>
            <a:ext cx="2060075" cy="891875"/>
          </a:xfrm>
          <a:custGeom>
            <a:rect b="b" l="l" r="r" t="t"/>
            <a:pathLst>
              <a:path extrusionOk="0" h="35675" w="82403">
                <a:moveTo>
                  <a:pt x="28141" y="0"/>
                </a:moveTo>
                <a:cubicBezTo>
                  <a:pt x="27468" y="0"/>
                  <a:pt x="26917" y="104"/>
                  <a:pt x="26535" y="324"/>
                </a:cubicBezTo>
                <a:cubicBezTo>
                  <a:pt x="24165" y="1723"/>
                  <a:pt x="27356" y="7224"/>
                  <a:pt x="29849" y="9109"/>
                </a:cubicBezTo>
                <a:cubicBezTo>
                  <a:pt x="28726" y="8781"/>
                  <a:pt x="27519" y="8638"/>
                  <a:pt x="26359" y="8638"/>
                </a:cubicBezTo>
                <a:cubicBezTo>
                  <a:pt x="22995" y="8638"/>
                  <a:pt x="20021" y="9843"/>
                  <a:pt x="20608" y="11267"/>
                </a:cubicBezTo>
                <a:cubicBezTo>
                  <a:pt x="20531" y="11264"/>
                  <a:pt x="20454" y="11263"/>
                  <a:pt x="20378" y="11263"/>
                </a:cubicBezTo>
                <a:cubicBezTo>
                  <a:pt x="16812" y="11263"/>
                  <a:pt x="14068" y="13993"/>
                  <a:pt x="13830" y="14975"/>
                </a:cubicBezTo>
                <a:cubicBezTo>
                  <a:pt x="13526" y="16100"/>
                  <a:pt x="15380" y="18197"/>
                  <a:pt x="18937" y="18866"/>
                </a:cubicBezTo>
                <a:cubicBezTo>
                  <a:pt x="14894" y="19048"/>
                  <a:pt x="9575" y="21905"/>
                  <a:pt x="12371" y="23182"/>
                </a:cubicBezTo>
                <a:cubicBezTo>
                  <a:pt x="8724" y="23638"/>
                  <a:pt x="6018" y="25826"/>
                  <a:pt x="8146" y="26708"/>
                </a:cubicBezTo>
                <a:cubicBezTo>
                  <a:pt x="4529" y="27468"/>
                  <a:pt x="0" y="32149"/>
                  <a:pt x="5167" y="32392"/>
                </a:cubicBezTo>
                <a:cubicBezTo>
                  <a:pt x="3070" y="33364"/>
                  <a:pt x="2006" y="34945"/>
                  <a:pt x="2067" y="35674"/>
                </a:cubicBezTo>
                <a:lnTo>
                  <a:pt x="79272" y="35674"/>
                </a:lnTo>
                <a:cubicBezTo>
                  <a:pt x="80731" y="34945"/>
                  <a:pt x="82403" y="30538"/>
                  <a:pt x="81886" y="29930"/>
                </a:cubicBezTo>
                <a:cubicBezTo>
                  <a:pt x="81812" y="29847"/>
                  <a:pt x="81661" y="29809"/>
                  <a:pt x="81452" y="29809"/>
                </a:cubicBezTo>
                <a:cubicBezTo>
                  <a:pt x="80202" y="29809"/>
                  <a:pt x="76870" y="31159"/>
                  <a:pt x="75412" y="32331"/>
                </a:cubicBezTo>
                <a:cubicBezTo>
                  <a:pt x="76046" y="30004"/>
                  <a:pt x="75689" y="27346"/>
                  <a:pt x="74998" y="27346"/>
                </a:cubicBezTo>
                <a:cubicBezTo>
                  <a:pt x="74994" y="27346"/>
                  <a:pt x="74990" y="27346"/>
                  <a:pt x="74986" y="27346"/>
                </a:cubicBezTo>
                <a:cubicBezTo>
                  <a:pt x="74287" y="27376"/>
                  <a:pt x="73041" y="29930"/>
                  <a:pt x="73041" y="29930"/>
                </a:cubicBezTo>
                <a:cubicBezTo>
                  <a:pt x="72682" y="26703"/>
                  <a:pt x="68681" y="20714"/>
                  <a:pt x="67362" y="20714"/>
                </a:cubicBezTo>
                <a:cubicBezTo>
                  <a:pt x="67339" y="20714"/>
                  <a:pt x="67317" y="20716"/>
                  <a:pt x="67296" y="20720"/>
                </a:cubicBezTo>
                <a:cubicBezTo>
                  <a:pt x="66050" y="20933"/>
                  <a:pt x="65320" y="23911"/>
                  <a:pt x="65320" y="23911"/>
                </a:cubicBezTo>
                <a:cubicBezTo>
                  <a:pt x="65020" y="21853"/>
                  <a:pt x="62695" y="19618"/>
                  <a:pt x="60864" y="19618"/>
                </a:cubicBezTo>
                <a:cubicBezTo>
                  <a:pt x="60289" y="19618"/>
                  <a:pt x="59763" y="19839"/>
                  <a:pt x="59363" y="20355"/>
                </a:cubicBezTo>
                <a:cubicBezTo>
                  <a:pt x="59619" y="15398"/>
                  <a:pt x="56805" y="11055"/>
                  <a:pt x="55575" y="11055"/>
                </a:cubicBezTo>
                <a:cubicBezTo>
                  <a:pt x="55493" y="11055"/>
                  <a:pt x="55417" y="11075"/>
                  <a:pt x="55351" y="11115"/>
                </a:cubicBezTo>
                <a:cubicBezTo>
                  <a:pt x="54317" y="11723"/>
                  <a:pt x="53740" y="15887"/>
                  <a:pt x="53831" y="17437"/>
                </a:cubicBezTo>
                <a:cubicBezTo>
                  <a:pt x="53624" y="14725"/>
                  <a:pt x="52760" y="12842"/>
                  <a:pt x="51377" y="12842"/>
                </a:cubicBezTo>
                <a:cubicBezTo>
                  <a:pt x="51335" y="12842"/>
                  <a:pt x="51291" y="12844"/>
                  <a:pt x="51247" y="12847"/>
                </a:cubicBezTo>
                <a:cubicBezTo>
                  <a:pt x="50528" y="8742"/>
                  <a:pt x="45142" y="3604"/>
                  <a:pt x="43009" y="3604"/>
                </a:cubicBezTo>
                <a:cubicBezTo>
                  <a:pt x="42978" y="3604"/>
                  <a:pt x="42948" y="3605"/>
                  <a:pt x="42919" y="3607"/>
                </a:cubicBezTo>
                <a:cubicBezTo>
                  <a:pt x="40852" y="3729"/>
                  <a:pt x="41369" y="6951"/>
                  <a:pt x="41369" y="6951"/>
                </a:cubicBezTo>
                <a:cubicBezTo>
                  <a:pt x="38435" y="2844"/>
                  <a:pt x="31649" y="0"/>
                  <a:pt x="28141" y="0"/>
                </a:cubicBez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4"/>
          <p:cNvSpPr txBox="1"/>
          <p:nvPr>
            <p:ph idx="1" type="subTitle"/>
          </p:nvPr>
        </p:nvSpPr>
        <p:spPr>
          <a:xfrm>
            <a:off x="710475" y="2746449"/>
            <a:ext cx="2376600" cy="122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a:buNone/>
              <a:defRPr sz="14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lgn="ctr">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lgn="ctr">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lgn="ctr">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lgn="ctr">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lgn="ctr">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lgn="ctr">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lgn="ctr">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709" name="Google Shape;709;p34"/>
          <p:cNvSpPr txBox="1"/>
          <p:nvPr>
            <p:ph idx="2" type="subTitle"/>
          </p:nvPr>
        </p:nvSpPr>
        <p:spPr>
          <a:xfrm>
            <a:off x="3384344" y="2746451"/>
            <a:ext cx="2375100" cy="122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a:buNone/>
              <a:defRPr sz="14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lgn="ctr">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lgn="ctr">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lgn="ctr">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lgn="ctr">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lgn="ctr">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lgn="ctr">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lgn="ctr">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710" name="Google Shape;710;p34"/>
          <p:cNvSpPr txBox="1"/>
          <p:nvPr>
            <p:ph idx="3" type="subTitle"/>
          </p:nvPr>
        </p:nvSpPr>
        <p:spPr>
          <a:xfrm>
            <a:off x="6054251" y="2746449"/>
            <a:ext cx="2376600" cy="122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a:buNone/>
              <a:defRPr sz="14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lgn="ctr">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lgn="ctr">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lgn="ctr">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lgn="ctr">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lgn="ctr">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lgn="ctr">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lgn="ctr">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711" name="Google Shape;711;p34"/>
          <p:cNvSpPr txBox="1"/>
          <p:nvPr>
            <p:ph type="title"/>
          </p:nvPr>
        </p:nvSpPr>
        <p:spPr>
          <a:xfrm>
            <a:off x="713225" y="539500"/>
            <a:ext cx="7717500" cy="54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Font typeface="Montserrat"/>
              <a:buNone/>
              <a:defRPr sz="3000"/>
            </a:lvl1pPr>
            <a:lvl2pPr lvl="1" rtl="0" algn="ctr">
              <a:spcBef>
                <a:spcPts val="0"/>
              </a:spcBef>
              <a:spcAft>
                <a:spcPts val="0"/>
              </a:spcAft>
              <a:buSzPts val="2100"/>
              <a:buFont typeface="Montserrat"/>
              <a:buNone/>
              <a:defRPr b="1" sz="2100">
                <a:latin typeface="Montserrat"/>
                <a:ea typeface="Montserrat"/>
                <a:cs typeface="Montserrat"/>
                <a:sym typeface="Montserrat"/>
              </a:defRPr>
            </a:lvl2pPr>
            <a:lvl3pPr lvl="2" rtl="0" algn="ctr">
              <a:spcBef>
                <a:spcPts val="0"/>
              </a:spcBef>
              <a:spcAft>
                <a:spcPts val="0"/>
              </a:spcAft>
              <a:buSzPts val="2100"/>
              <a:buFont typeface="Montserrat"/>
              <a:buNone/>
              <a:defRPr b="1" sz="2100">
                <a:latin typeface="Montserrat"/>
                <a:ea typeface="Montserrat"/>
                <a:cs typeface="Montserrat"/>
                <a:sym typeface="Montserrat"/>
              </a:defRPr>
            </a:lvl3pPr>
            <a:lvl4pPr lvl="3" rtl="0" algn="ctr">
              <a:spcBef>
                <a:spcPts val="0"/>
              </a:spcBef>
              <a:spcAft>
                <a:spcPts val="0"/>
              </a:spcAft>
              <a:buSzPts val="2100"/>
              <a:buFont typeface="Montserrat"/>
              <a:buNone/>
              <a:defRPr b="1" sz="2100">
                <a:latin typeface="Montserrat"/>
                <a:ea typeface="Montserrat"/>
                <a:cs typeface="Montserrat"/>
                <a:sym typeface="Montserrat"/>
              </a:defRPr>
            </a:lvl4pPr>
            <a:lvl5pPr lvl="4" rtl="0" algn="ctr">
              <a:spcBef>
                <a:spcPts val="0"/>
              </a:spcBef>
              <a:spcAft>
                <a:spcPts val="0"/>
              </a:spcAft>
              <a:buSzPts val="2100"/>
              <a:buFont typeface="Montserrat"/>
              <a:buNone/>
              <a:defRPr b="1" sz="2100">
                <a:latin typeface="Montserrat"/>
                <a:ea typeface="Montserrat"/>
                <a:cs typeface="Montserrat"/>
                <a:sym typeface="Montserrat"/>
              </a:defRPr>
            </a:lvl5pPr>
            <a:lvl6pPr lvl="5" rtl="0" algn="ctr">
              <a:spcBef>
                <a:spcPts val="0"/>
              </a:spcBef>
              <a:spcAft>
                <a:spcPts val="0"/>
              </a:spcAft>
              <a:buSzPts val="2100"/>
              <a:buFont typeface="Montserrat"/>
              <a:buNone/>
              <a:defRPr b="1" sz="2100">
                <a:latin typeface="Montserrat"/>
                <a:ea typeface="Montserrat"/>
                <a:cs typeface="Montserrat"/>
                <a:sym typeface="Montserrat"/>
              </a:defRPr>
            </a:lvl6pPr>
            <a:lvl7pPr lvl="6" rtl="0" algn="ctr">
              <a:spcBef>
                <a:spcPts val="0"/>
              </a:spcBef>
              <a:spcAft>
                <a:spcPts val="0"/>
              </a:spcAft>
              <a:buSzPts val="2100"/>
              <a:buFont typeface="Montserrat"/>
              <a:buNone/>
              <a:defRPr b="1" sz="2100">
                <a:latin typeface="Montserrat"/>
                <a:ea typeface="Montserrat"/>
                <a:cs typeface="Montserrat"/>
                <a:sym typeface="Montserrat"/>
              </a:defRPr>
            </a:lvl7pPr>
            <a:lvl8pPr lvl="7" rtl="0" algn="ctr">
              <a:spcBef>
                <a:spcPts val="0"/>
              </a:spcBef>
              <a:spcAft>
                <a:spcPts val="0"/>
              </a:spcAft>
              <a:buSzPts val="2100"/>
              <a:buFont typeface="Montserrat"/>
              <a:buNone/>
              <a:defRPr b="1" sz="2100">
                <a:latin typeface="Montserrat"/>
                <a:ea typeface="Montserrat"/>
                <a:cs typeface="Montserrat"/>
                <a:sym typeface="Montserrat"/>
              </a:defRPr>
            </a:lvl8pPr>
            <a:lvl9pPr lvl="8" rtl="0" algn="ctr">
              <a:spcBef>
                <a:spcPts val="0"/>
              </a:spcBef>
              <a:spcAft>
                <a:spcPts val="0"/>
              </a:spcAft>
              <a:buSzPts val="2100"/>
              <a:buFont typeface="Montserrat"/>
              <a:buNone/>
              <a:defRPr b="1" sz="2100">
                <a:latin typeface="Montserrat"/>
                <a:ea typeface="Montserrat"/>
                <a:cs typeface="Montserrat"/>
                <a:sym typeface="Montserrat"/>
              </a:defRPr>
            </a:lvl9pPr>
          </a:lstStyle>
          <a:p/>
        </p:txBody>
      </p:sp>
      <p:sp>
        <p:nvSpPr>
          <p:cNvPr id="712" name="Google Shape;712;p34"/>
          <p:cNvSpPr txBox="1"/>
          <p:nvPr>
            <p:ph idx="4" type="subTitle"/>
          </p:nvPr>
        </p:nvSpPr>
        <p:spPr>
          <a:xfrm>
            <a:off x="709175" y="2412375"/>
            <a:ext cx="2376600" cy="474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Lilita One"/>
              <a:buNone/>
              <a:defRPr sz="2000">
                <a:latin typeface="Lilita One"/>
                <a:ea typeface="Lilita One"/>
                <a:cs typeface="Lilita One"/>
                <a:sym typeface="Lilita One"/>
              </a:defRPr>
            </a:lvl1pPr>
            <a:lvl2pPr lvl="1" rtl="0" algn="ctr">
              <a:spcBef>
                <a:spcPts val="0"/>
              </a:spcBef>
              <a:spcAft>
                <a:spcPts val="0"/>
              </a:spcAft>
              <a:buSzPts val="2000"/>
              <a:buFont typeface="Lilita One"/>
              <a:buNone/>
              <a:defRPr sz="2000">
                <a:latin typeface="Lilita One"/>
                <a:ea typeface="Lilita One"/>
                <a:cs typeface="Lilita One"/>
                <a:sym typeface="Lilita One"/>
              </a:defRPr>
            </a:lvl2pPr>
            <a:lvl3pPr lvl="2" rtl="0" algn="ctr">
              <a:spcBef>
                <a:spcPts val="0"/>
              </a:spcBef>
              <a:spcAft>
                <a:spcPts val="0"/>
              </a:spcAft>
              <a:buSzPts val="2000"/>
              <a:buFont typeface="Lilita One"/>
              <a:buNone/>
              <a:defRPr sz="2000">
                <a:latin typeface="Lilita One"/>
                <a:ea typeface="Lilita One"/>
                <a:cs typeface="Lilita One"/>
                <a:sym typeface="Lilita One"/>
              </a:defRPr>
            </a:lvl3pPr>
            <a:lvl4pPr lvl="3" rtl="0" algn="ctr">
              <a:spcBef>
                <a:spcPts val="0"/>
              </a:spcBef>
              <a:spcAft>
                <a:spcPts val="0"/>
              </a:spcAft>
              <a:buSzPts val="2000"/>
              <a:buFont typeface="Lilita One"/>
              <a:buNone/>
              <a:defRPr sz="2000">
                <a:latin typeface="Lilita One"/>
                <a:ea typeface="Lilita One"/>
                <a:cs typeface="Lilita One"/>
                <a:sym typeface="Lilita One"/>
              </a:defRPr>
            </a:lvl4pPr>
            <a:lvl5pPr lvl="4" rtl="0" algn="ctr">
              <a:spcBef>
                <a:spcPts val="0"/>
              </a:spcBef>
              <a:spcAft>
                <a:spcPts val="0"/>
              </a:spcAft>
              <a:buSzPts val="2000"/>
              <a:buFont typeface="Lilita One"/>
              <a:buNone/>
              <a:defRPr sz="2000">
                <a:latin typeface="Lilita One"/>
                <a:ea typeface="Lilita One"/>
                <a:cs typeface="Lilita One"/>
                <a:sym typeface="Lilita One"/>
              </a:defRPr>
            </a:lvl5pPr>
            <a:lvl6pPr lvl="5" rtl="0" algn="ctr">
              <a:spcBef>
                <a:spcPts val="0"/>
              </a:spcBef>
              <a:spcAft>
                <a:spcPts val="0"/>
              </a:spcAft>
              <a:buSzPts val="2000"/>
              <a:buFont typeface="Lilita One"/>
              <a:buNone/>
              <a:defRPr sz="2000">
                <a:latin typeface="Lilita One"/>
                <a:ea typeface="Lilita One"/>
                <a:cs typeface="Lilita One"/>
                <a:sym typeface="Lilita One"/>
              </a:defRPr>
            </a:lvl6pPr>
            <a:lvl7pPr lvl="6" rtl="0" algn="ctr">
              <a:spcBef>
                <a:spcPts val="0"/>
              </a:spcBef>
              <a:spcAft>
                <a:spcPts val="0"/>
              </a:spcAft>
              <a:buSzPts val="2000"/>
              <a:buFont typeface="Lilita One"/>
              <a:buNone/>
              <a:defRPr sz="2000">
                <a:latin typeface="Lilita One"/>
                <a:ea typeface="Lilita One"/>
                <a:cs typeface="Lilita One"/>
                <a:sym typeface="Lilita One"/>
              </a:defRPr>
            </a:lvl7pPr>
            <a:lvl8pPr lvl="7" rtl="0" algn="ctr">
              <a:spcBef>
                <a:spcPts val="0"/>
              </a:spcBef>
              <a:spcAft>
                <a:spcPts val="0"/>
              </a:spcAft>
              <a:buSzPts val="2000"/>
              <a:buFont typeface="Lilita One"/>
              <a:buNone/>
              <a:defRPr sz="2000">
                <a:latin typeface="Lilita One"/>
                <a:ea typeface="Lilita One"/>
                <a:cs typeface="Lilita One"/>
                <a:sym typeface="Lilita One"/>
              </a:defRPr>
            </a:lvl8pPr>
            <a:lvl9pPr lvl="8" rtl="0" algn="ctr">
              <a:spcBef>
                <a:spcPts val="0"/>
              </a:spcBef>
              <a:spcAft>
                <a:spcPts val="0"/>
              </a:spcAft>
              <a:buSzPts val="2000"/>
              <a:buFont typeface="Lilita One"/>
              <a:buNone/>
              <a:defRPr sz="2000">
                <a:latin typeface="Lilita One"/>
                <a:ea typeface="Lilita One"/>
                <a:cs typeface="Lilita One"/>
                <a:sym typeface="Lilita One"/>
              </a:defRPr>
            </a:lvl9pPr>
          </a:lstStyle>
          <a:p/>
        </p:txBody>
      </p:sp>
      <p:sp>
        <p:nvSpPr>
          <p:cNvPr id="713" name="Google Shape;713;p34"/>
          <p:cNvSpPr txBox="1"/>
          <p:nvPr>
            <p:ph idx="5" type="subTitle"/>
          </p:nvPr>
        </p:nvSpPr>
        <p:spPr>
          <a:xfrm>
            <a:off x="3382963" y="2412375"/>
            <a:ext cx="2375100" cy="474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Lilita One"/>
              <a:buNone/>
              <a:defRPr sz="2000">
                <a:latin typeface="Lilita One"/>
                <a:ea typeface="Lilita One"/>
                <a:cs typeface="Lilita One"/>
                <a:sym typeface="Lilita One"/>
              </a:defRPr>
            </a:lvl1pPr>
            <a:lvl2pPr lvl="1" rtl="0" algn="ctr">
              <a:spcBef>
                <a:spcPts val="0"/>
              </a:spcBef>
              <a:spcAft>
                <a:spcPts val="0"/>
              </a:spcAft>
              <a:buSzPts val="2000"/>
              <a:buFont typeface="Lilita One"/>
              <a:buNone/>
              <a:defRPr sz="2000">
                <a:latin typeface="Lilita One"/>
                <a:ea typeface="Lilita One"/>
                <a:cs typeface="Lilita One"/>
                <a:sym typeface="Lilita One"/>
              </a:defRPr>
            </a:lvl2pPr>
            <a:lvl3pPr lvl="2" rtl="0" algn="ctr">
              <a:spcBef>
                <a:spcPts val="0"/>
              </a:spcBef>
              <a:spcAft>
                <a:spcPts val="0"/>
              </a:spcAft>
              <a:buSzPts val="2000"/>
              <a:buFont typeface="Lilita One"/>
              <a:buNone/>
              <a:defRPr sz="2000">
                <a:latin typeface="Lilita One"/>
                <a:ea typeface="Lilita One"/>
                <a:cs typeface="Lilita One"/>
                <a:sym typeface="Lilita One"/>
              </a:defRPr>
            </a:lvl3pPr>
            <a:lvl4pPr lvl="3" rtl="0" algn="ctr">
              <a:spcBef>
                <a:spcPts val="0"/>
              </a:spcBef>
              <a:spcAft>
                <a:spcPts val="0"/>
              </a:spcAft>
              <a:buSzPts val="2000"/>
              <a:buFont typeface="Lilita One"/>
              <a:buNone/>
              <a:defRPr sz="2000">
                <a:latin typeface="Lilita One"/>
                <a:ea typeface="Lilita One"/>
                <a:cs typeface="Lilita One"/>
                <a:sym typeface="Lilita One"/>
              </a:defRPr>
            </a:lvl4pPr>
            <a:lvl5pPr lvl="4" rtl="0" algn="ctr">
              <a:spcBef>
                <a:spcPts val="0"/>
              </a:spcBef>
              <a:spcAft>
                <a:spcPts val="0"/>
              </a:spcAft>
              <a:buSzPts val="2000"/>
              <a:buFont typeface="Lilita One"/>
              <a:buNone/>
              <a:defRPr sz="2000">
                <a:latin typeface="Lilita One"/>
                <a:ea typeface="Lilita One"/>
                <a:cs typeface="Lilita One"/>
                <a:sym typeface="Lilita One"/>
              </a:defRPr>
            </a:lvl5pPr>
            <a:lvl6pPr lvl="5" rtl="0" algn="ctr">
              <a:spcBef>
                <a:spcPts val="0"/>
              </a:spcBef>
              <a:spcAft>
                <a:spcPts val="0"/>
              </a:spcAft>
              <a:buSzPts val="2000"/>
              <a:buFont typeface="Lilita One"/>
              <a:buNone/>
              <a:defRPr sz="2000">
                <a:latin typeface="Lilita One"/>
                <a:ea typeface="Lilita One"/>
                <a:cs typeface="Lilita One"/>
                <a:sym typeface="Lilita One"/>
              </a:defRPr>
            </a:lvl6pPr>
            <a:lvl7pPr lvl="6" rtl="0" algn="ctr">
              <a:spcBef>
                <a:spcPts val="0"/>
              </a:spcBef>
              <a:spcAft>
                <a:spcPts val="0"/>
              </a:spcAft>
              <a:buSzPts val="2000"/>
              <a:buFont typeface="Lilita One"/>
              <a:buNone/>
              <a:defRPr sz="2000">
                <a:latin typeface="Lilita One"/>
                <a:ea typeface="Lilita One"/>
                <a:cs typeface="Lilita One"/>
                <a:sym typeface="Lilita One"/>
              </a:defRPr>
            </a:lvl7pPr>
            <a:lvl8pPr lvl="7" rtl="0" algn="ctr">
              <a:spcBef>
                <a:spcPts val="0"/>
              </a:spcBef>
              <a:spcAft>
                <a:spcPts val="0"/>
              </a:spcAft>
              <a:buSzPts val="2000"/>
              <a:buFont typeface="Lilita One"/>
              <a:buNone/>
              <a:defRPr sz="2000">
                <a:latin typeface="Lilita One"/>
                <a:ea typeface="Lilita One"/>
                <a:cs typeface="Lilita One"/>
                <a:sym typeface="Lilita One"/>
              </a:defRPr>
            </a:lvl8pPr>
            <a:lvl9pPr lvl="8" rtl="0" algn="ctr">
              <a:spcBef>
                <a:spcPts val="0"/>
              </a:spcBef>
              <a:spcAft>
                <a:spcPts val="0"/>
              </a:spcAft>
              <a:buSzPts val="2000"/>
              <a:buFont typeface="Lilita One"/>
              <a:buNone/>
              <a:defRPr sz="2000">
                <a:latin typeface="Lilita One"/>
                <a:ea typeface="Lilita One"/>
                <a:cs typeface="Lilita One"/>
                <a:sym typeface="Lilita One"/>
              </a:defRPr>
            </a:lvl9pPr>
          </a:lstStyle>
          <a:p/>
        </p:txBody>
      </p:sp>
      <p:sp>
        <p:nvSpPr>
          <p:cNvPr id="714" name="Google Shape;714;p34"/>
          <p:cNvSpPr txBox="1"/>
          <p:nvPr>
            <p:ph idx="6" type="subTitle"/>
          </p:nvPr>
        </p:nvSpPr>
        <p:spPr>
          <a:xfrm>
            <a:off x="6054330" y="2412375"/>
            <a:ext cx="2376600" cy="474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Lilita One"/>
              <a:buNone/>
              <a:defRPr sz="2000">
                <a:latin typeface="Lilita One"/>
                <a:ea typeface="Lilita One"/>
                <a:cs typeface="Lilita One"/>
                <a:sym typeface="Lilita One"/>
              </a:defRPr>
            </a:lvl1pPr>
            <a:lvl2pPr lvl="1" rtl="0" algn="ctr">
              <a:spcBef>
                <a:spcPts val="0"/>
              </a:spcBef>
              <a:spcAft>
                <a:spcPts val="0"/>
              </a:spcAft>
              <a:buSzPts val="2000"/>
              <a:buFont typeface="Lilita One"/>
              <a:buNone/>
              <a:defRPr sz="2000">
                <a:latin typeface="Lilita One"/>
                <a:ea typeface="Lilita One"/>
                <a:cs typeface="Lilita One"/>
                <a:sym typeface="Lilita One"/>
              </a:defRPr>
            </a:lvl2pPr>
            <a:lvl3pPr lvl="2" rtl="0" algn="ctr">
              <a:spcBef>
                <a:spcPts val="0"/>
              </a:spcBef>
              <a:spcAft>
                <a:spcPts val="0"/>
              </a:spcAft>
              <a:buSzPts val="2000"/>
              <a:buFont typeface="Lilita One"/>
              <a:buNone/>
              <a:defRPr sz="2000">
                <a:latin typeface="Lilita One"/>
                <a:ea typeface="Lilita One"/>
                <a:cs typeface="Lilita One"/>
                <a:sym typeface="Lilita One"/>
              </a:defRPr>
            </a:lvl3pPr>
            <a:lvl4pPr lvl="3" rtl="0" algn="ctr">
              <a:spcBef>
                <a:spcPts val="0"/>
              </a:spcBef>
              <a:spcAft>
                <a:spcPts val="0"/>
              </a:spcAft>
              <a:buSzPts val="2000"/>
              <a:buFont typeface="Lilita One"/>
              <a:buNone/>
              <a:defRPr sz="2000">
                <a:latin typeface="Lilita One"/>
                <a:ea typeface="Lilita One"/>
                <a:cs typeface="Lilita One"/>
                <a:sym typeface="Lilita One"/>
              </a:defRPr>
            </a:lvl4pPr>
            <a:lvl5pPr lvl="4" rtl="0" algn="ctr">
              <a:spcBef>
                <a:spcPts val="0"/>
              </a:spcBef>
              <a:spcAft>
                <a:spcPts val="0"/>
              </a:spcAft>
              <a:buSzPts val="2000"/>
              <a:buFont typeface="Lilita One"/>
              <a:buNone/>
              <a:defRPr sz="2000">
                <a:latin typeface="Lilita One"/>
                <a:ea typeface="Lilita One"/>
                <a:cs typeface="Lilita One"/>
                <a:sym typeface="Lilita One"/>
              </a:defRPr>
            </a:lvl5pPr>
            <a:lvl6pPr lvl="5" rtl="0" algn="ctr">
              <a:spcBef>
                <a:spcPts val="0"/>
              </a:spcBef>
              <a:spcAft>
                <a:spcPts val="0"/>
              </a:spcAft>
              <a:buSzPts val="2000"/>
              <a:buFont typeface="Lilita One"/>
              <a:buNone/>
              <a:defRPr sz="2000">
                <a:latin typeface="Lilita One"/>
                <a:ea typeface="Lilita One"/>
                <a:cs typeface="Lilita One"/>
                <a:sym typeface="Lilita One"/>
              </a:defRPr>
            </a:lvl6pPr>
            <a:lvl7pPr lvl="6" rtl="0" algn="ctr">
              <a:spcBef>
                <a:spcPts val="0"/>
              </a:spcBef>
              <a:spcAft>
                <a:spcPts val="0"/>
              </a:spcAft>
              <a:buSzPts val="2000"/>
              <a:buFont typeface="Lilita One"/>
              <a:buNone/>
              <a:defRPr sz="2000">
                <a:latin typeface="Lilita One"/>
                <a:ea typeface="Lilita One"/>
                <a:cs typeface="Lilita One"/>
                <a:sym typeface="Lilita One"/>
              </a:defRPr>
            </a:lvl7pPr>
            <a:lvl8pPr lvl="7" rtl="0" algn="ctr">
              <a:spcBef>
                <a:spcPts val="0"/>
              </a:spcBef>
              <a:spcAft>
                <a:spcPts val="0"/>
              </a:spcAft>
              <a:buSzPts val="2000"/>
              <a:buFont typeface="Lilita One"/>
              <a:buNone/>
              <a:defRPr sz="2000">
                <a:latin typeface="Lilita One"/>
                <a:ea typeface="Lilita One"/>
                <a:cs typeface="Lilita One"/>
                <a:sym typeface="Lilita One"/>
              </a:defRPr>
            </a:lvl8pPr>
            <a:lvl9pPr lvl="8" rtl="0" algn="ctr">
              <a:spcBef>
                <a:spcPts val="0"/>
              </a:spcBef>
              <a:spcAft>
                <a:spcPts val="0"/>
              </a:spcAft>
              <a:buSzPts val="2000"/>
              <a:buFont typeface="Lilita One"/>
              <a:buNone/>
              <a:defRPr sz="2000">
                <a:latin typeface="Lilita One"/>
                <a:ea typeface="Lilita One"/>
                <a:cs typeface="Lilita One"/>
                <a:sym typeface="Lilita 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_2">
    <p:spTree>
      <p:nvGrpSpPr>
        <p:cNvPr id="715" name="Shape 715"/>
        <p:cNvGrpSpPr/>
        <p:nvPr/>
      </p:nvGrpSpPr>
      <p:grpSpPr>
        <a:xfrm>
          <a:off x="0" y="0"/>
          <a:ext cx="0" cy="0"/>
          <a:chOff x="0" y="0"/>
          <a:chExt cx="0" cy="0"/>
        </a:xfrm>
      </p:grpSpPr>
      <p:grpSp>
        <p:nvGrpSpPr>
          <p:cNvPr id="716" name="Google Shape;716;p35"/>
          <p:cNvGrpSpPr/>
          <p:nvPr/>
        </p:nvGrpSpPr>
        <p:grpSpPr>
          <a:xfrm flipH="1">
            <a:off x="8470174" y="3115863"/>
            <a:ext cx="1055500" cy="1362325"/>
            <a:chOff x="238125" y="2945050"/>
            <a:chExt cx="1055500" cy="1362325"/>
          </a:xfrm>
        </p:grpSpPr>
        <p:sp>
          <p:nvSpPr>
            <p:cNvPr id="717" name="Google Shape;717;p35"/>
            <p:cNvSpPr/>
            <p:nvPr/>
          </p:nvSpPr>
          <p:spPr>
            <a:xfrm>
              <a:off x="830075" y="3821025"/>
              <a:ext cx="415675" cy="410350"/>
            </a:xfrm>
            <a:custGeom>
              <a:rect b="b" l="l" r="r" t="t"/>
              <a:pathLst>
                <a:path extrusionOk="0" h="16414" w="16627">
                  <a:moveTo>
                    <a:pt x="213" y="0"/>
                  </a:moveTo>
                  <a:lnTo>
                    <a:pt x="0" y="790"/>
                  </a:lnTo>
                  <a:lnTo>
                    <a:pt x="15624" y="16414"/>
                  </a:lnTo>
                  <a:lnTo>
                    <a:pt x="16627" y="16414"/>
                  </a:lnTo>
                  <a:lnTo>
                    <a:pt x="213" y="0"/>
                  </a:lnTo>
                  <a:close/>
                </a:path>
              </a:pathLst>
            </a:custGeom>
            <a:solidFill>
              <a:srgbClr val="7A90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5"/>
            <p:cNvSpPr/>
            <p:nvPr/>
          </p:nvSpPr>
          <p:spPr>
            <a:xfrm>
              <a:off x="238125" y="2945050"/>
              <a:ext cx="1055500" cy="1362325"/>
            </a:xfrm>
            <a:custGeom>
              <a:rect b="b" l="l" r="r" t="t"/>
              <a:pathLst>
                <a:path extrusionOk="0" h="54493" w="42220">
                  <a:moveTo>
                    <a:pt x="13860" y="1"/>
                  </a:moveTo>
                  <a:cubicBezTo>
                    <a:pt x="12120" y="1"/>
                    <a:pt x="10380" y="1406"/>
                    <a:pt x="9058" y="4218"/>
                  </a:cubicBezTo>
                  <a:lnTo>
                    <a:pt x="0" y="23519"/>
                  </a:lnTo>
                  <a:lnTo>
                    <a:pt x="0" y="54492"/>
                  </a:lnTo>
                  <a:lnTo>
                    <a:pt x="42220" y="54492"/>
                  </a:lnTo>
                  <a:lnTo>
                    <a:pt x="18663" y="4218"/>
                  </a:lnTo>
                  <a:cubicBezTo>
                    <a:pt x="17341" y="1406"/>
                    <a:pt x="15601" y="1"/>
                    <a:pt x="13860" y="1"/>
                  </a:cubicBezTo>
                  <a:close/>
                </a:path>
              </a:pathLst>
            </a:custGeom>
            <a:solidFill>
              <a:srgbClr val="8898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5"/>
            <p:cNvSpPr/>
            <p:nvPr/>
          </p:nvSpPr>
          <p:spPr>
            <a:xfrm>
              <a:off x="238125" y="2945050"/>
              <a:ext cx="667200" cy="1362325"/>
            </a:xfrm>
            <a:custGeom>
              <a:rect b="b" l="l" r="r" t="t"/>
              <a:pathLst>
                <a:path extrusionOk="0" h="54493" w="26688">
                  <a:moveTo>
                    <a:pt x="13857" y="1"/>
                  </a:moveTo>
                  <a:cubicBezTo>
                    <a:pt x="13739" y="1"/>
                    <a:pt x="13617" y="8"/>
                    <a:pt x="13496" y="23"/>
                  </a:cubicBezTo>
                  <a:lnTo>
                    <a:pt x="13496" y="18686"/>
                  </a:lnTo>
                  <a:lnTo>
                    <a:pt x="5836" y="11027"/>
                  </a:lnTo>
                  <a:lnTo>
                    <a:pt x="5532" y="11726"/>
                  </a:lnTo>
                  <a:lnTo>
                    <a:pt x="13496" y="19689"/>
                  </a:lnTo>
                  <a:lnTo>
                    <a:pt x="13496" y="45678"/>
                  </a:lnTo>
                  <a:lnTo>
                    <a:pt x="0" y="32182"/>
                  </a:lnTo>
                  <a:lnTo>
                    <a:pt x="0" y="33185"/>
                  </a:lnTo>
                  <a:lnTo>
                    <a:pt x="13496" y="46681"/>
                  </a:lnTo>
                  <a:lnTo>
                    <a:pt x="13496" y="54492"/>
                  </a:lnTo>
                  <a:lnTo>
                    <a:pt x="14195" y="54492"/>
                  </a:lnTo>
                  <a:lnTo>
                    <a:pt x="14195" y="33823"/>
                  </a:lnTo>
                  <a:lnTo>
                    <a:pt x="26687" y="21331"/>
                  </a:lnTo>
                  <a:lnTo>
                    <a:pt x="26383" y="20662"/>
                  </a:lnTo>
                  <a:lnTo>
                    <a:pt x="14195" y="32820"/>
                  </a:lnTo>
                  <a:lnTo>
                    <a:pt x="14195" y="7805"/>
                  </a:lnTo>
                  <a:lnTo>
                    <a:pt x="18359" y="3640"/>
                  </a:lnTo>
                  <a:cubicBezTo>
                    <a:pt x="18237" y="3428"/>
                    <a:pt x="18116" y="3215"/>
                    <a:pt x="17994" y="3002"/>
                  </a:cubicBezTo>
                  <a:lnTo>
                    <a:pt x="14195" y="6802"/>
                  </a:lnTo>
                  <a:lnTo>
                    <a:pt x="14195" y="23"/>
                  </a:lnTo>
                  <a:cubicBezTo>
                    <a:pt x="14088" y="8"/>
                    <a:pt x="13974" y="1"/>
                    <a:pt x="13857" y="1"/>
                  </a:cubicBez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20" name="Google Shape;720;p35"/>
          <p:cNvPicPr preferRelativeResize="0"/>
          <p:nvPr/>
        </p:nvPicPr>
        <p:blipFill>
          <a:blip r:embed="rId2">
            <a:alphaModFix amt="29000"/>
          </a:blip>
          <a:stretch>
            <a:fillRect/>
          </a:stretch>
        </p:blipFill>
        <p:spPr>
          <a:xfrm flipH="1">
            <a:off x="274463" y="-106825"/>
            <a:ext cx="9144003" cy="5143501"/>
          </a:xfrm>
          <a:prstGeom prst="rect">
            <a:avLst/>
          </a:prstGeom>
          <a:noFill/>
          <a:ln>
            <a:noFill/>
          </a:ln>
        </p:spPr>
      </p:pic>
      <p:grpSp>
        <p:nvGrpSpPr>
          <p:cNvPr id="721" name="Google Shape;721;p35"/>
          <p:cNvGrpSpPr/>
          <p:nvPr/>
        </p:nvGrpSpPr>
        <p:grpSpPr>
          <a:xfrm>
            <a:off x="0" y="4427075"/>
            <a:ext cx="9190672" cy="716455"/>
            <a:chOff x="0" y="4427075"/>
            <a:chExt cx="9190672" cy="716455"/>
          </a:xfrm>
        </p:grpSpPr>
        <p:sp>
          <p:nvSpPr>
            <p:cNvPr id="722" name="Google Shape;722;p35"/>
            <p:cNvSpPr/>
            <p:nvPr/>
          </p:nvSpPr>
          <p:spPr>
            <a:xfrm>
              <a:off x="0" y="4427075"/>
              <a:ext cx="9190672" cy="629975"/>
            </a:xfrm>
            <a:custGeom>
              <a:rect b="b" l="l" r="r" t="t"/>
              <a:pathLst>
                <a:path extrusionOk="0" h="25199" w="284960">
                  <a:moveTo>
                    <a:pt x="0" y="0"/>
                  </a:moveTo>
                  <a:lnTo>
                    <a:pt x="0" y="25198"/>
                  </a:lnTo>
                  <a:lnTo>
                    <a:pt x="284960" y="25198"/>
                  </a:lnTo>
                  <a:lnTo>
                    <a:pt x="284960" y="0"/>
                  </a:ln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5"/>
            <p:cNvSpPr/>
            <p:nvPr/>
          </p:nvSpPr>
          <p:spPr>
            <a:xfrm>
              <a:off x="0" y="4742425"/>
              <a:ext cx="9190672" cy="401105"/>
            </a:xfrm>
            <a:custGeom>
              <a:rect b="b" l="l" r="r" t="t"/>
              <a:pathLst>
                <a:path extrusionOk="0" h="25199" w="284960">
                  <a:moveTo>
                    <a:pt x="0" y="0"/>
                  </a:moveTo>
                  <a:lnTo>
                    <a:pt x="0" y="25198"/>
                  </a:lnTo>
                  <a:lnTo>
                    <a:pt x="284960" y="25198"/>
                  </a:lnTo>
                  <a:lnTo>
                    <a:pt x="284960" y="0"/>
                  </a:ln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 name="Google Shape;724;p35"/>
          <p:cNvGrpSpPr/>
          <p:nvPr/>
        </p:nvGrpSpPr>
        <p:grpSpPr>
          <a:xfrm flipH="1" rot="-2700000">
            <a:off x="8363601" y="314600"/>
            <a:ext cx="941223" cy="715707"/>
            <a:chOff x="-914400" y="192925"/>
            <a:chExt cx="1111650" cy="845300"/>
          </a:xfrm>
        </p:grpSpPr>
        <p:sp>
          <p:nvSpPr>
            <p:cNvPr id="725" name="Google Shape;725;p35"/>
            <p:cNvSpPr/>
            <p:nvPr/>
          </p:nvSpPr>
          <p:spPr>
            <a:xfrm>
              <a:off x="-914400" y="192925"/>
              <a:ext cx="1111650" cy="845300"/>
            </a:xfrm>
            <a:custGeom>
              <a:rect b="b" l="l" r="r" t="t"/>
              <a:pathLst>
                <a:path extrusionOk="0" h="33812" w="44466">
                  <a:moveTo>
                    <a:pt x="31337" y="0"/>
                  </a:moveTo>
                  <a:cubicBezTo>
                    <a:pt x="23392" y="0"/>
                    <a:pt x="14782" y="6526"/>
                    <a:pt x="18547" y="14763"/>
                  </a:cubicBezTo>
                  <a:cubicBezTo>
                    <a:pt x="14233" y="16571"/>
                    <a:pt x="15107" y="23055"/>
                    <a:pt x="19622" y="23055"/>
                  </a:cubicBezTo>
                  <a:cubicBezTo>
                    <a:pt x="19854" y="23055"/>
                    <a:pt x="20096" y="23038"/>
                    <a:pt x="20348" y="23002"/>
                  </a:cubicBezTo>
                  <a:lnTo>
                    <a:pt x="20348" y="23002"/>
                  </a:lnTo>
                  <a:cubicBezTo>
                    <a:pt x="18747" y="24303"/>
                    <a:pt x="19081" y="27205"/>
                    <a:pt x="21082" y="27405"/>
                  </a:cubicBezTo>
                  <a:cubicBezTo>
                    <a:pt x="15678" y="31179"/>
                    <a:pt x="7542" y="31748"/>
                    <a:pt x="3124" y="31748"/>
                  </a:cubicBezTo>
                  <a:cubicBezTo>
                    <a:pt x="1215" y="31748"/>
                    <a:pt x="1" y="31642"/>
                    <a:pt x="0" y="31642"/>
                  </a:cubicBezTo>
                  <a:lnTo>
                    <a:pt x="0" y="31642"/>
                  </a:lnTo>
                  <a:cubicBezTo>
                    <a:pt x="1" y="31642"/>
                    <a:pt x="6192" y="33812"/>
                    <a:pt x="14671" y="33812"/>
                  </a:cubicBezTo>
                  <a:cubicBezTo>
                    <a:pt x="19613" y="33812"/>
                    <a:pt x="25332" y="33075"/>
                    <a:pt x="31056" y="30741"/>
                  </a:cubicBezTo>
                  <a:cubicBezTo>
                    <a:pt x="39428" y="27005"/>
                    <a:pt x="44465" y="19666"/>
                    <a:pt x="42130" y="8191"/>
                  </a:cubicBezTo>
                  <a:cubicBezTo>
                    <a:pt x="40686" y="2378"/>
                    <a:pt x="36133" y="0"/>
                    <a:pt x="3133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5"/>
            <p:cNvSpPr/>
            <p:nvPr/>
          </p:nvSpPr>
          <p:spPr>
            <a:xfrm>
              <a:off x="-454900" y="559475"/>
              <a:ext cx="168475" cy="70925"/>
            </a:xfrm>
            <a:custGeom>
              <a:rect b="b" l="l" r="r" t="t"/>
              <a:pathLst>
                <a:path extrusionOk="0" h="2837" w="6739">
                  <a:moveTo>
                    <a:pt x="367" y="1"/>
                  </a:moveTo>
                  <a:lnTo>
                    <a:pt x="0" y="201"/>
                  </a:lnTo>
                  <a:cubicBezTo>
                    <a:pt x="0" y="234"/>
                    <a:pt x="1468" y="2836"/>
                    <a:pt x="5070" y="2836"/>
                  </a:cubicBezTo>
                  <a:cubicBezTo>
                    <a:pt x="5571" y="2836"/>
                    <a:pt x="6138" y="2769"/>
                    <a:pt x="6738" y="2669"/>
                  </a:cubicBezTo>
                  <a:lnTo>
                    <a:pt x="6638" y="2236"/>
                  </a:lnTo>
                  <a:cubicBezTo>
                    <a:pt x="6053" y="2353"/>
                    <a:pt x="5514" y="2404"/>
                    <a:pt x="5021" y="2404"/>
                  </a:cubicBezTo>
                  <a:cubicBezTo>
                    <a:pt x="1720" y="2404"/>
                    <a:pt x="425" y="117"/>
                    <a:pt x="3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5"/>
            <p:cNvSpPr/>
            <p:nvPr/>
          </p:nvSpPr>
          <p:spPr>
            <a:xfrm>
              <a:off x="-405700" y="722100"/>
              <a:ext cx="76750" cy="51725"/>
            </a:xfrm>
            <a:custGeom>
              <a:rect b="b" l="l" r="r" t="t"/>
              <a:pathLst>
                <a:path extrusionOk="0" h="2069" w="3070">
                  <a:moveTo>
                    <a:pt x="2702" y="0"/>
                  </a:moveTo>
                  <a:cubicBezTo>
                    <a:pt x="1701" y="1535"/>
                    <a:pt x="0" y="1635"/>
                    <a:pt x="0" y="1635"/>
                  </a:cubicBezTo>
                  <a:lnTo>
                    <a:pt x="34" y="2069"/>
                  </a:lnTo>
                  <a:cubicBezTo>
                    <a:pt x="100" y="2069"/>
                    <a:pt x="1935" y="1935"/>
                    <a:pt x="3069" y="234"/>
                  </a:cubicBezTo>
                  <a:lnTo>
                    <a:pt x="27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5"/>
            <p:cNvSpPr/>
            <p:nvPr/>
          </p:nvSpPr>
          <p:spPr>
            <a:xfrm>
              <a:off x="-318975" y="436050"/>
              <a:ext cx="276050" cy="298575"/>
            </a:xfrm>
            <a:custGeom>
              <a:rect b="b" l="l" r="r" t="t"/>
              <a:pathLst>
                <a:path extrusionOk="0" h="11943" w="11042">
                  <a:moveTo>
                    <a:pt x="3603" y="1"/>
                  </a:moveTo>
                  <a:cubicBezTo>
                    <a:pt x="1268" y="1035"/>
                    <a:pt x="0" y="4204"/>
                    <a:pt x="934" y="6672"/>
                  </a:cubicBezTo>
                  <a:cubicBezTo>
                    <a:pt x="1601" y="8410"/>
                    <a:pt x="3134" y="9316"/>
                    <a:pt x="5255" y="9316"/>
                  </a:cubicBezTo>
                  <a:cubicBezTo>
                    <a:pt x="6106" y="9316"/>
                    <a:pt x="7051" y="9170"/>
                    <a:pt x="8073" y="8874"/>
                  </a:cubicBezTo>
                  <a:lnTo>
                    <a:pt x="8073" y="8874"/>
                  </a:lnTo>
                  <a:cubicBezTo>
                    <a:pt x="7639" y="9708"/>
                    <a:pt x="7672" y="10475"/>
                    <a:pt x="8106" y="11075"/>
                  </a:cubicBezTo>
                  <a:cubicBezTo>
                    <a:pt x="8506" y="11643"/>
                    <a:pt x="9207" y="11943"/>
                    <a:pt x="9974" y="11943"/>
                  </a:cubicBezTo>
                  <a:cubicBezTo>
                    <a:pt x="10308" y="11943"/>
                    <a:pt x="10675" y="11876"/>
                    <a:pt x="11042" y="11743"/>
                  </a:cubicBezTo>
                  <a:lnTo>
                    <a:pt x="10908" y="11342"/>
                  </a:lnTo>
                  <a:cubicBezTo>
                    <a:pt x="10586" y="11450"/>
                    <a:pt x="10263" y="11502"/>
                    <a:pt x="9959" y="11502"/>
                  </a:cubicBezTo>
                  <a:cubicBezTo>
                    <a:pt x="9318" y="11502"/>
                    <a:pt x="8756" y="11271"/>
                    <a:pt x="8440" y="10842"/>
                  </a:cubicBezTo>
                  <a:cubicBezTo>
                    <a:pt x="8006" y="10275"/>
                    <a:pt x="8106" y="9474"/>
                    <a:pt x="8707" y="8640"/>
                  </a:cubicBezTo>
                  <a:lnTo>
                    <a:pt x="9073" y="8107"/>
                  </a:lnTo>
                  <a:lnTo>
                    <a:pt x="8473" y="8307"/>
                  </a:lnTo>
                  <a:cubicBezTo>
                    <a:pt x="7291" y="8701"/>
                    <a:pt x="6209" y="8894"/>
                    <a:pt x="5259" y="8894"/>
                  </a:cubicBezTo>
                  <a:cubicBezTo>
                    <a:pt x="3313" y="8894"/>
                    <a:pt x="1917" y="8085"/>
                    <a:pt x="1335" y="6539"/>
                  </a:cubicBezTo>
                  <a:cubicBezTo>
                    <a:pt x="534" y="4471"/>
                    <a:pt x="1435" y="1435"/>
                    <a:pt x="3770" y="401"/>
                  </a:cubicBezTo>
                  <a:lnTo>
                    <a:pt x="36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5"/>
            <p:cNvSpPr/>
            <p:nvPr/>
          </p:nvSpPr>
          <p:spPr>
            <a:xfrm>
              <a:off x="-354850" y="676225"/>
              <a:ext cx="67575" cy="66750"/>
            </a:xfrm>
            <a:custGeom>
              <a:rect b="b" l="l" r="r" t="t"/>
              <a:pathLst>
                <a:path extrusionOk="0" h="2670" w="2703">
                  <a:moveTo>
                    <a:pt x="1" y="1"/>
                  </a:moveTo>
                  <a:cubicBezTo>
                    <a:pt x="34" y="1001"/>
                    <a:pt x="268" y="1702"/>
                    <a:pt x="768" y="2136"/>
                  </a:cubicBezTo>
                  <a:cubicBezTo>
                    <a:pt x="1135" y="2469"/>
                    <a:pt x="1635" y="2669"/>
                    <a:pt x="2303" y="2669"/>
                  </a:cubicBezTo>
                  <a:cubicBezTo>
                    <a:pt x="2436" y="2669"/>
                    <a:pt x="2569" y="2636"/>
                    <a:pt x="2703" y="2636"/>
                  </a:cubicBezTo>
                  <a:lnTo>
                    <a:pt x="2670" y="2236"/>
                  </a:lnTo>
                  <a:cubicBezTo>
                    <a:pt x="2547" y="2247"/>
                    <a:pt x="2430" y="2252"/>
                    <a:pt x="2319" y="2252"/>
                  </a:cubicBezTo>
                  <a:cubicBezTo>
                    <a:pt x="1762" y="2252"/>
                    <a:pt x="1341" y="2113"/>
                    <a:pt x="1035" y="1835"/>
                  </a:cubicBezTo>
                  <a:cubicBezTo>
                    <a:pt x="635" y="1468"/>
                    <a:pt x="435" y="868"/>
                    <a:pt x="4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 name="Google Shape;730;p35"/>
          <p:cNvGrpSpPr/>
          <p:nvPr/>
        </p:nvGrpSpPr>
        <p:grpSpPr>
          <a:xfrm>
            <a:off x="-896900" y="316800"/>
            <a:ext cx="1695425" cy="1016125"/>
            <a:chOff x="-896900" y="316800"/>
            <a:chExt cx="1695425" cy="1016125"/>
          </a:xfrm>
        </p:grpSpPr>
        <p:sp>
          <p:nvSpPr>
            <p:cNvPr id="731" name="Google Shape;731;p35"/>
            <p:cNvSpPr/>
            <p:nvPr/>
          </p:nvSpPr>
          <p:spPr>
            <a:xfrm>
              <a:off x="142175" y="316800"/>
              <a:ext cx="656350" cy="504550"/>
            </a:xfrm>
            <a:custGeom>
              <a:rect b="b" l="l" r="r" t="t"/>
              <a:pathLst>
                <a:path extrusionOk="0" h="20182" w="26254">
                  <a:moveTo>
                    <a:pt x="13744" y="1"/>
                  </a:moveTo>
                  <a:cubicBezTo>
                    <a:pt x="5238" y="201"/>
                    <a:pt x="3870" y="10708"/>
                    <a:pt x="3370" y="14078"/>
                  </a:cubicBezTo>
                  <a:cubicBezTo>
                    <a:pt x="2836" y="18414"/>
                    <a:pt x="1" y="20182"/>
                    <a:pt x="1" y="20182"/>
                  </a:cubicBezTo>
                  <a:cubicBezTo>
                    <a:pt x="18" y="20182"/>
                    <a:pt x="36" y="20182"/>
                    <a:pt x="54" y="20182"/>
                  </a:cubicBezTo>
                  <a:cubicBezTo>
                    <a:pt x="6568" y="20182"/>
                    <a:pt x="5820" y="14007"/>
                    <a:pt x="11342" y="12777"/>
                  </a:cubicBezTo>
                  <a:cubicBezTo>
                    <a:pt x="12250" y="16490"/>
                    <a:pt x="14702" y="17989"/>
                    <a:pt x="17148" y="17989"/>
                  </a:cubicBezTo>
                  <a:cubicBezTo>
                    <a:pt x="21711" y="17989"/>
                    <a:pt x="26253" y="12771"/>
                    <a:pt x="20716" y="6972"/>
                  </a:cubicBezTo>
                  <a:cubicBezTo>
                    <a:pt x="20716" y="6972"/>
                    <a:pt x="21483" y="1"/>
                    <a:pt x="13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5"/>
            <p:cNvSpPr/>
            <p:nvPr/>
          </p:nvSpPr>
          <p:spPr>
            <a:xfrm>
              <a:off x="409050" y="534450"/>
              <a:ext cx="28375" cy="102600"/>
            </a:xfrm>
            <a:custGeom>
              <a:rect b="b" l="l" r="r" t="t"/>
              <a:pathLst>
                <a:path extrusionOk="0" h="4104" w="1135">
                  <a:moveTo>
                    <a:pt x="767" y="1"/>
                  </a:moveTo>
                  <a:cubicBezTo>
                    <a:pt x="734" y="68"/>
                    <a:pt x="0" y="1736"/>
                    <a:pt x="467" y="4104"/>
                  </a:cubicBezTo>
                  <a:lnTo>
                    <a:pt x="867" y="4037"/>
                  </a:lnTo>
                  <a:cubicBezTo>
                    <a:pt x="467" y="1802"/>
                    <a:pt x="1134" y="168"/>
                    <a:pt x="1134" y="168"/>
                  </a:cubicBezTo>
                  <a:lnTo>
                    <a:pt x="7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5"/>
            <p:cNvSpPr/>
            <p:nvPr/>
          </p:nvSpPr>
          <p:spPr>
            <a:xfrm>
              <a:off x="357325" y="478600"/>
              <a:ext cx="169325" cy="65900"/>
            </a:xfrm>
            <a:custGeom>
              <a:rect b="b" l="l" r="r" t="t"/>
              <a:pathLst>
                <a:path extrusionOk="0" h="2636" w="6773">
                  <a:moveTo>
                    <a:pt x="401" y="0"/>
                  </a:moveTo>
                  <a:lnTo>
                    <a:pt x="1" y="167"/>
                  </a:lnTo>
                  <a:cubicBezTo>
                    <a:pt x="568" y="1368"/>
                    <a:pt x="1569" y="2202"/>
                    <a:pt x="2803" y="2502"/>
                  </a:cubicBezTo>
                  <a:cubicBezTo>
                    <a:pt x="3137" y="2602"/>
                    <a:pt x="3503" y="2635"/>
                    <a:pt x="3870" y="2635"/>
                  </a:cubicBezTo>
                  <a:cubicBezTo>
                    <a:pt x="4871" y="2635"/>
                    <a:pt x="5872" y="2302"/>
                    <a:pt x="6772" y="1668"/>
                  </a:cubicBezTo>
                  <a:lnTo>
                    <a:pt x="6539" y="1334"/>
                  </a:lnTo>
                  <a:cubicBezTo>
                    <a:pt x="5707" y="1921"/>
                    <a:pt x="4786" y="2221"/>
                    <a:pt x="3881" y="2221"/>
                  </a:cubicBezTo>
                  <a:cubicBezTo>
                    <a:pt x="3551" y="2221"/>
                    <a:pt x="3223" y="2182"/>
                    <a:pt x="2903" y="2102"/>
                  </a:cubicBezTo>
                  <a:cubicBezTo>
                    <a:pt x="1802" y="1835"/>
                    <a:pt x="902" y="1067"/>
                    <a:pt x="4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5"/>
            <p:cNvSpPr/>
            <p:nvPr/>
          </p:nvSpPr>
          <p:spPr>
            <a:xfrm>
              <a:off x="607525" y="490275"/>
              <a:ext cx="57550" cy="80075"/>
            </a:xfrm>
            <a:custGeom>
              <a:rect b="b" l="l" r="r" t="t"/>
              <a:pathLst>
                <a:path extrusionOk="0" h="3203" w="2302">
                  <a:moveTo>
                    <a:pt x="1868" y="0"/>
                  </a:moveTo>
                  <a:cubicBezTo>
                    <a:pt x="1735" y="1368"/>
                    <a:pt x="1134" y="2268"/>
                    <a:pt x="0" y="2802"/>
                  </a:cubicBezTo>
                  <a:lnTo>
                    <a:pt x="167" y="3202"/>
                  </a:lnTo>
                  <a:cubicBezTo>
                    <a:pt x="1435" y="2602"/>
                    <a:pt x="2135" y="1534"/>
                    <a:pt x="2302" y="67"/>
                  </a:cubicBezTo>
                  <a:lnTo>
                    <a:pt x="186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5"/>
            <p:cNvSpPr/>
            <p:nvPr/>
          </p:nvSpPr>
          <p:spPr>
            <a:xfrm>
              <a:off x="-896900" y="850125"/>
              <a:ext cx="1502775" cy="482800"/>
            </a:xfrm>
            <a:custGeom>
              <a:rect b="b" l="l" r="r" t="t"/>
              <a:pathLst>
                <a:path extrusionOk="0" h="19312" w="60111">
                  <a:moveTo>
                    <a:pt x="46174" y="0"/>
                  </a:moveTo>
                  <a:cubicBezTo>
                    <a:pt x="45927" y="0"/>
                    <a:pt x="45680" y="6"/>
                    <a:pt x="45433" y="16"/>
                  </a:cubicBezTo>
                  <a:cubicBezTo>
                    <a:pt x="36627" y="1184"/>
                    <a:pt x="33525" y="10257"/>
                    <a:pt x="21883" y="11992"/>
                  </a:cubicBezTo>
                  <a:cubicBezTo>
                    <a:pt x="19910" y="12286"/>
                    <a:pt x="17976" y="12409"/>
                    <a:pt x="16125" y="12409"/>
                  </a:cubicBezTo>
                  <a:cubicBezTo>
                    <a:pt x="7080" y="12409"/>
                    <a:pt x="1" y="9490"/>
                    <a:pt x="1" y="9490"/>
                  </a:cubicBezTo>
                  <a:lnTo>
                    <a:pt x="1" y="9490"/>
                  </a:lnTo>
                  <a:cubicBezTo>
                    <a:pt x="1" y="9490"/>
                    <a:pt x="10375" y="18063"/>
                    <a:pt x="24352" y="18630"/>
                  </a:cubicBezTo>
                  <a:cubicBezTo>
                    <a:pt x="33458" y="18630"/>
                    <a:pt x="40697" y="11725"/>
                    <a:pt x="40697" y="11725"/>
                  </a:cubicBezTo>
                  <a:cubicBezTo>
                    <a:pt x="41277" y="11623"/>
                    <a:pt x="41844" y="11574"/>
                    <a:pt x="42400" y="11574"/>
                  </a:cubicBezTo>
                  <a:cubicBezTo>
                    <a:pt x="43667" y="11574"/>
                    <a:pt x="44875" y="11828"/>
                    <a:pt x="46034" y="12292"/>
                  </a:cubicBezTo>
                  <a:cubicBezTo>
                    <a:pt x="46100" y="14227"/>
                    <a:pt x="46834" y="16395"/>
                    <a:pt x="48235" y="17762"/>
                  </a:cubicBezTo>
                  <a:cubicBezTo>
                    <a:pt x="49321" y="18836"/>
                    <a:pt x="50746" y="19312"/>
                    <a:pt x="52206" y="19312"/>
                  </a:cubicBezTo>
                  <a:cubicBezTo>
                    <a:pt x="54784" y="19312"/>
                    <a:pt x="57469" y="17828"/>
                    <a:pt x="58576" y="15527"/>
                  </a:cubicBezTo>
                  <a:cubicBezTo>
                    <a:pt x="60110" y="12325"/>
                    <a:pt x="59276" y="8322"/>
                    <a:pt x="57375" y="5454"/>
                  </a:cubicBezTo>
                  <a:cubicBezTo>
                    <a:pt x="54849" y="1695"/>
                    <a:pt x="50558" y="0"/>
                    <a:pt x="461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5"/>
            <p:cNvSpPr/>
            <p:nvPr/>
          </p:nvSpPr>
          <p:spPr>
            <a:xfrm>
              <a:off x="242250" y="1049825"/>
              <a:ext cx="58400" cy="108450"/>
            </a:xfrm>
            <a:custGeom>
              <a:rect b="b" l="l" r="r" t="t"/>
              <a:pathLst>
                <a:path extrusionOk="0" h="4338" w="2336">
                  <a:moveTo>
                    <a:pt x="2136" y="1"/>
                  </a:moveTo>
                  <a:cubicBezTo>
                    <a:pt x="2035" y="67"/>
                    <a:pt x="1" y="1268"/>
                    <a:pt x="234" y="4337"/>
                  </a:cubicBezTo>
                  <a:lnTo>
                    <a:pt x="668" y="4270"/>
                  </a:lnTo>
                  <a:cubicBezTo>
                    <a:pt x="434" y="1502"/>
                    <a:pt x="2269" y="434"/>
                    <a:pt x="2336" y="368"/>
                  </a:cubicBezTo>
                  <a:lnTo>
                    <a:pt x="21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5"/>
            <p:cNvSpPr/>
            <p:nvPr/>
          </p:nvSpPr>
          <p:spPr>
            <a:xfrm>
              <a:off x="8750" y="1137400"/>
              <a:ext cx="112600" cy="40050"/>
            </a:xfrm>
            <a:custGeom>
              <a:rect b="b" l="l" r="r" t="t"/>
              <a:pathLst>
                <a:path extrusionOk="0" h="1602" w="4504">
                  <a:moveTo>
                    <a:pt x="4437" y="0"/>
                  </a:moveTo>
                  <a:cubicBezTo>
                    <a:pt x="2969" y="200"/>
                    <a:pt x="1535" y="601"/>
                    <a:pt x="1" y="1234"/>
                  </a:cubicBezTo>
                  <a:lnTo>
                    <a:pt x="167" y="1601"/>
                  </a:lnTo>
                  <a:cubicBezTo>
                    <a:pt x="1669" y="1001"/>
                    <a:pt x="3036" y="601"/>
                    <a:pt x="4504" y="434"/>
                  </a:cubicBezTo>
                  <a:lnTo>
                    <a:pt x="44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8" name="Google Shape;738;p35"/>
          <p:cNvSpPr/>
          <p:nvPr/>
        </p:nvSpPr>
        <p:spPr>
          <a:xfrm flipH="1">
            <a:off x="7721749" y="3954738"/>
            <a:ext cx="2111775" cy="1034725"/>
          </a:xfrm>
          <a:custGeom>
            <a:rect b="b" l="l" r="r" t="t"/>
            <a:pathLst>
              <a:path extrusionOk="0" h="41389" w="84471">
                <a:moveTo>
                  <a:pt x="21570" y="0"/>
                </a:moveTo>
                <a:cubicBezTo>
                  <a:pt x="20784" y="0"/>
                  <a:pt x="20140" y="124"/>
                  <a:pt x="19697" y="385"/>
                </a:cubicBezTo>
                <a:cubicBezTo>
                  <a:pt x="16931" y="1996"/>
                  <a:pt x="20639" y="8409"/>
                  <a:pt x="23496" y="10567"/>
                </a:cubicBezTo>
                <a:cubicBezTo>
                  <a:pt x="22212" y="10196"/>
                  <a:pt x="20831" y="10033"/>
                  <a:pt x="19501" y="10033"/>
                </a:cubicBezTo>
                <a:cubicBezTo>
                  <a:pt x="15606" y="10033"/>
                  <a:pt x="12148" y="11428"/>
                  <a:pt x="12827" y="13060"/>
                </a:cubicBezTo>
                <a:cubicBezTo>
                  <a:pt x="12730" y="13056"/>
                  <a:pt x="12633" y="13055"/>
                  <a:pt x="12537" y="13055"/>
                </a:cubicBezTo>
                <a:cubicBezTo>
                  <a:pt x="8365" y="13055"/>
                  <a:pt x="5222" y="16217"/>
                  <a:pt x="4925" y="17376"/>
                </a:cubicBezTo>
                <a:cubicBezTo>
                  <a:pt x="4590" y="18683"/>
                  <a:pt x="6718" y="21115"/>
                  <a:pt x="10882" y="21874"/>
                </a:cubicBezTo>
                <a:cubicBezTo>
                  <a:pt x="6171" y="22087"/>
                  <a:pt x="0" y="25400"/>
                  <a:pt x="3222" y="26920"/>
                </a:cubicBezTo>
                <a:cubicBezTo>
                  <a:pt x="2098" y="27042"/>
                  <a:pt x="1003" y="27346"/>
                  <a:pt x="122" y="27710"/>
                </a:cubicBezTo>
                <a:lnTo>
                  <a:pt x="122" y="41388"/>
                </a:lnTo>
                <a:lnTo>
                  <a:pt x="80853" y="41388"/>
                </a:lnTo>
                <a:cubicBezTo>
                  <a:pt x="82525" y="40537"/>
                  <a:pt x="84470" y="35431"/>
                  <a:pt x="83893" y="34732"/>
                </a:cubicBezTo>
                <a:cubicBezTo>
                  <a:pt x="83807" y="34629"/>
                  <a:pt x="83627" y="34582"/>
                  <a:pt x="83376" y="34582"/>
                </a:cubicBezTo>
                <a:cubicBezTo>
                  <a:pt x="81920" y="34582"/>
                  <a:pt x="78065" y="36154"/>
                  <a:pt x="76354" y="37528"/>
                </a:cubicBezTo>
                <a:cubicBezTo>
                  <a:pt x="77141" y="34836"/>
                  <a:pt x="76693" y="31722"/>
                  <a:pt x="75910" y="31722"/>
                </a:cubicBezTo>
                <a:cubicBezTo>
                  <a:pt x="75906" y="31722"/>
                  <a:pt x="75902" y="31722"/>
                  <a:pt x="75898" y="31723"/>
                </a:cubicBezTo>
                <a:cubicBezTo>
                  <a:pt x="75078" y="31753"/>
                  <a:pt x="73649" y="34732"/>
                  <a:pt x="73649" y="34732"/>
                </a:cubicBezTo>
                <a:cubicBezTo>
                  <a:pt x="73201" y="30966"/>
                  <a:pt x="68550" y="24026"/>
                  <a:pt x="67037" y="24026"/>
                </a:cubicBezTo>
                <a:cubicBezTo>
                  <a:pt x="67011" y="24026"/>
                  <a:pt x="66986" y="24028"/>
                  <a:pt x="66962" y="24033"/>
                </a:cubicBezTo>
                <a:cubicBezTo>
                  <a:pt x="65534" y="24306"/>
                  <a:pt x="64682" y="27771"/>
                  <a:pt x="64682" y="27771"/>
                </a:cubicBezTo>
                <a:cubicBezTo>
                  <a:pt x="64312" y="25363"/>
                  <a:pt x="61612" y="22760"/>
                  <a:pt x="59500" y="22760"/>
                </a:cubicBezTo>
                <a:cubicBezTo>
                  <a:pt x="58841" y="22760"/>
                  <a:pt x="58238" y="23014"/>
                  <a:pt x="57783" y="23607"/>
                </a:cubicBezTo>
                <a:cubicBezTo>
                  <a:pt x="58068" y="17848"/>
                  <a:pt x="54769" y="12810"/>
                  <a:pt x="53356" y="12810"/>
                </a:cubicBezTo>
                <a:cubicBezTo>
                  <a:pt x="53262" y="12810"/>
                  <a:pt x="53177" y="12832"/>
                  <a:pt x="53102" y="12877"/>
                </a:cubicBezTo>
                <a:cubicBezTo>
                  <a:pt x="51916" y="13607"/>
                  <a:pt x="51916" y="16342"/>
                  <a:pt x="52038" y="18136"/>
                </a:cubicBezTo>
                <a:cubicBezTo>
                  <a:pt x="51781" y="15106"/>
                  <a:pt x="50422" y="13958"/>
                  <a:pt x="48845" y="13958"/>
                </a:cubicBezTo>
                <a:cubicBezTo>
                  <a:pt x="48745" y="13958"/>
                  <a:pt x="48644" y="13963"/>
                  <a:pt x="48542" y="13972"/>
                </a:cubicBezTo>
                <a:cubicBezTo>
                  <a:pt x="47704" y="9209"/>
                  <a:pt x="41257" y="4181"/>
                  <a:pt x="38800" y="4181"/>
                </a:cubicBezTo>
                <a:cubicBezTo>
                  <a:pt x="38764" y="4181"/>
                  <a:pt x="38729" y="4182"/>
                  <a:pt x="38694" y="4184"/>
                </a:cubicBezTo>
                <a:cubicBezTo>
                  <a:pt x="36293" y="4336"/>
                  <a:pt x="36870" y="8075"/>
                  <a:pt x="36870" y="8075"/>
                </a:cubicBezTo>
                <a:cubicBezTo>
                  <a:pt x="33483" y="3312"/>
                  <a:pt x="25634" y="0"/>
                  <a:pt x="21570" y="0"/>
                </a:cubicBez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5"/>
          <p:cNvSpPr txBox="1"/>
          <p:nvPr>
            <p:ph idx="1" type="subTitle"/>
          </p:nvPr>
        </p:nvSpPr>
        <p:spPr>
          <a:xfrm>
            <a:off x="1677414" y="2075950"/>
            <a:ext cx="2576700" cy="65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40" name="Google Shape;740;p35"/>
          <p:cNvSpPr txBox="1"/>
          <p:nvPr>
            <p:ph idx="2" type="subTitle"/>
          </p:nvPr>
        </p:nvSpPr>
        <p:spPr>
          <a:xfrm>
            <a:off x="5486311" y="2075950"/>
            <a:ext cx="2576700" cy="65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41" name="Google Shape;741;p35"/>
          <p:cNvSpPr txBox="1"/>
          <p:nvPr>
            <p:ph idx="3" type="subTitle"/>
          </p:nvPr>
        </p:nvSpPr>
        <p:spPr>
          <a:xfrm>
            <a:off x="1677414" y="3318175"/>
            <a:ext cx="2576700" cy="65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42" name="Google Shape;742;p35"/>
          <p:cNvSpPr txBox="1"/>
          <p:nvPr>
            <p:ph idx="4" type="subTitle"/>
          </p:nvPr>
        </p:nvSpPr>
        <p:spPr>
          <a:xfrm>
            <a:off x="5486311" y="3318175"/>
            <a:ext cx="2576700" cy="65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43" name="Google Shape;743;p35"/>
          <p:cNvSpPr txBox="1"/>
          <p:nvPr>
            <p:ph idx="5" type="subTitle"/>
          </p:nvPr>
        </p:nvSpPr>
        <p:spPr>
          <a:xfrm>
            <a:off x="1677389" y="1745650"/>
            <a:ext cx="2576700" cy="467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800"/>
              <a:buNone/>
              <a:defRPr sz="2000">
                <a:latin typeface="Lilita One"/>
                <a:ea typeface="Lilita One"/>
                <a:cs typeface="Lilita One"/>
                <a:sym typeface="Lilita One"/>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744" name="Google Shape;744;p35"/>
          <p:cNvSpPr txBox="1"/>
          <p:nvPr>
            <p:ph idx="6" type="subTitle"/>
          </p:nvPr>
        </p:nvSpPr>
        <p:spPr>
          <a:xfrm>
            <a:off x="1677389" y="2987927"/>
            <a:ext cx="2576700" cy="467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800"/>
              <a:buNone/>
              <a:defRPr sz="2000">
                <a:latin typeface="Lilita One"/>
                <a:ea typeface="Lilita One"/>
                <a:cs typeface="Lilita One"/>
                <a:sym typeface="Lilita One"/>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745" name="Google Shape;745;p35"/>
          <p:cNvSpPr txBox="1"/>
          <p:nvPr>
            <p:ph idx="7" type="subTitle"/>
          </p:nvPr>
        </p:nvSpPr>
        <p:spPr>
          <a:xfrm>
            <a:off x="5486314" y="1745650"/>
            <a:ext cx="2576700" cy="467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800"/>
              <a:buNone/>
              <a:defRPr sz="2000">
                <a:latin typeface="Lilita One"/>
                <a:ea typeface="Lilita One"/>
                <a:cs typeface="Lilita One"/>
                <a:sym typeface="Lilita One"/>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746" name="Google Shape;746;p35"/>
          <p:cNvSpPr txBox="1"/>
          <p:nvPr>
            <p:ph idx="8" type="subTitle"/>
          </p:nvPr>
        </p:nvSpPr>
        <p:spPr>
          <a:xfrm>
            <a:off x="5486314" y="2987928"/>
            <a:ext cx="2576700" cy="467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800"/>
              <a:buNone/>
              <a:defRPr sz="2000">
                <a:latin typeface="Lilita One"/>
                <a:ea typeface="Lilita One"/>
                <a:cs typeface="Lilita One"/>
                <a:sym typeface="Lilita One"/>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747" name="Google Shape;747;p35"/>
          <p:cNvSpPr txBox="1"/>
          <p:nvPr>
            <p:ph type="title"/>
          </p:nvPr>
        </p:nvSpPr>
        <p:spPr>
          <a:xfrm>
            <a:off x="713225" y="539500"/>
            <a:ext cx="7717500" cy="54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Font typeface="Montserrat"/>
              <a:buNone/>
              <a:defRPr sz="3000"/>
            </a:lvl1pPr>
            <a:lvl2pPr lvl="1" rtl="0" algn="ctr">
              <a:spcBef>
                <a:spcPts val="0"/>
              </a:spcBef>
              <a:spcAft>
                <a:spcPts val="0"/>
              </a:spcAft>
              <a:buSzPts val="2100"/>
              <a:buFont typeface="Montserrat"/>
              <a:buNone/>
              <a:defRPr b="1" sz="2100">
                <a:latin typeface="Montserrat"/>
                <a:ea typeface="Montserrat"/>
                <a:cs typeface="Montserrat"/>
                <a:sym typeface="Montserrat"/>
              </a:defRPr>
            </a:lvl2pPr>
            <a:lvl3pPr lvl="2" rtl="0" algn="ctr">
              <a:spcBef>
                <a:spcPts val="0"/>
              </a:spcBef>
              <a:spcAft>
                <a:spcPts val="0"/>
              </a:spcAft>
              <a:buSzPts val="2100"/>
              <a:buFont typeface="Montserrat"/>
              <a:buNone/>
              <a:defRPr b="1" sz="2100">
                <a:latin typeface="Montserrat"/>
                <a:ea typeface="Montserrat"/>
                <a:cs typeface="Montserrat"/>
                <a:sym typeface="Montserrat"/>
              </a:defRPr>
            </a:lvl3pPr>
            <a:lvl4pPr lvl="3" rtl="0" algn="ctr">
              <a:spcBef>
                <a:spcPts val="0"/>
              </a:spcBef>
              <a:spcAft>
                <a:spcPts val="0"/>
              </a:spcAft>
              <a:buSzPts val="2100"/>
              <a:buFont typeface="Montserrat"/>
              <a:buNone/>
              <a:defRPr b="1" sz="2100">
                <a:latin typeface="Montserrat"/>
                <a:ea typeface="Montserrat"/>
                <a:cs typeface="Montserrat"/>
                <a:sym typeface="Montserrat"/>
              </a:defRPr>
            </a:lvl4pPr>
            <a:lvl5pPr lvl="4" rtl="0" algn="ctr">
              <a:spcBef>
                <a:spcPts val="0"/>
              </a:spcBef>
              <a:spcAft>
                <a:spcPts val="0"/>
              </a:spcAft>
              <a:buSzPts val="2100"/>
              <a:buFont typeface="Montserrat"/>
              <a:buNone/>
              <a:defRPr b="1" sz="2100">
                <a:latin typeface="Montserrat"/>
                <a:ea typeface="Montserrat"/>
                <a:cs typeface="Montserrat"/>
                <a:sym typeface="Montserrat"/>
              </a:defRPr>
            </a:lvl5pPr>
            <a:lvl6pPr lvl="5" rtl="0" algn="ctr">
              <a:spcBef>
                <a:spcPts val="0"/>
              </a:spcBef>
              <a:spcAft>
                <a:spcPts val="0"/>
              </a:spcAft>
              <a:buSzPts val="2100"/>
              <a:buFont typeface="Montserrat"/>
              <a:buNone/>
              <a:defRPr b="1" sz="2100">
                <a:latin typeface="Montserrat"/>
                <a:ea typeface="Montserrat"/>
                <a:cs typeface="Montserrat"/>
                <a:sym typeface="Montserrat"/>
              </a:defRPr>
            </a:lvl6pPr>
            <a:lvl7pPr lvl="6" rtl="0" algn="ctr">
              <a:spcBef>
                <a:spcPts val="0"/>
              </a:spcBef>
              <a:spcAft>
                <a:spcPts val="0"/>
              </a:spcAft>
              <a:buSzPts val="2100"/>
              <a:buFont typeface="Montserrat"/>
              <a:buNone/>
              <a:defRPr b="1" sz="2100">
                <a:latin typeface="Montserrat"/>
                <a:ea typeface="Montserrat"/>
                <a:cs typeface="Montserrat"/>
                <a:sym typeface="Montserrat"/>
              </a:defRPr>
            </a:lvl7pPr>
            <a:lvl8pPr lvl="7" rtl="0" algn="ctr">
              <a:spcBef>
                <a:spcPts val="0"/>
              </a:spcBef>
              <a:spcAft>
                <a:spcPts val="0"/>
              </a:spcAft>
              <a:buSzPts val="2100"/>
              <a:buFont typeface="Montserrat"/>
              <a:buNone/>
              <a:defRPr b="1" sz="2100">
                <a:latin typeface="Montserrat"/>
                <a:ea typeface="Montserrat"/>
                <a:cs typeface="Montserrat"/>
                <a:sym typeface="Montserrat"/>
              </a:defRPr>
            </a:lvl8pPr>
            <a:lvl9pPr lvl="8" rtl="0" algn="ctr">
              <a:spcBef>
                <a:spcPts val="0"/>
              </a:spcBef>
              <a:spcAft>
                <a:spcPts val="0"/>
              </a:spcAft>
              <a:buSzPts val="2100"/>
              <a:buFont typeface="Montserrat"/>
              <a:buNone/>
              <a:defRPr b="1" sz="2100">
                <a:latin typeface="Montserrat"/>
                <a:ea typeface="Montserrat"/>
                <a:cs typeface="Montserrat"/>
                <a:sym typeface="Montserrat"/>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BLANK_1_1_1_1_1_2">
    <p:spTree>
      <p:nvGrpSpPr>
        <p:cNvPr id="748" name="Shape 748"/>
        <p:cNvGrpSpPr/>
        <p:nvPr/>
      </p:nvGrpSpPr>
      <p:grpSpPr>
        <a:xfrm>
          <a:off x="0" y="0"/>
          <a:ext cx="0" cy="0"/>
          <a:chOff x="0" y="0"/>
          <a:chExt cx="0" cy="0"/>
        </a:xfrm>
      </p:grpSpPr>
      <p:pic>
        <p:nvPicPr>
          <p:cNvPr id="749" name="Google Shape;749;p36"/>
          <p:cNvPicPr preferRelativeResize="0"/>
          <p:nvPr/>
        </p:nvPicPr>
        <p:blipFill>
          <a:blip r:embed="rId2">
            <a:alphaModFix amt="29000"/>
          </a:blip>
          <a:stretch>
            <a:fillRect/>
          </a:stretch>
        </p:blipFill>
        <p:spPr>
          <a:xfrm flipH="1">
            <a:off x="-335137" y="-564025"/>
            <a:ext cx="9144003" cy="5143501"/>
          </a:xfrm>
          <a:prstGeom prst="rect">
            <a:avLst/>
          </a:prstGeom>
          <a:noFill/>
          <a:ln>
            <a:noFill/>
          </a:ln>
        </p:spPr>
      </p:pic>
      <p:grpSp>
        <p:nvGrpSpPr>
          <p:cNvPr id="750" name="Google Shape;750;p36"/>
          <p:cNvGrpSpPr/>
          <p:nvPr/>
        </p:nvGrpSpPr>
        <p:grpSpPr>
          <a:xfrm>
            <a:off x="0" y="4427075"/>
            <a:ext cx="9190672" cy="716455"/>
            <a:chOff x="0" y="4427075"/>
            <a:chExt cx="9190672" cy="716455"/>
          </a:xfrm>
        </p:grpSpPr>
        <p:sp>
          <p:nvSpPr>
            <p:cNvPr id="751" name="Google Shape;751;p36"/>
            <p:cNvSpPr/>
            <p:nvPr/>
          </p:nvSpPr>
          <p:spPr>
            <a:xfrm>
              <a:off x="0" y="4427075"/>
              <a:ext cx="9190672" cy="629975"/>
            </a:xfrm>
            <a:custGeom>
              <a:rect b="b" l="l" r="r" t="t"/>
              <a:pathLst>
                <a:path extrusionOk="0" h="25199" w="284960">
                  <a:moveTo>
                    <a:pt x="0" y="0"/>
                  </a:moveTo>
                  <a:lnTo>
                    <a:pt x="0" y="25198"/>
                  </a:lnTo>
                  <a:lnTo>
                    <a:pt x="284960" y="25198"/>
                  </a:lnTo>
                  <a:lnTo>
                    <a:pt x="284960" y="0"/>
                  </a:ln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6"/>
            <p:cNvSpPr/>
            <p:nvPr/>
          </p:nvSpPr>
          <p:spPr>
            <a:xfrm>
              <a:off x="0" y="4742425"/>
              <a:ext cx="9190672" cy="401105"/>
            </a:xfrm>
            <a:custGeom>
              <a:rect b="b" l="l" r="r" t="t"/>
              <a:pathLst>
                <a:path extrusionOk="0" h="25199" w="284960">
                  <a:moveTo>
                    <a:pt x="0" y="0"/>
                  </a:moveTo>
                  <a:lnTo>
                    <a:pt x="0" y="25198"/>
                  </a:lnTo>
                  <a:lnTo>
                    <a:pt x="284960" y="25198"/>
                  </a:lnTo>
                  <a:lnTo>
                    <a:pt x="284960" y="0"/>
                  </a:ln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3" name="Google Shape;753;p36"/>
          <p:cNvSpPr/>
          <p:nvPr/>
        </p:nvSpPr>
        <p:spPr>
          <a:xfrm>
            <a:off x="7708625" y="2845075"/>
            <a:ext cx="2119951" cy="1885452"/>
          </a:xfrm>
          <a:custGeom>
            <a:rect b="b" l="l" r="r" t="t"/>
            <a:pathLst>
              <a:path extrusionOk="0" h="89698" w="100854">
                <a:moveTo>
                  <a:pt x="85929" y="0"/>
                </a:moveTo>
                <a:cubicBezTo>
                  <a:pt x="81248" y="2553"/>
                  <a:pt x="78574" y="11064"/>
                  <a:pt x="77327" y="19119"/>
                </a:cubicBezTo>
                <a:cubicBezTo>
                  <a:pt x="76416" y="18055"/>
                  <a:pt x="75230" y="17295"/>
                  <a:pt x="75230" y="17295"/>
                </a:cubicBezTo>
                <a:cubicBezTo>
                  <a:pt x="75230" y="17295"/>
                  <a:pt x="72647" y="18997"/>
                  <a:pt x="72008" y="21672"/>
                </a:cubicBezTo>
                <a:cubicBezTo>
                  <a:pt x="71309" y="19392"/>
                  <a:pt x="69850" y="18906"/>
                  <a:pt x="69850" y="18906"/>
                </a:cubicBezTo>
                <a:cubicBezTo>
                  <a:pt x="69850" y="18906"/>
                  <a:pt x="68178" y="20639"/>
                  <a:pt x="67662" y="22858"/>
                </a:cubicBezTo>
                <a:cubicBezTo>
                  <a:pt x="67206" y="22341"/>
                  <a:pt x="65959" y="21946"/>
                  <a:pt x="65959" y="21946"/>
                </a:cubicBezTo>
                <a:cubicBezTo>
                  <a:pt x="64804" y="22675"/>
                  <a:pt x="63589" y="25836"/>
                  <a:pt x="63345" y="27386"/>
                </a:cubicBezTo>
                <a:cubicBezTo>
                  <a:pt x="62525" y="26672"/>
                  <a:pt x="61935" y="26626"/>
                  <a:pt x="61796" y="26626"/>
                </a:cubicBezTo>
                <a:cubicBezTo>
                  <a:pt x="61775" y="26626"/>
                  <a:pt x="61765" y="26627"/>
                  <a:pt x="61765" y="26627"/>
                </a:cubicBezTo>
                <a:cubicBezTo>
                  <a:pt x="61765" y="26627"/>
                  <a:pt x="61613" y="28511"/>
                  <a:pt x="61765" y="29818"/>
                </a:cubicBezTo>
                <a:cubicBezTo>
                  <a:pt x="59933" y="28709"/>
                  <a:pt x="58521" y="28594"/>
                  <a:pt x="58016" y="28594"/>
                </a:cubicBezTo>
                <a:cubicBezTo>
                  <a:pt x="57884" y="28594"/>
                  <a:pt x="57813" y="28602"/>
                  <a:pt x="57813" y="28602"/>
                </a:cubicBezTo>
                <a:cubicBezTo>
                  <a:pt x="57813" y="28602"/>
                  <a:pt x="56628" y="30396"/>
                  <a:pt x="56506" y="33496"/>
                </a:cubicBezTo>
                <a:cubicBezTo>
                  <a:pt x="55625" y="32918"/>
                  <a:pt x="53771" y="32736"/>
                  <a:pt x="53771" y="32736"/>
                </a:cubicBezTo>
                <a:cubicBezTo>
                  <a:pt x="53163" y="33222"/>
                  <a:pt x="51278" y="37265"/>
                  <a:pt x="50427" y="44165"/>
                </a:cubicBezTo>
                <a:cubicBezTo>
                  <a:pt x="49576" y="45107"/>
                  <a:pt x="49059" y="47113"/>
                  <a:pt x="48695" y="48846"/>
                </a:cubicBezTo>
                <a:cubicBezTo>
                  <a:pt x="47935" y="47478"/>
                  <a:pt x="46324" y="46900"/>
                  <a:pt x="46324" y="46900"/>
                </a:cubicBezTo>
                <a:cubicBezTo>
                  <a:pt x="46324" y="46900"/>
                  <a:pt x="43284" y="49727"/>
                  <a:pt x="42281" y="55077"/>
                </a:cubicBezTo>
                <a:cubicBezTo>
                  <a:pt x="41408" y="53504"/>
                  <a:pt x="41092" y="52518"/>
                  <a:pt x="40827" y="52518"/>
                </a:cubicBezTo>
                <a:cubicBezTo>
                  <a:pt x="40815" y="52518"/>
                  <a:pt x="40803" y="52520"/>
                  <a:pt x="40792" y="52524"/>
                </a:cubicBezTo>
                <a:cubicBezTo>
                  <a:pt x="40518" y="52584"/>
                  <a:pt x="38208" y="55654"/>
                  <a:pt x="37783" y="58481"/>
                </a:cubicBezTo>
                <a:cubicBezTo>
                  <a:pt x="36324" y="54803"/>
                  <a:pt x="35047" y="52797"/>
                  <a:pt x="35047" y="52797"/>
                </a:cubicBezTo>
                <a:cubicBezTo>
                  <a:pt x="34695" y="51418"/>
                  <a:pt x="33776" y="50209"/>
                  <a:pt x="33494" y="50209"/>
                </a:cubicBezTo>
                <a:cubicBezTo>
                  <a:pt x="33484" y="50209"/>
                  <a:pt x="33475" y="50210"/>
                  <a:pt x="33466" y="50214"/>
                </a:cubicBezTo>
                <a:cubicBezTo>
                  <a:pt x="33223" y="50305"/>
                  <a:pt x="32646" y="51338"/>
                  <a:pt x="32646" y="51338"/>
                </a:cubicBezTo>
                <a:cubicBezTo>
                  <a:pt x="32646" y="51338"/>
                  <a:pt x="30792" y="47508"/>
                  <a:pt x="29910" y="47508"/>
                </a:cubicBezTo>
                <a:cubicBezTo>
                  <a:pt x="27965" y="48937"/>
                  <a:pt x="26779" y="53010"/>
                  <a:pt x="26202" y="56992"/>
                </a:cubicBezTo>
                <a:cubicBezTo>
                  <a:pt x="25550" y="55806"/>
                  <a:pt x="23683" y="54070"/>
                  <a:pt x="23027" y="54070"/>
                </a:cubicBezTo>
                <a:cubicBezTo>
                  <a:pt x="23011" y="54070"/>
                  <a:pt x="22995" y="54072"/>
                  <a:pt x="22980" y="54074"/>
                </a:cubicBezTo>
                <a:cubicBezTo>
                  <a:pt x="22402" y="54165"/>
                  <a:pt x="20548" y="58360"/>
                  <a:pt x="20275" y="60153"/>
                </a:cubicBezTo>
                <a:cubicBezTo>
                  <a:pt x="19726" y="59011"/>
                  <a:pt x="19145" y="58853"/>
                  <a:pt x="18865" y="58853"/>
                </a:cubicBezTo>
                <a:cubicBezTo>
                  <a:pt x="18757" y="58853"/>
                  <a:pt x="18694" y="58876"/>
                  <a:pt x="18694" y="58876"/>
                </a:cubicBezTo>
                <a:cubicBezTo>
                  <a:pt x="18694" y="58876"/>
                  <a:pt x="16414" y="63375"/>
                  <a:pt x="16293" y="70183"/>
                </a:cubicBezTo>
                <a:cubicBezTo>
                  <a:pt x="15503" y="69089"/>
                  <a:pt x="13436" y="68299"/>
                  <a:pt x="13436" y="68299"/>
                </a:cubicBezTo>
                <a:cubicBezTo>
                  <a:pt x="13436" y="68299"/>
                  <a:pt x="10730" y="70609"/>
                  <a:pt x="10457" y="74895"/>
                </a:cubicBezTo>
                <a:cubicBezTo>
                  <a:pt x="9549" y="73849"/>
                  <a:pt x="8316" y="73202"/>
                  <a:pt x="7866" y="73202"/>
                </a:cubicBezTo>
                <a:cubicBezTo>
                  <a:pt x="7819" y="73202"/>
                  <a:pt x="7780" y="73209"/>
                  <a:pt x="7752" y="73223"/>
                </a:cubicBezTo>
                <a:cubicBezTo>
                  <a:pt x="7417" y="73375"/>
                  <a:pt x="5442" y="78147"/>
                  <a:pt x="5502" y="82099"/>
                </a:cubicBezTo>
                <a:cubicBezTo>
                  <a:pt x="4712" y="80852"/>
                  <a:pt x="3040" y="80457"/>
                  <a:pt x="3040" y="80457"/>
                </a:cubicBezTo>
                <a:cubicBezTo>
                  <a:pt x="3040" y="80457"/>
                  <a:pt x="183" y="84105"/>
                  <a:pt x="1" y="89697"/>
                </a:cubicBezTo>
                <a:lnTo>
                  <a:pt x="100854" y="89697"/>
                </a:lnTo>
                <a:lnTo>
                  <a:pt x="100854" y="26019"/>
                </a:lnTo>
                <a:cubicBezTo>
                  <a:pt x="100459" y="24560"/>
                  <a:pt x="98939" y="23070"/>
                  <a:pt x="98939" y="23070"/>
                </a:cubicBezTo>
                <a:cubicBezTo>
                  <a:pt x="98939" y="23070"/>
                  <a:pt x="97145" y="23891"/>
                  <a:pt x="96051" y="26019"/>
                </a:cubicBezTo>
                <a:cubicBezTo>
                  <a:pt x="96081" y="19717"/>
                  <a:pt x="94287" y="12309"/>
                  <a:pt x="93932" y="12309"/>
                </a:cubicBezTo>
                <a:cubicBezTo>
                  <a:pt x="93929" y="12309"/>
                  <a:pt x="93926" y="12309"/>
                  <a:pt x="93924" y="12310"/>
                </a:cubicBezTo>
                <a:cubicBezTo>
                  <a:pt x="93620" y="12432"/>
                  <a:pt x="92343" y="14195"/>
                  <a:pt x="92343" y="14195"/>
                </a:cubicBezTo>
                <a:cubicBezTo>
                  <a:pt x="92343" y="14195"/>
                  <a:pt x="91492" y="3040"/>
                  <a:pt x="85929" y="0"/>
                </a:cubicBez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4" name="Google Shape;754;p36"/>
          <p:cNvGrpSpPr/>
          <p:nvPr/>
        </p:nvGrpSpPr>
        <p:grpSpPr>
          <a:xfrm>
            <a:off x="8181848" y="3239151"/>
            <a:ext cx="995444" cy="1504990"/>
            <a:chOff x="6178200" y="2540975"/>
            <a:chExt cx="1183925" cy="1789950"/>
          </a:xfrm>
        </p:grpSpPr>
        <p:sp>
          <p:nvSpPr>
            <p:cNvPr id="755" name="Google Shape;755;p36"/>
            <p:cNvSpPr/>
            <p:nvPr/>
          </p:nvSpPr>
          <p:spPr>
            <a:xfrm>
              <a:off x="6178200" y="2541175"/>
              <a:ext cx="1183925" cy="1789750"/>
            </a:xfrm>
            <a:custGeom>
              <a:rect b="b" l="l" r="r" t="t"/>
              <a:pathLst>
                <a:path extrusionOk="0" h="71590" w="47357">
                  <a:moveTo>
                    <a:pt x="23667" y="0"/>
                  </a:moveTo>
                  <a:cubicBezTo>
                    <a:pt x="22432" y="0"/>
                    <a:pt x="21201" y="1543"/>
                    <a:pt x="20274" y="4628"/>
                  </a:cubicBezTo>
                  <a:lnTo>
                    <a:pt x="0" y="71590"/>
                  </a:lnTo>
                  <a:lnTo>
                    <a:pt x="47357" y="71590"/>
                  </a:lnTo>
                  <a:lnTo>
                    <a:pt x="27083" y="4628"/>
                  </a:lnTo>
                  <a:cubicBezTo>
                    <a:pt x="26141" y="1543"/>
                    <a:pt x="24902" y="0"/>
                    <a:pt x="23667" y="0"/>
                  </a:cubicBezTo>
                  <a:close/>
                </a:path>
              </a:pathLst>
            </a:custGeom>
            <a:solidFill>
              <a:srgbClr val="8898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6"/>
            <p:cNvSpPr/>
            <p:nvPr/>
          </p:nvSpPr>
          <p:spPr>
            <a:xfrm>
              <a:off x="6326375" y="2540975"/>
              <a:ext cx="810075" cy="1789950"/>
            </a:xfrm>
            <a:custGeom>
              <a:rect b="b" l="l" r="r" t="t"/>
              <a:pathLst>
                <a:path extrusionOk="0" h="71598" w="32403">
                  <a:moveTo>
                    <a:pt x="17751" y="1"/>
                  </a:moveTo>
                  <a:cubicBezTo>
                    <a:pt x="17630" y="1"/>
                    <a:pt x="17508" y="16"/>
                    <a:pt x="17387" y="46"/>
                  </a:cubicBezTo>
                  <a:lnTo>
                    <a:pt x="17387" y="17980"/>
                  </a:lnTo>
                  <a:lnTo>
                    <a:pt x="11946" y="12569"/>
                  </a:lnTo>
                  <a:lnTo>
                    <a:pt x="11703" y="13360"/>
                  </a:lnTo>
                  <a:lnTo>
                    <a:pt x="17387" y="19013"/>
                  </a:lnTo>
                  <a:lnTo>
                    <a:pt x="17387" y="40412"/>
                  </a:lnTo>
                  <a:lnTo>
                    <a:pt x="6718" y="29773"/>
                  </a:lnTo>
                  <a:lnTo>
                    <a:pt x="6475" y="30564"/>
                  </a:lnTo>
                  <a:lnTo>
                    <a:pt x="17387" y="41476"/>
                  </a:lnTo>
                  <a:lnTo>
                    <a:pt x="17387" y="68345"/>
                  </a:lnTo>
                  <a:lnTo>
                    <a:pt x="244" y="51202"/>
                  </a:lnTo>
                  <a:lnTo>
                    <a:pt x="0" y="51992"/>
                  </a:lnTo>
                  <a:lnTo>
                    <a:pt x="17387" y="69379"/>
                  </a:lnTo>
                  <a:lnTo>
                    <a:pt x="17387" y="71598"/>
                  </a:lnTo>
                  <a:lnTo>
                    <a:pt x="18116" y="71598"/>
                  </a:lnTo>
                  <a:lnTo>
                    <a:pt x="18116" y="56096"/>
                  </a:lnTo>
                  <a:lnTo>
                    <a:pt x="32402" y="41810"/>
                  </a:lnTo>
                  <a:lnTo>
                    <a:pt x="32159" y="40989"/>
                  </a:lnTo>
                  <a:lnTo>
                    <a:pt x="18116" y="55062"/>
                  </a:lnTo>
                  <a:lnTo>
                    <a:pt x="18116" y="29165"/>
                  </a:lnTo>
                  <a:lnTo>
                    <a:pt x="26141" y="21141"/>
                  </a:lnTo>
                  <a:lnTo>
                    <a:pt x="25898" y="20351"/>
                  </a:lnTo>
                  <a:lnTo>
                    <a:pt x="18116" y="28132"/>
                  </a:lnTo>
                  <a:lnTo>
                    <a:pt x="18116" y="46"/>
                  </a:lnTo>
                  <a:cubicBezTo>
                    <a:pt x="17995" y="16"/>
                    <a:pt x="17873" y="1"/>
                    <a:pt x="17751" y="1"/>
                  </a:cubicBez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7" name="Google Shape;757;p36"/>
          <p:cNvSpPr/>
          <p:nvPr/>
        </p:nvSpPr>
        <p:spPr>
          <a:xfrm>
            <a:off x="8235802" y="4050397"/>
            <a:ext cx="1060627" cy="970535"/>
          </a:xfrm>
          <a:custGeom>
            <a:rect b="b" l="l" r="r" t="t"/>
            <a:pathLst>
              <a:path extrusionOk="0" h="46172" w="50458">
                <a:moveTo>
                  <a:pt x="43423" y="0"/>
                </a:moveTo>
                <a:cubicBezTo>
                  <a:pt x="43417" y="0"/>
                  <a:pt x="43411" y="0"/>
                  <a:pt x="43406" y="1"/>
                </a:cubicBezTo>
                <a:cubicBezTo>
                  <a:pt x="42220" y="61"/>
                  <a:pt x="35928" y="5320"/>
                  <a:pt x="35746" y="12919"/>
                </a:cubicBezTo>
                <a:cubicBezTo>
                  <a:pt x="34642" y="11613"/>
                  <a:pt x="33972" y="11303"/>
                  <a:pt x="33430" y="11303"/>
                </a:cubicBezTo>
                <a:cubicBezTo>
                  <a:pt x="33316" y="11303"/>
                  <a:pt x="33207" y="11317"/>
                  <a:pt x="33102" y="11338"/>
                </a:cubicBezTo>
                <a:cubicBezTo>
                  <a:pt x="32463" y="11460"/>
                  <a:pt x="31247" y="13557"/>
                  <a:pt x="31187" y="16293"/>
                </a:cubicBezTo>
                <a:cubicBezTo>
                  <a:pt x="30253" y="12106"/>
                  <a:pt x="27503" y="9841"/>
                  <a:pt x="26146" y="9841"/>
                </a:cubicBezTo>
                <a:cubicBezTo>
                  <a:pt x="26045" y="9841"/>
                  <a:pt x="25952" y="9854"/>
                  <a:pt x="25867" y="9879"/>
                </a:cubicBezTo>
                <a:cubicBezTo>
                  <a:pt x="24652" y="10274"/>
                  <a:pt x="19910" y="14256"/>
                  <a:pt x="22007" y="24499"/>
                </a:cubicBezTo>
                <a:cubicBezTo>
                  <a:pt x="21309" y="23845"/>
                  <a:pt x="20584" y="23601"/>
                  <a:pt x="19990" y="23601"/>
                </a:cubicBezTo>
                <a:cubicBezTo>
                  <a:pt x="19342" y="23601"/>
                  <a:pt x="18851" y="23891"/>
                  <a:pt x="18724" y="24256"/>
                </a:cubicBezTo>
                <a:cubicBezTo>
                  <a:pt x="18451" y="24955"/>
                  <a:pt x="18724" y="27752"/>
                  <a:pt x="18724" y="27752"/>
                </a:cubicBezTo>
                <a:cubicBezTo>
                  <a:pt x="18724" y="27752"/>
                  <a:pt x="14742" y="20158"/>
                  <a:pt x="11789" y="20158"/>
                </a:cubicBezTo>
                <a:cubicBezTo>
                  <a:pt x="11582" y="20158"/>
                  <a:pt x="11381" y="20195"/>
                  <a:pt x="11186" y="20274"/>
                </a:cubicBezTo>
                <a:cubicBezTo>
                  <a:pt x="8207" y="21460"/>
                  <a:pt x="7387" y="29879"/>
                  <a:pt x="9393" y="34955"/>
                </a:cubicBezTo>
                <a:cubicBezTo>
                  <a:pt x="8547" y="34556"/>
                  <a:pt x="7701" y="34392"/>
                  <a:pt x="7031" y="34392"/>
                </a:cubicBezTo>
                <a:cubicBezTo>
                  <a:pt x="6425" y="34392"/>
                  <a:pt x="5963" y="34526"/>
                  <a:pt x="5776" y="34743"/>
                </a:cubicBezTo>
                <a:cubicBezTo>
                  <a:pt x="5381" y="35168"/>
                  <a:pt x="5958" y="37569"/>
                  <a:pt x="7174" y="38633"/>
                </a:cubicBezTo>
                <a:cubicBezTo>
                  <a:pt x="6190" y="38326"/>
                  <a:pt x="5054" y="38181"/>
                  <a:pt x="4038" y="38181"/>
                </a:cubicBezTo>
                <a:cubicBezTo>
                  <a:pt x="2638" y="38181"/>
                  <a:pt x="1463" y="38457"/>
                  <a:pt x="1216" y="38968"/>
                </a:cubicBezTo>
                <a:cubicBezTo>
                  <a:pt x="791" y="39880"/>
                  <a:pt x="1642" y="42646"/>
                  <a:pt x="4043" y="43831"/>
                </a:cubicBezTo>
                <a:cubicBezTo>
                  <a:pt x="2068" y="44044"/>
                  <a:pt x="396" y="45412"/>
                  <a:pt x="1" y="46171"/>
                </a:cubicBezTo>
                <a:lnTo>
                  <a:pt x="50397" y="46171"/>
                </a:lnTo>
                <a:lnTo>
                  <a:pt x="50458" y="8116"/>
                </a:lnTo>
                <a:cubicBezTo>
                  <a:pt x="50458" y="8116"/>
                  <a:pt x="50430" y="8115"/>
                  <a:pt x="50379" y="8115"/>
                </a:cubicBezTo>
                <a:cubicBezTo>
                  <a:pt x="49960" y="8115"/>
                  <a:pt x="47972" y="8211"/>
                  <a:pt x="47023" y="10001"/>
                </a:cubicBezTo>
                <a:cubicBezTo>
                  <a:pt x="47144" y="6551"/>
                  <a:pt x="44645" y="0"/>
                  <a:pt x="43423" y="0"/>
                </a:cubicBez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6"/>
          <p:cNvSpPr/>
          <p:nvPr/>
        </p:nvSpPr>
        <p:spPr>
          <a:xfrm>
            <a:off x="35969" y="3918575"/>
            <a:ext cx="1781225" cy="800950"/>
          </a:xfrm>
          <a:custGeom>
            <a:rect b="b" l="l" r="r" t="t"/>
            <a:pathLst>
              <a:path extrusionOk="0" h="32038" w="71249">
                <a:moveTo>
                  <a:pt x="36897" y="5963"/>
                </a:moveTo>
                <a:cubicBezTo>
                  <a:pt x="36894" y="5973"/>
                  <a:pt x="36890" y="5978"/>
                  <a:pt x="36888" y="5978"/>
                </a:cubicBezTo>
                <a:cubicBezTo>
                  <a:pt x="36887" y="5978"/>
                  <a:pt x="36888" y="5972"/>
                  <a:pt x="36897" y="5963"/>
                </a:cubicBezTo>
                <a:close/>
                <a:moveTo>
                  <a:pt x="20092" y="1"/>
                </a:moveTo>
                <a:cubicBezTo>
                  <a:pt x="19910" y="1"/>
                  <a:pt x="19697" y="244"/>
                  <a:pt x="19606" y="365"/>
                </a:cubicBezTo>
                <a:cubicBezTo>
                  <a:pt x="19424" y="548"/>
                  <a:pt x="19272" y="730"/>
                  <a:pt x="19120" y="912"/>
                </a:cubicBezTo>
                <a:cubicBezTo>
                  <a:pt x="18816" y="1338"/>
                  <a:pt x="18573" y="1824"/>
                  <a:pt x="18421" y="2341"/>
                </a:cubicBezTo>
                <a:cubicBezTo>
                  <a:pt x="18025" y="1520"/>
                  <a:pt x="17357" y="669"/>
                  <a:pt x="16445" y="274"/>
                </a:cubicBezTo>
                <a:cubicBezTo>
                  <a:pt x="16397" y="252"/>
                  <a:pt x="16352" y="242"/>
                  <a:pt x="16311" y="242"/>
                </a:cubicBezTo>
                <a:cubicBezTo>
                  <a:pt x="16014" y="242"/>
                  <a:pt x="15890" y="760"/>
                  <a:pt x="15837" y="973"/>
                </a:cubicBezTo>
                <a:cubicBezTo>
                  <a:pt x="15685" y="1429"/>
                  <a:pt x="15624" y="1885"/>
                  <a:pt x="15624" y="2371"/>
                </a:cubicBezTo>
                <a:cubicBezTo>
                  <a:pt x="15381" y="2128"/>
                  <a:pt x="15168" y="1946"/>
                  <a:pt x="14895" y="1733"/>
                </a:cubicBezTo>
                <a:cubicBezTo>
                  <a:pt x="14895" y="1763"/>
                  <a:pt x="14895" y="1763"/>
                  <a:pt x="14895" y="1763"/>
                </a:cubicBezTo>
                <a:cubicBezTo>
                  <a:pt x="14895" y="1703"/>
                  <a:pt x="14834" y="1703"/>
                  <a:pt x="14773" y="1672"/>
                </a:cubicBezTo>
                <a:cubicBezTo>
                  <a:pt x="14652" y="1581"/>
                  <a:pt x="14500" y="1490"/>
                  <a:pt x="14348" y="1429"/>
                </a:cubicBezTo>
                <a:cubicBezTo>
                  <a:pt x="14277" y="1401"/>
                  <a:pt x="14207" y="1379"/>
                  <a:pt x="14142" y="1379"/>
                </a:cubicBezTo>
                <a:cubicBezTo>
                  <a:pt x="14068" y="1379"/>
                  <a:pt x="14001" y="1408"/>
                  <a:pt x="13952" y="1490"/>
                </a:cubicBezTo>
                <a:cubicBezTo>
                  <a:pt x="13892" y="1612"/>
                  <a:pt x="13861" y="1733"/>
                  <a:pt x="13800" y="1855"/>
                </a:cubicBezTo>
                <a:cubicBezTo>
                  <a:pt x="13679" y="2250"/>
                  <a:pt x="13618" y="2645"/>
                  <a:pt x="13588" y="3040"/>
                </a:cubicBezTo>
                <a:cubicBezTo>
                  <a:pt x="13466" y="2919"/>
                  <a:pt x="13375" y="2827"/>
                  <a:pt x="13253" y="2736"/>
                </a:cubicBezTo>
                <a:cubicBezTo>
                  <a:pt x="13193" y="2675"/>
                  <a:pt x="13162" y="2645"/>
                  <a:pt x="13101" y="2615"/>
                </a:cubicBezTo>
                <a:cubicBezTo>
                  <a:pt x="13010" y="2554"/>
                  <a:pt x="13010" y="2523"/>
                  <a:pt x="13010" y="2432"/>
                </a:cubicBezTo>
                <a:cubicBezTo>
                  <a:pt x="12980" y="2159"/>
                  <a:pt x="12919" y="1885"/>
                  <a:pt x="12828" y="1642"/>
                </a:cubicBezTo>
                <a:cubicBezTo>
                  <a:pt x="12767" y="1399"/>
                  <a:pt x="12676" y="1186"/>
                  <a:pt x="12585" y="973"/>
                </a:cubicBezTo>
                <a:cubicBezTo>
                  <a:pt x="12493" y="821"/>
                  <a:pt x="12433" y="639"/>
                  <a:pt x="12250" y="639"/>
                </a:cubicBezTo>
                <a:cubicBezTo>
                  <a:pt x="12068" y="639"/>
                  <a:pt x="11855" y="821"/>
                  <a:pt x="11734" y="912"/>
                </a:cubicBezTo>
                <a:cubicBezTo>
                  <a:pt x="11521" y="1064"/>
                  <a:pt x="11338" y="1216"/>
                  <a:pt x="11186" y="1368"/>
                </a:cubicBezTo>
                <a:cubicBezTo>
                  <a:pt x="10791" y="1763"/>
                  <a:pt x="10487" y="2219"/>
                  <a:pt x="10275" y="2706"/>
                </a:cubicBezTo>
                <a:cubicBezTo>
                  <a:pt x="10062" y="2219"/>
                  <a:pt x="9788" y="1763"/>
                  <a:pt x="9423" y="1368"/>
                </a:cubicBezTo>
                <a:cubicBezTo>
                  <a:pt x="9241" y="1156"/>
                  <a:pt x="9059" y="1004"/>
                  <a:pt x="8846" y="821"/>
                </a:cubicBezTo>
                <a:cubicBezTo>
                  <a:pt x="8734" y="737"/>
                  <a:pt x="8569" y="575"/>
                  <a:pt x="8377" y="575"/>
                </a:cubicBezTo>
                <a:cubicBezTo>
                  <a:pt x="8361" y="575"/>
                  <a:pt x="8345" y="576"/>
                  <a:pt x="8329" y="578"/>
                </a:cubicBezTo>
                <a:cubicBezTo>
                  <a:pt x="8147" y="639"/>
                  <a:pt x="8025" y="912"/>
                  <a:pt x="7934" y="1064"/>
                </a:cubicBezTo>
                <a:cubicBezTo>
                  <a:pt x="7812" y="1277"/>
                  <a:pt x="7691" y="1520"/>
                  <a:pt x="7600" y="1733"/>
                </a:cubicBezTo>
                <a:cubicBezTo>
                  <a:pt x="7417" y="2219"/>
                  <a:pt x="7326" y="2736"/>
                  <a:pt x="7296" y="3283"/>
                </a:cubicBezTo>
                <a:cubicBezTo>
                  <a:pt x="6688" y="2554"/>
                  <a:pt x="5806" y="1976"/>
                  <a:pt x="4803" y="1824"/>
                </a:cubicBezTo>
                <a:cubicBezTo>
                  <a:pt x="4783" y="1821"/>
                  <a:pt x="4764" y="1820"/>
                  <a:pt x="4746" y="1820"/>
                </a:cubicBezTo>
                <a:cubicBezTo>
                  <a:pt x="4381" y="1820"/>
                  <a:pt x="4408" y="2384"/>
                  <a:pt x="4408" y="2645"/>
                </a:cubicBezTo>
                <a:cubicBezTo>
                  <a:pt x="4378" y="3131"/>
                  <a:pt x="4439" y="3587"/>
                  <a:pt x="4560" y="4043"/>
                </a:cubicBezTo>
                <a:cubicBezTo>
                  <a:pt x="4319" y="3893"/>
                  <a:pt x="4018" y="3772"/>
                  <a:pt x="3717" y="3681"/>
                </a:cubicBezTo>
                <a:lnTo>
                  <a:pt x="3717" y="3681"/>
                </a:lnTo>
                <a:cubicBezTo>
                  <a:pt x="3678" y="3647"/>
                  <a:pt x="3612" y="3642"/>
                  <a:pt x="3587" y="3618"/>
                </a:cubicBezTo>
                <a:cubicBezTo>
                  <a:pt x="3405" y="3587"/>
                  <a:pt x="3253" y="3557"/>
                  <a:pt x="3071" y="3526"/>
                </a:cubicBezTo>
                <a:cubicBezTo>
                  <a:pt x="3043" y="3520"/>
                  <a:pt x="3013" y="3516"/>
                  <a:pt x="2982" y="3516"/>
                </a:cubicBezTo>
                <a:cubicBezTo>
                  <a:pt x="2875" y="3516"/>
                  <a:pt x="2760" y="3561"/>
                  <a:pt x="2736" y="3678"/>
                </a:cubicBezTo>
                <a:cubicBezTo>
                  <a:pt x="2706" y="3800"/>
                  <a:pt x="2706" y="3952"/>
                  <a:pt x="2706" y="4074"/>
                </a:cubicBezTo>
                <a:cubicBezTo>
                  <a:pt x="2676" y="4499"/>
                  <a:pt x="2706" y="4894"/>
                  <a:pt x="2797" y="5259"/>
                </a:cubicBezTo>
                <a:cubicBezTo>
                  <a:pt x="2676" y="5198"/>
                  <a:pt x="2554" y="5137"/>
                  <a:pt x="2432" y="5077"/>
                </a:cubicBezTo>
                <a:cubicBezTo>
                  <a:pt x="2372" y="5046"/>
                  <a:pt x="2280" y="5046"/>
                  <a:pt x="2220" y="5016"/>
                </a:cubicBezTo>
                <a:cubicBezTo>
                  <a:pt x="2128" y="4985"/>
                  <a:pt x="2128" y="4955"/>
                  <a:pt x="2098" y="4864"/>
                </a:cubicBezTo>
                <a:cubicBezTo>
                  <a:pt x="1976" y="4621"/>
                  <a:pt x="1855" y="4378"/>
                  <a:pt x="1703" y="4165"/>
                </a:cubicBezTo>
                <a:cubicBezTo>
                  <a:pt x="1551" y="3952"/>
                  <a:pt x="1399" y="3770"/>
                  <a:pt x="1247" y="3587"/>
                </a:cubicBezTo>
                <a:cubicBezTo>
                  <a:pt x="1142" y="3509"/>
                  <a:pt x="1037" y="3362"/>
                  <a:pt x="894" y="3362"/>
                </a:cubicBezTo>
                <a:cubicBezTo>
                  <a:pt x="871" y="3362"/>
                  <a:pt x="847" y="3366"/>
                  <a:pt x="821" y="3374"/>
                </a:cubicBezTo>
                <a:cubicBezTo>
                  <a:pt x="639" y="3435"/>
                  <a:pt x="487" y="3648"/>
                  <a:pt x="396" y="3800"/>
                </a:cubicBezTo>
                <a:cubicBezTo>
                  <a:pt x="244" y="3982"/>
                  <a:pt x="122" y="4195"/>
                  <a:pt x="31" y="4408"/>
                </a:cubicBezTo>
                <a:cubicBezTo>
                  <a:pt x="1" y="4438"/>
                  <a:pt x="1" y="4438"/>
                  <a:pt x="1" y="4438"/>
                </a:cubicBezTo>
                <a:lnTo>
                  <a:pt x="1" y="32037"/>
                </a:lnTo>
                <a:lnTo>
                  <a:pt x="69759" y="32037"/>
                </a:lnTo>
                <a:cubicBezTo>
                  <a:pt x="69789" y="32037"/>
                  <a:pt x="69789" y="32007"/>
                  <a:pt x="69820" y="32007"/>
                </a:cubicBezTo>
                <a:cubicBezTo>
                  <a:pt x="70063" y="31855"/>
                  <a:pt x="70276" y="31703"/>
                  <a:pt x="70488" y="31521"/>
                </a:cubicBezTo>
                <a:cubicBezTo>
                  <a:pt x="70671" y="31369"/>
                  <a:pt x="70853" y="31217"/>
                  <a:pt x="71005" y="31034"/>
                </a:cubicBezTo>
                <a:cubicBezTo>
                  <a:pt x="71096" y="30913"/>
                  <a:pt x="71248" y="30761"/>
                  <a:pt x="71157" y="30578"/>
                </a:cubicBezTo>
                <a:cubicBezTo>
                  <a:pt x="71096" y="30396"/>
                  <a:pt x="70853" y="30305"/>
                  <a:pt x="70701" y="30214"/>
                </a:cubicBezTo>
                <a:cubicBezTo>
                  <a:pt x="70488" y="30092"/>
                  <a:pt x="70276" y="29971"/>
                  <a:pt x="70032" y="29879"/>
                </a:cubicBezTo>
                <a:cubicBezTo>
                  <a:pt x="69546" y="29697"/>
                  <a:pt x="68999" y="29606"/>
                  <a:pt x="68482" y="29606"/>
                </a:cubicBezTo>
                <a:cubicBezTo>
                  <a:pt x="68817" y="29211"/>
                  <a:pt x="69121" y="28755"/>
                  <a:pt x="69333" y="28268"/>
                </a:cubicBezTo>
                <a:cubicBezTo>
                  <a:pt x="69425" y="28025"/>
                  <a:pt x="69516" y="27782"/>
                  <a:pt x="69577" y="27509"/>
                </a:cubicBezTo>
                <a:cubicBezTo>
                  <a:pt x="69607" y="27357"/>
                  <a:pt x="69698" y="27083"/>
                  <a:pt x="69577" y="26931"/>
                </a:cubicBezTo>
                <a:cubicBezTo>
                  <a:pt x="69425" y="26779"/>
                  <a:pt x="69121" y="26779"/>
                  <a:pt x="68969" y="26779"/>
                </a:cubicBezTo>
                <a:cubicBezTo>
                  <a:pt x="68725" y="26749"/>
                  <a:pt x="68452" y="26749"/>
                  <a:pt x="68209" y="26749"/>
                </a:cubicBezTo>
                <a:cubicBezTo>
                  <a:pt x="67692" y="26779"/>
                  <a:pt x="67175" y="26901"/>
                  <a:pt x="66689" y="27113"/>
                </a:cubicBezTo>
                <a:cubicBezTo>
                  <a:pt x="67054" y="26262"/>
                  <a:pt x="67206" y="25198"/>
                  <a:pt x="66902" y="24226"/>
                </a:cubicBezTo>
                <a:cubicBezTo>
                  <a:pt x="66855" y="24063"/>
                  <a:pt x="66741" y="24007"/>
                  <a:pt x="66605" y="24007"/>
                </a:cubicBezTo>
                <a:cubicBezTo>
                  <a:pt x="66386" y="24007"/>
                  <a:pt x="66109" y="24151"/>
                  <a:pt x="65959" y="24226"/>
                </a:cubicBezTo>
                <a:cubicBezTo>
                  <a:pt x="65534" y="24408"/>
                  <a:pt x="65139" y="24682"/>
                  <a:pt x="64774" y="25016"/>
                </a:cubicBezTo>
                <a:cubicBezTo>
                  <a:pt x="64804" y="24682"/>
                  <a:pt x="64804" y="24378"/>
                  <a:pt x="64744" y="24043"/>
                </a:cubicBezTo>
                <a:lnTo>
                  <a:pt x="64736" y="24051"/>
                </a:lnTo>
                <a:lnTo>
                  <a:pt x="64736" y="24051"/>
                </a:lnTo>
                <a:cubicBezTo>
                  <a:pt x="64754" y="24012"/>
                  <a:pt x="64713" y="23947"/>
                  <a:pt x="64713" y="23922"/>
                </a:cubicBezTo>
                <a:cubicBezTo>
                  <a:pt x="64683" y="23739"/>
                  <a:pt x="64652" y="23588"/>
                  <a:pt x="64592" y="23405"/>
                </a:cubicBezTo>
                <a:cubicBezTo>
                  <a:pt x="64540" y="23303"/>
                  <a:pt x="64468" y="23179"/>
                  <a:pt x="64355" y="23179"/>
                </a:cubicBezTo>
                <a:cubicBezTo>
                  <a:pt x="64334" y="23179"/>
                  <a:pt x="64312" y="23183"/>
                  <a:pt x="64288" y="23192"/>
                </a:cubicBezTo>
                <a:cubicBezTo>
                  <a:pt x="64136" y="23223"/>
                  <a:pt x="64014" y="23284"/>
                  <a:pt x="63893" y="23344"/>
                </a:cubicBezTo>
                <a:cubicBezTo>
                  <a:pt x="63528" y="23496"/>
                  <a:pt x="63193" y="23709"/>
                  <a:pt x="62889" y="23983"/>
                </a:cubicBezTo>
                <a:cubicBezTo>
                  <a:pt x="62920" y="23831"/>
                  <a:pt x="62889" y="23679"/>
                  <a:pt x="62889" y="23527"/>
                </a:cubicBezTo>
                <a:cubicBezTo>
                  <a:pt x="62889" y="23466"/>
                  <a:pt x="62859" y="23405"/>
                  <a:pt x="62859" y="23344"/>
                </a:cubicBezTo>
                <a:cubicBezTo>
                  <a:pt x="62859" y="23223"/>
                  <a:pt x="62859" y="23223"/>
                  <a:pt x="62920" y="23132"/>
                </a:cubicBezTo>
                <a:cubicBezTo>
                  <a:pt x="63072" y="22919"/>
                  <a:pt x="63224" y="22706"/>
                  <a:pt x="63376" y="22463"/>
                </a:cubicBezTo>
                <a:cubicBezTo>
                  <a:pt x="63467" y="22250"/>
                  <a:pt x="63558" y="22037"/>
                  <a:pt x="63649" y="21794"/>
                </a:cubicBezTo>
                <a:cubicBezTo>
                  <a:pt x="63680" y="21642"/>
                  <a:pt x="63771" y="21429"/>
                  <a:pt x="63649" y="21308"/>
                </a:cubicBezTo>
                <a:cubicBezTo>
                  <a:pt x="63497" y="21186"/>
                  <a:pt x="63224" y="21156"/>
                  <a:pt x="63072" y="21156"/>
                </a:cubicBezTo>
                <a:cubicBezTo>
                  <a:pt x="62798" y="21095"/>
                  <a:pt x="62555" y="21095"/>
                  <a:pt x="62312" y="21095"/>
                </a:cubicBezTo>
                <a:cubicBezTo>
                  <a:pt x="61765" y="21095"/>
                  <a:pt x="61248" y="21217"/>
                  <a:pt x="60731" y="21429"/>
                </a:cubicBezTo>
                <a:cubicBezTo>
                  <a:pt x="60914" y="20913"/>
                  <a:pt x="61005" y="20396"/>
                  <a:pt x="60975" y="19849"/>
                </a:cubicBezTo>
                <a:cubicBezTo>
                  <a:pt x="60975" y="19575"/>
                  <a:pt x="60944" y="19332"/>
                  <a:pt x="60883" y="19059"/>
                </a:cubicBezTo>
                <a:cubicBezTo>
                  <a:pt x="60853" y="18907"/>
                  <a:pt x="60823" y="18633"/>
                  <a:pt x="60610" y="18511"/>
                </a:cubicBezTo>
                <a:cubicBezTo>
                  <a:pt x="60569" y="18491"/>
                  <a:pt x="60523" y="18483"/>
                  <a:pt x="60474" y="18483"/>
                </a:cubicBezTo>
                <a:cubicBezTo>
                  <a:pt x="60309" y="18483"/>
                  <a:pt x="60113" y="18579"/>
                  <a:pt x="59971" y="18603"/>
                </a:cubicBezTo>
                <a:cubicBezTo>
                  <a:pt x="59728" y="18694"/>
                  <a:pt x="59516" y="18785"/>
                  <a:pt x="59303" y="18907"/>
                </a:cubicBezTo>
                <a:cubicBezTo>
                  <a:pt x="58816" y="19150"/>
                  <a:pt x="58391" y="19484"/>
                  <a:pt x="58057" y="19879"/>
                </a:cubicBezTo>
                <a:cubicBezTo>
                  <a:pt x="58026" y="19423"/>
                  <a:pt x="57935" y="18937"/>
                  <a:pt x="57753" y="18481"/>
                </a:cubicBezTo>
                <a:cubicBezTo>
                  <a:pt x="57570" y="18025"/>
                  <a:pt x="57297" y="17569"/>
                  <a:pt x="56902" y="17204"/>
                </a:cubicBezTo>
                <a:cubicBezTo>
                  <a:pt x="56826" y="17129"/>
                  <a:pt x="56749" y="17098"/>
                  <a:pt x="56673" y="17098"/>
                </a:cubicBezTo>
                <a:cubicBezTo>
                  <a:pt x="56413" y="17098"/>
                  <a:pt x="56168" y="17458"/>
                  <a:pt x="56050" y="17600"/>
                </a:cubicBezTo>
                <a:cubicBezTo>
                  <a:pt x="55746" y="17995"/>
                  <a:pt x="55534" y="18420"/>
                  <a:pt x="55382" y="18846"/>
                </a:cubicBezTo>
                <a:cubicBezTo>
                  <a:pt x="55231" y="18575"/>
                  <a:pt x="55081" y="18304"/>
                  <a:pt x="54871" y="18062"/>
                </a:cubicBezTo>
                <a:lnTo>
                  <a:pt x="54871" y="18062"/>
                </a:lnTo>
                <a:cubicBezTo>
                  <a:pt x="54873" y="18010"/>
                  <a:pt x="54800" y="17960"/>
                  <a:pt x="54774" y="17934"/>
                </a:cubicBezTo>
                <a:lnTo>
                  <a:pt x="54713" y="17843"/>
                </a:lnTo>
                <a:lnTo>
                  <a:pt x="54652" y="17812"/>
                </a:lnTo>
                <a:cubicBezTo>
                  <a:pt x="54652" y="17812"/>
                  <a:pt x="54683" y="17782"/>
                  <a:pt x="54683" y="17782"/>
                </a:cubicBezTo>
                <a:cubicBezTo>
                  <a:pt x="54652" y="17721"/>
                  <a:pt x="54622" y="17660"/>
                  <a:pt x="54622" y="17600"/>
                </a:cubicBezTo>
                <a:cubicBezTo>
                  <a:pt x="54603" y="17561"/>
                  <a:pt x="54571" y="17523"/>
                  <a:pt x="54528" y="17523"/>
                </a:cubicBezTo>
                <a:cubicBezTo>
                  <a:pt x="54502" y="17523"/>
                  <a:pt x="54473" y="17536"/>
                  <a:pt x="54439" y="17569"/>
                </a:cubicBezTo>
                <a:cubicBezTo>
                  <a:pt x="54348" y="17660"/>
                  <a:pt x="54227" y="17752"/>
                  <a:pt x="54136" y="17843"/>
                </a:cubicBezTo>
                <a:cubicBezTo>
                  <a:pt x="53862" y="18086"/>
                  <a:pt x="53588" y="18359"/>
                  <a:pt x="53345" y="18694"/>
                </a:cubicBezTo>
                <a:cubicBezTo>
                  <a:pt x="53315" y="18542"/>
                  <a:pt x="53284" y="18390"/>
                  <a:pt x="53254" y="18268"/>
                </a:cubicBezTo>
                <a:cubicBezTo>
                  <a:pt x="53254" y="18207"/>
                  <a:pt x="53224" y="18116"/>
                  <a:pt x="53224" y="18056"/>
                </a:cubicBezTo>
                <a:cubicBezTo>
                  <a:pt x="53193" y="17964"/>
                  <a:pt x="53193" y="17964"/>
                  <a:pt x="53254" y="17873"/>
                </a:cubicBezTo>
                <a:cubicBezTo>
                  <a:pt x="53376" y="17630"/>
                  <a:pt x="53497" y="17387"/>
                  <a:pt x="53619" y="17144"/>
                </a:cubicBezTo>
                <a:cubicBezTo>
                  <a:pt x="53710" y="16931"/>
                  <a:pt x="53801" y="16718"/>
                  <a:pt x="53862" y="16475"/>
                </a:cubicBezTo>
                <a:cubicBezTo>
                  <a:pt x="53892" y="16353"/>
                  <a:pt x="53953" y="16141"/>
                  <a:pt x="53862" y="16019"/>
                </a:cubicBezTo>
                <a:cubicBezTo>
                  <a:pt x="53789" y="15964"/>
                  <a:pt x="53672" y="15953"/>
                  <a:pt x="53564" y="15953"/>
                </a:cubicBezTo>
                <a:cubicBezTo>
                  <a:pt x="53492" y="15953"/>
                  <a:pt x="53424" y="15958"/>
                  <a:pt x="53376" y="15958"/>
                </a:cubicBezTo>
                <a:cubicBezTo>
                  <a:pt x="53132" y="15958"/>
                  <a:pt x="52950" y="15958"/>
                  <a:pt x="52707" y="15989"/>
                </a:cubicBezTo>
                <a:cubicBezTo>
                  <a:pt x="52464" y="16019"/>
                  <a:pt x="52251" y="16049"/>
                  <a:pt x="52008" y="16110"/>
                </a:cubicBezTo>
                <a:cubicBezTo>
                  <a:pt x="51886" y="16141"/>
                  <a:pt x="51765" y="16171"/>
                  <a:pt x="51673" y="16232"/>
                </a:cubicBezTo>
                <a:cubicBezTo>
                  <a:pt x="51552" y="16262"/>
                  <a:pt x="51430" y="16293"/>
                  <a:pt x="51309" y="16323"/>
                </a:cubicBezTo>
                <a:cubicBezTo>
                  <a:pt x="51613" y="15897"/>
                  <a:pt x="51825" y="15411"/>
                  <a:pt x="51947" y="14894"/>
                </a:cubicBezTo>
                <a:cubicBezTo>
                  <a:pt x="52008" y="14621"/>
                  <a:pt x="52038" y="14378"/>
                  <a:pt x="52069" y="14104"/>
                </a:cubicBezTo>
                <a:cubicBezTo>
                  <a:pt x="52069" y="13952"/>
                  <a:pt x="52129" y="13679"/>
                  <a:pt x="51977" y="13527"/>
                </a:cubicBezTo>
                <a:cubicBezTo>
                  <a:pt x="51901" y="13451"/>
                  <a:pt x="51780" y="13428"/>
                  <a:pt x="51658" y="13428"/>
                </a:cubicBezTo>
                <a:cubicBezTo>
                  <a:pt x="51537" y="13428"/>
                  <a:pt x="51415" y="13451"/>
                  <a:pt x="51339" y="13466"/>
                </a:cubicBezTo>
                <a:cubicBezTo>
                  <a:pt x="51066" y="13466"/>
                  <a:pt x="50853" y="13527"/>
                  <a:pt x="50610" y="13557"/>
                </a:cubicBezTo>
                <a:cubicBezTo>
                  <a:pt x="50062" y="13679"/>
                  <a:pt x="49576" y="13891"/>
                  <a:pt x="49151" y="14165"/>
                </a:cubicBezTo>
                <a:cubicBezTo>
                  <a:pt x="49394" y="13283"/>
                  <a:pt x="49333" y="12220"/>
                  <a:pt x="48907" y="11308"/>
                </a:cubicBezTo>
                <a:cubicBezTo>
                  <a:pt x="48840" y="11182"/>
                  <a:pt x="48744" y="11136"/>
                  <a:pt x="48639" y="11136"/>
                </a:cubicBezTo>
                <a:cubicBezTo>
                  <a:pt x="48413" y="11136"/>
                  <a:pt x="48141" y="11346"/>
                  <a:pt x="47996" y="11429"/>
                </a:cubicBezTo>
                <a:cubicBezTo>
                  <a:pt x="47600" y="11703"/>
                  <a:pt x="47236" y="12037"/>
                  <a:pt x="46932" y="12402"/>
                </a:cubicBezTo>
                <a:cubicBezTo>
                  <a:pt x="46901" y="12098"/>
                  <a:pt x="46841" y="11764"/>
                  <a:pt x="46780" y="11460"/>
                </a:cubicBezTo>
                <a:cubicBezTo>
                  <a:pt x="46767" y="11472"/>
                  <a:pt x="46757" y="11482"/>
                  <a:pt x="46749" y="11490"/>
                </a:cubicBezTo>
                <a:lnTo>
                  <a:pt x="46749" y="11490"/>
                </a:lnTo>
                <a:cubicBezTo>
                  <a:pt x="46780" y="11429"/>
                  <a:pt x="46749" y="11368"/>
                  <a:pt x="46719" y="11338"/>
                </a:cubicBezTo>
                <a:cubicBezTo>
                  <a:pt x="46658" y="11186"/>
                  <a:pt x="46597" y="11004"/>
                  <a:pt x="46537" y="10882"/>
                </a:cubicBezTo>
                <a:cubicBezTo>
                  <a:pt x="46467" y="10766"/>
                  <a:pt x="46398" y="10668"/>
                  <a:pt x="46302" y="10668"/>
                </a:cubicBezTo>
                <a:cubicBezTo>
                  <a:pt x="46271" y="10668"/>
                  <a:pt x="46239" y="10678"/>
                  <a:pt x="46202" y="10700"/>
                </a:cubicBezTo>
                <a:cubicBezTo>
                  <a:pt x="46050" y="10730"/>
                  <a:pt x="45959" y="10821"/>
                  <a:pt x="45837" y="10882"/>
                </a:cubicBezTo>
                <a:cubicBezTo>
                  <a:pt x="45503" y="11095"/>
                  <a:pt x="45199" y="11368"/>
                  <a:pt x="44926" y="11642"/>
                </a:cubicBezTo>
                <a:cubicBezTo>
                  <a:pt x="44926" y="11490"/>
                  <a:pt x="44895" y="11368"/>
                  <a:pt x="44865" y="11217"/>
                </a:cubicBezTo>
                <a:cubicBezTo>
                  <a:pt x="44865" y="11156"/>
                  <a:pt x="44834" y="11065"/>
                  <a:pt x="44834" y="11004"/>
                </a:cubicBezTo>
                <a:cubicBezTo>
                  <a:pt x="44804" y="10913"/>
                  <a:pt x="44804" y="10913"/>
                  <a:pt x="44865" y="10821"/>
                </a:cubicBezTo>
                <a:cubicBezTo>
                  <a:pt x="44986" y="10578"/>
                  <a:pt x="45108" y="10335"/>
                  <a:pt x="45230" y="10092"/>
                </a:cubicBezTo>
                <a:cubicBezTo>
                  <a:pt x="45290" y="9879"/>
                  <a:pt x="45382" y="9636"/>
                  <a:pt x="45412" y="9393"/>
                </a:cubicBezTo>
                <a:cubicBezTo>
                  <a:pt x="45442" y="9271"/>
                  <a:pt x="45503" y="9058"/>
                  <a:pt x="45382" y="8937"/>
                </a:cubicBezTo>
                <a:cubicBezTo>
                  <a:pt x="45280" y="8856"/>
                  <a:pt x="45125" y="8842"/>
                  <a:pt x="44988" y="8842"/>
                </a:cubicBezTo>
                <a:cubicBezTo>
                  <a:pt x="44919" y="8842"/>
                  <a:pt x="44855" y="8846"/>
                  <a:pt x="44804" y="8846"/>
                </a:cubicBezTo>
                <a:cubicBezTo>
                  <a:pt x="44733" y="8837"/>
                  <a:pt x="44662" y="8833"/>
                  <a:pt x="44590" y="8833"/>
                </a:cubicBezTo>
                <a:cubicBezTo>
                  <a:pt x="44418" y="8833"/>
                  <a:pt x="44246" y="8855"/>
                  <a:pt x="44075" y="8876"/>
                </a:cubicBezTo>
                <a:cubicBezTo>
                  <a:pt x="43527" y="8937"/>
                  <a:pt x="43011" y="9089"/>
                  <a:pt x="42555" y="9332"/>
                </a:cubicBezTo>
                <a:cubicBezTo>
                  <a:pt x="42707" y="8846"/>
                  <a:pt x="42768" y="8299"/>
                  <a:pt x="42707" y="7751"/>
                </a:cubicBezTo>
                <a:cubicBezTo>
                  <a:pt x="42707" y="7508"/>
                  <a:pt x="42676" y="7235"/>
                  <a:pt x="42616" y="6992"/>
                </a:cubicBezTo>
                <a:cubicBezTo>
                  <a:pt x="42585" y="6840"/>
                  <a:pt x="42524" y="6566"/>
                  <a:pt x="42372" y="6475"/>
                </a:cubicBezTo>
                <a:cubicBezTo>
                  <a:pt x="42338" y="6463"/>
                  <a:pt x="42299" y="6458"/>
                  <a:pt x="42259" y="6458"/>
                </a:cubicBezTo>
                <a:cubicBezTo>
                  <a:pt x="42090" y="6458"/>
                  <a:pt x="41887" y="6547"/>
                  <a:pt x="41764" y="6596"/>
                </a:cubicBezTo>
                <a:cubicBezTo>
                  <a:pt x="41521" y="6688"/>
                  <a:pt x="41309" y="6809"/>
                  <a:pt x="41096" y="6931"/>
                </a:cubicBezTo>
                <a:cubicBezTo>
                  <a:pt x="40640" y="7174"/>
                  <a:pt x="40214" y="7539"/>
                  <a:pt x="39880" y="7903"/>
                </a:cubicBezTo>
                <a:cubicBezTo>
                  <a:pt x="39850" y="6992"/>
                  <a:pt x="39576" y="5988"/>
                  <a:pt x="38907" y="5229"/>
                </a:cubicBezTo>
                <a:cubicBezTo>
                  <a:pt x="38843" y="5150"/>
                  <a:pt x="38774" y="5118"/>
                  <a:pt x="38703" y="5118"/>
                </a:cubicBezTo>
                <a:cubicBezTo>
                  <a:pt x="38472" y="5118"/>
                  <a:pt x="38226" y="5454"/>
                  <a:pt x="38087" y="5593"/>
                </a:cubicBezTo>
                <a:cubicBezTo>
                  <a:pt x="37752" y="5958"/>
                  <a:pt x="37509" y="6353"/>
                  <a:pt x="37296" y="6779"/>
                </a:cubicBezTo>
                <a:cubicBezTo>
                  <a:pt x="37206" y="6509"/>
                  <a:pt x="37087" y="6209"/>
                  <a:pt x="36908" y="5938"/>
                </a:cubicBezTo>
                <a:lnTo>
                  <a:pt x="36908" y="5938"/>
                </a:lnTo>
                <a:cubicBezTo>
                  <a:pt x="36919" y="5884"/>
                  <a:pt x="36867" y="5833"/>
                  <a:pt x="36840" y="5806"/>
                </a:cubicBezTo>
                <a:cubicBezTo>
                  <a:pt x="36749" y="5654"/>
                  <a:pt x="36658" y="5533"/>
                  <a:pt x="36536" y="5411"/>
                </a:cubicBezTo>
                <a:cubicBezTo>
                  <a:pt x="36473" y="5347"/>
                  <a:pt x="36394" y="5269"/>
                  <a:pt x="36301" y="5269"/>
                </a:cubicBezTo>
                <a:cubicBezTo>
                  <a:pt x="36260" y="5269"/>
                  <a:pt x="36217" y="5283"/>
                  <a:pt x="36172" y="5320"/>
                </a:cubicBezTo>
                <a:cubicBezTo>
                  <a:pt x="36080" y="5381"/>
                  <a:pt x="35959" y="5502"/>
                  <a:pt x="35868" y="5593"/>
                </a:cubicBezTo>
                <a:cubicBezTo>
                  <a:pt x="35594" y="5867"/>
                  <a:pt x="35381" y="6201"/>
                  <a:pt x="35169" y="6536"/>
                </a:cubicBezTo>
                <a:cubicBezTo>
                  <a:pt x="35138" y="6414"/>
                  <a:pt x="35077" y="6262"/>
                  <a:pt x="35017" y="6140"/>
                </a:cubicBezTo>
                <a:cubicBezTo>
                  <a:pt x="34986" y="6080"/>
                  <a:pt x="34956" y="6019"/>
                  <a:pt x="34925" y="5958"/>
                </a:cubicBezTo>
                <a:cubicBezTo>
                  <a:pt x="34895" y="5867"/>
                  <a:pt x="34895" y="5836"/>
                  <a:pt x="34925" y="5745"/>
                </a:cubicBezTo>
                <a:cubicBezTo>
                  <a:pt x="34986" y="5502"/>
                  <a:pt x="35077" y="5229"/>
                  <a:pt x="35108" y="4955"/>
                </a:cubicBezTo>
                <a:cubicBezTo>
                  <a:pt x="35138" y="4712"/>
                  <a:pt x="35169" y="4499"/>
                  <a:pt x="35138" y="4256"/>
                </a:cubicBezTo>
                <a:cubicBezTo>
                  <a:pt x="35138" y="4104"/>
                  <a:pt x="35169" y="3891"/>
                  <a:pt x="34986" y="3800"/>
                </a:cubicBezTo>
                <a:cubicBezTo>
                  <a:pt x="34939" y="3781"/>
                  <a:pt x="34883" y="3774"/>
                  <a:pt x="34823" y="3774"/>
                </a:cubicBezTo>
                <a:cubicBezTo>
                  <a:pt x="34689" y="3774"/>
                  <a:pt x="34535" y="3809"/>
                  <a:pt x="34409" y="3830"/>
                </a:cubicBezTo>
                <a:cubicBezTo>
                  <a:pt x="34196" y="3891"/>
                  <a:pt x="33953" y="3952"/>
                  <a:pt x="33740" y="4043"/>
                </a:cubicBezTo>
                <a:cubicBezTo>
                  <a:pt x="33223" y="4195"/>
                  <a:pt x="32767" y="4499"/>
                  <a:pt x="32372" y="4833"/>
                </a:cubicBezTo>
                <a:cubicBezTo>
                  <a:pt x="32372" y="4286"/>
                  <a:pt x="32342" y="3770"/>
                  <a:pt x="32190" y="3253"/>
                </a:cubicBezTo>
                <a:cubicBezTo>
                  <a:pt x="32099" y="3010"/>
                  <a:pt x="32007" y="2767"/>
                  <a:pt x="31916" y="2523"/>
                </a:cubicBezTo>
                <a:cubicBezTo>
                  <a:pt x="31855" y="2371"/>
                  <a:pt x="31764" y="2128"/>
                  <a:pt x="31552" y="2067"/>
                </a:cubicBezTo>
                <a:cubicBezTo>
                  <a:pt x="31540" y="2065"/>
                  <a:pt x="31527" y="2065"/>
                  <a:pt x="31515" y="2065"/>
                </a:cubicBezTo>
                <a:cubicBezTo>
                  <a:pt x="31338" y="2065"/>
                  <a:pt x="31118" y="2256"/>
                  <a:pt x="31004" y="2341"/>
                </a:cubicBezTo>
                <a:cubicBezTo>
                  <a:pt x="30792" y="2463"/>
                  <a:pt x="30609" y="2615"/>
                  <a:pt x="30427" y="2797"/>
                </a:cubicBezTo>
                <a:cubicBezTo>
                  <a:pt x="30032" y="3131"/>
                  <a:pt x="29697" y="3557"/>
                  <a:pt x="29454" y="4013"/>
                </a:cubicBezTo>
                <a:cubicBezTo>
                  <a:pt x="29241" y="3101"/>
                  <a:pt x="28725" y="2189"/>
                  <a:pt x="27965" y="1581"/>
                </a:cubicBezTo>
                <a:cubicBezTo>
                  <a:pt x="27897" y="1530"/>
                  <a:pt x="27834" y="1509"/>
                  <a:pt x="27774" y="1509"/>
                </a:cubicBezTo>
                <a:cubicBezTo>
                  <a:pt x="27513" y="1509"/>
                  <a:pt x="27329" y="1924"/>
                  <a:pt x="27205" y="2098"/>
                </a:cubicBezTo>
                <a:cubicBezTo>
                  <a:pt x="26962" y="2523"/>
                  <a:pt x="26810" y="2949"/>
                  <a:pt x="26688" y="3435"/>
                </a:cubicBezTo>
                <a:cubicBezTo>
                  <a:pt x="26536" y="3162"/>
                  <a:pt x="26354" y="2919"/>
                  <a:pt x="26141" y="2675"/>
                </a:cubicBezTo>
                <a:cubicBezTo>
                  <a:pt x="26140" y="2678"/>
                  <a:pt x="26139" y="2680"/>
                  <a:pt x="26138" y="2682"/>
                </a:cubicBezTo>
                <a:lnTo>
                  <a:pt x="26138" y="2682"/>
                </a:lnTo>
                <a:cubicBezTo>
                  <a:pt x="26125" y="2637"/>
                  <a:pt x="26076" y="2610"/>
                  <a:pt x="26050" y="2584"/>
                </a:cubicBezTo>
                <a:cubicBezTo>
                  <a:pt x="25928" y="2463"/>
                  <a:pt x="25807" y="2341"/>
                  <a:pt x="25655" y="2250"/>
                </a:cubicBezTo>
                <a:cubicBezTo>
                  <a:pt x="25599" y="2194"/>
                  <a:pt x="25520" y="2138"/>
                  <a:pt x="25440" y="2138"/>
                </a:cubicBezTo>
                <a:cubicBezTo>
                  <a:pt x="25389" y="2138"/>
                  <a:pt x="25337" y="2161"/>
                  <a:pt x="25290" y="2219"/>
                </a:cubicBezTo>
                <a:cubicBezTo>
                  <a:pt x="25199" y="2311"/>
                  <a:pt x="25138" y="2432"/>
                  <a:pt x="25047" y="2523"/>
                </a:cubicBezTo>
                <a:cubicBezTo>
                  <a:pt x="24834" y="2888"/>
                  <a:pt x="24682" y="3253"/>
                  <a:pt x="24561" y="3618"/>
                </a:cubicBezTo>
                <a:cubicBezTo>
                  <a:pt x="24500" y="3496"/>
                  <a:pt x="24409" y="3374"/>
                  <a:pt x="24317" y="3253"/>
                </a:cubicBezTo>
                <a:cubicBezTo>
                  <a:pt x="24287" y="3222"/>
                  <a:pt x="24257" y="3162"/>
                  <a:pt x="24196" y="3101"/>
                </a:cubicBezTo>
                <a:cubicBezTo>
                  <a:pt x="24135" y="3040"/>
                  <a:pt x="24135" y="3010"/>
                  <a:pt x="24135" y="2919"/>
                </a:cubicBezTo>
                <a:cubicBezTo>
                  <a:pt x="24165" y="2645"/>
                  <a:pt x="24196" y="2371"/>
                  <a:pt x="24165" y="2098"/>
                </a:cubicBezTo>
                <a:cubicBezTo>
                  <a:pt x="24165" y="1855"/>
                  <a:pt x="24135" y="1612"/>
                  <a:pt x="24074" y="1399"/>
                </a:cubicBezTo>
                <a:cubicBezTo>
                  <a:pt x="24044" y="1247"/>
                  <a:pt x="24013" y="1034"/>
                  <a:pt x="23831" y="973"/>
                </a:cubicBezTo>
                <a:cubicBezTo>
                  <a:pt x="23811" y="970"/>
                  <a:pt x="23791" y="968"/>
                  <a:pt x="23770" y="968"/>
                </a:cubicBezTo>
                <a:cubicBezTo>
                  <a:pt x="23597" y="968"/>
                  <a:pt x="23392" y="1071"/>
                  <a:pt x="23284" y="1125"/>
                </a:cubicBezTo>
                <a:cubicBezTo>
                  <a:pt x="23041" y="1216"/>
                  <a:pt x="22828" y="1338"/>
                  <a:pt x="22646" y="1460"/>
                </a:cubicBezTo>
                <a:cubicBezTo>
                  <a:pt x="22159" y="1763"/>
                  <a:pt x="21764" y="2128"/>
                  <a:pt x="21460" y="2523"/>
                </a:cubicBezTo>
                <a:cubicBezTo>
                  <a:pt x="21369" y="2007"/>
                  <a:pt x="21217" y="1490"/>
                  <a:pt x="20943" y="1004"/>
                </a:cubicBezTo>
                <a:cubicBezTo>
                  <a:pt x="20822" y="791"/>
                  <a:pt x="20700" y="578"/>
                  <a:pt x="20548" y="365"/>
                </a:cubicBezTo>
                <a:cubicBezTo>
                  <a:pt x="20427" y="244"/>
                  <a:pt x="20305" y="1"/>
                  <a:pt x="20092" y="1"/>
                </a:cubicBez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9" name="Google Shape;759;p36"/>
          <p:cNvGrpSpPr/>
          <p:nvPr/>
        </p:nvGrpSpPr>
        <p:grpSpPr>
          <a:xfrm>
            <a:off x="-286906" y="2803445"/>
            <a:ext cx="1255375" cy="1932050"/>
            <a:chOff x="712275" y="2299325"/>
            <a:chExt cx="1255375" cy="1932050"/>
          </a:xfrm>
        </p:grpSpPr>
        <p:sp>
          <p:nvSpPr>
            <p:cNvPr id="760" name="Google Shape;760;p36"/>
            <p:cNvSpPr/>
            <p:nvPr/>
          </p:nvSpPr>
          <p:spPr>
            <a:xfrm>
              <a:off x="712275" y="2299325"/>
              <a:ext cx="1255375" cy="1932050"/>
            </a:xfrm>
            <a:custGeom>
              <a:rect b="b" l="l" r="r" t="t"/>
              <a:pathLst>
                <a:path extrusionOk="0" h="77282" w="50215">
                  <a:moveTo>
                    <a:pt x="25108" y="1"/>
                  </a:moveTo>
                  <a:cubicBezTo>
                    <a:pt x="23938" y="1"/>
                    <a:pt x="22767" y="1475"/>
                    <a:pt x="21886" y="4424"/>
                  </a:cubicBezTo>
                  <a:lnTo>
                    <a:pt x="1" y="77282"/>
                  </a:lnTo>
                  <a:lnTo>
                    <a:pt x="50215" y="77282"/>
                  </a:lnTo>
                  <a:lnTo>
                    <a:pt x="28330" y="4424"/>
                  </a:lnTo>
                  <a:cubicBezTo>
                    <a:pt x="27448" y="1475"/>
                    <a:pt x="26278" y="1"/>
                    <a:pt x="25108" y="1"/>
                  </a:cubicBezTo>
                  <a:close/>
                </a:path>
              </a:pathLst>
            </a:custGeom>
            <a:solidFill>
              <a:srgbClr val="94A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6"/>
            <p:cNvSpPr/>
            <p:nvPr/>
          </p:nvSpPr>
          <p:spPr>
            <a:xfrm>
              <a:off x="984325" y="2299325"/>
              <a:ext cx="792600" cy="1932050"/>
            </a:xfrm>
            <a:custGeom>
              <a:rect b="b" l="l" r="r" t="t"/>
              <a:pathLst>
                <a:path extrusionOk="0" h="77282" w="31704">
                  <a:moveTo>
                    <a:pt x="14230" y="1"/>
                  </a:moveTo>
                  <a:cubicBezTo>
                    <a:pt x="14112" y="1"/>
                    <a:pt x="13998" y="16"/>
                    <a:pt x="13891" y="47"/>
                  </a:cubicBezTo>
                  <a:lnTo>
                    <a:pt x="13891" y="32570"/>
                  </a:lnTo>
                  <a:lnTo>
                    <a:pt x="5168" y="23877"/>
                  </a:lnTo>
                  <a:lnTo>
                    <a:pt x="4925" y="24637"/>
                  </a:lnTo>
                  <a:lnTo>
                    <a:pt x="13891" y="33573"/>
                  </a:lnTo>
                  <a:lnTo>
                    <a:pt x="13891" y="54029"/>
                  </a:lnTo>
                  <a:lnTo>
                    <a:pt x="213" y="40351"/>
                  </a:lnTo>
                  <a:lnTo>
                    <a:pt x="1" y="41111"/>
                  </a:lnTo>
                  <a:lnTo>
                    <a:pt x="13891" y="55002"/>
                  </a:lnTo>
                  <a:lnTo>
                    <a:pt x="13891" y="77282"/>
                  </a:lnTo>
                  <a:lnTo>
                    <a:pt x="14591" y="77282"/>
                  </a:lnTo>
                  <a:lnTo>
                    <a:pt x="14591" y="68984"/>
                  </a:lnTo>
                  <a:lnTo>
                    <a:pt x="31703" y="51871"/>
                  </a:lnTo>
                  <a:lnTo>
                    <a:pt x="31460" y="51111"/>
                  </a:lnTo>
                  <a:lnTo>
                    <a:pt x="14591" y="68011"/>
                  </a:lnTo>
                  <a:lnTo>
                    <a:pt x="14591" y="43269"/>
                  </a:lnTo>
                  <a:lnTo>
                    <a:pt x="25746" y="32083"/>
                  </a:lnTo>
                  <a:lnTo>
                    <a:pt x="25533" y="31324"/>
                  </a:lnTo>
                  <a:lnTo>
                    <a:pt x="14591" y="42266"/>
                  </a:lnTo>
                  <a:lnTo>
                    <a:pt x="14591" y="47"/>
                  </a:lnTo>
                  <a:cubicBezTo>
                    <a:pt x="14469" y="16"/>
                    <a:pt x="14347" y="1"/>
                    <a:pt x="14230" y="1"/>
                  </a:cubicBez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2" name="Google Shape;762;p36"/>
          <p:cNvSpPr/>
          <p:nvPr/>
        </p:nvSpPr>
        <p:spPr>
          <a:xfrm>
            <a:off x="-1068906" y="3783925"/>
            <a:ext cx="2111775" cy="1034725"/>
          </a:xfrm>
          <a:custGeom>
            <a:rect b="b" l="l" r="r" t="t"/>
            <a:pathLst>
              <a:path extrusionOk="0" h="41389" w="84471">
                <a:moveTo>
                  <a:pt x="21570" y="0"/>
                </a:moveTo>
                <a:cubicBezTo>
                  <a:pt x="20784" y="0"/>
                  <a:pt x="20140" y="124"/>
                  <a:pt x="19697" y="385"/>
                </a:cubicBezTo>
                <a:cubicBezTo>
                  <a:pt x="16931" y="1996"/>
                  <a:pt x="20639" y="8409"/>
                  <a:pt x="23496" y="10567"/>
                </a:cubicBezTo>
                <a:cubicBezTo>
                  <a:pt x="22212" y="10196"/>
                  <a:pt x="20831" y="10033"/>
                  <a:pt x="19501" y="10033"/>
                </a:cubicBezTo>
                <a:cubicBezTo>
                  <a:pt x="15606" y="10033"/>
                  <a:pt x="12148" y="11428"/>
                  <a:pt x="12827" y="13060"/>
                </a:cubicBezTo>
                <a:cubicBezTo>
                  <a:pt x="12730" y="13056"/>
                  <a:pt x="12633" y="13055"/>
                  <a:pt x="12537" y="13055"/>
                </a:cubicBezTo>
                <a:cubicBezTo>
                  <a:pt x="8365" y="13055"/>
                  <a:pt x="5222" y="16217"/>
                  <a:pt x="4925" y="17376"/>
                </a:cubicBezTo>
                <a:cubicBezTo>
                  <a:pt x="4590" y="18683"/>
                  <a:pt x="6718" y="21115"/>
                  <a:pt x="10882" y="21874"/>
                </a:cubicBezTo>
                <a:cubicBezTo>
                  <a:pt x="6171" y="22087"/>
                  <a:pt x="0" y="25400"/>
                  <a:pt x="3222" y="26920"/>
                </a:cubicBezTo>
                <a:cubicBezTo>
                  <a:pt x="2098" y="27042"/>
                  <a:pt x="1003" y="27346"/>
                  <a:pt x="122" y="27710"/>
                </a:cubicBezTo>
                <a:lnTo>
                  <a:pt x="122" y="41388"/>
                </a:lnTo>
                <a:lnTo>
                  <a:pt x="80853" y="41388"/>
                </a:lnTo>
                <a:cubicBezTo>
                  <a:pt x="82525" y="40537"/>
                  <a:pt x="84470" y="35431"/>
                  <a:pt x="83893" y="34732"/>
                </a:cubicBezTo>
                <a:cubicBezTo>
                  <a:pt x="83807" y="34629"/>
                  <a:pt x="83627" y="34582"/>
                  <a:pt x="83376" y="34582"/>
                </a:cubicBezTo>
                <a:cubicBezTo>
                  <a:pt x="81920" y="34582"/>
                  <a:pt x="78065" y="36154"/>
                  <a:pt x="76354" y="37528"/>
                </a:cubicBezTo>
                <a:cubicBezTo>
                  <a:pt x="77141" y="34836"/>
                  <a:pt x="76693" y="31722"/>
                  <a:pt x="75910" y="31722"/>
                </a:cubicBezTo>
                <a:cubicBezTo>
                  <a:pt x="75906" y="31722"/>
                  <a:pt x="75902" y="31722"/>
                  <a:pt x="75898" y="31723"/>
                </a:cubicBezTo>
                <a:cubicBezTo>
                  <a:pt x="75078" y="31753"/>
                  <a:pt x="73649" y="34732"/>
                  <a:pt x="73649" y="34732"/>
                </a:cubicBezTo>
                <a:cubicBezTo>
                  <a:pt x="73201" y="30966"/>
                  <a:pt x="68550" y="24026"/>
                  <a:pt x="67037" y="24026"/>
                </a:cubicBezTo>
                <a:cubicBezTo>
                  <a:pt x="67011" y="24026"/>
                  <a:pt x="66986" y="24028"/>
                  <a:pt x="66962" y="24033"/>
                </a:cubicBezTo>
                <a:cubicBezTo>
                  <a:pt x="65534" y="24306"/>
                  <a:pt x="64682" y="27771"/>
                  <a:pt x="64682" y="27771"/>
                </a:cubicBezTo>
                <a:cubicBezTo>
                  <a:pt x="64312" y="25363"/>
                  <a:pt x="61612" y="22760"/>
                  <a:pt x="59500" y="22760"/>
                </a:cubicBezTo>
                <a:cubicBezTo>
                  <a:pt x="58841" y="22760"/>
                  <a:pt x="58238" y="23014"/>
                  <a:pt x="57783" y="23607"/>
                </a:cubicBezTo>
                <a:cubicBezTo>
                  <a:pt x="58068" y="17848"/>
                  <a:pt x="54769" y="12810"/>
                  <a:pt x="53356" y="12810"/>
                </a:cubicBezTo>
                <a:cubicBezTo>
                  <a:pt x="53262" y="12810"/>
                  <a:pt x="53177" y="12832"/>
                  <a:pt x="53102" y="12877"/>
                </a:cubicBezTo>
                <a:cubicBezTo>
                  <a:pt x="51916" y="13607"/>
                  <a:pt x="51916" y="16342"/>
                  <a:pt x="52038" y="18136"/>
                </a:cubicBezTo>
                <a:cubicBezTo>
                  <a:pt x="51781" y="15106"/>
                  <a:pt x="50422" y="13958"/>
                  <a:pt x="48845" y="13958"/>
                </a:cubicBezTo>
                <a:cubicBezTo>
                  <a:pt x="48745" y="13958"/>
                  <a:pt x="48644" y="13963"/>
                  <a:pt x="48542" y="13972"/>
                </a:cubicBezTo>
                <a:cubicBezTo>
                  <a:pt x="47704" y="9209"/>
                  <a:pt x="41257" y="4181"/>
                  <a:pt x="38800" y="4181"/>
                </a:cubicBezTo>
                <a:cubicBezTo>
                  <a:pt x="38764" y="4181"/>
                  <a:pt x="38729" y="4182"/>
                  <a:pt x="38694" y="4184"/>
                </a:cubicBezTo>
                <a:cubicBezTo>
                  <a:pt x="36293" y="4336"/>
                  <a:pt x="36870" y="8075"/>
                  <a:pt x="36870" y="8075"/>
                </a:cubicBezTo>
                <a:cubicBezTo>
                  <a:pt x="33483" y="3312"/>
                  <a:pt x="25634" y="0"/>
                  <a:pt x="21570" y="0"/>
                </a:cubicBez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3" name="Google Shape;763;p36"/>
          <p:cNvGrpSpPr/>
          <p:nvPr/>
        </p:nvGrpSpPr>
        <p:grpSpPr>
          <a:xfrm>
            <a:off x="8181850" y="780550"/>
            <a:ext cx="2109850" cy="520700"/>
            <a:chOff x="-1695200" y="3140350"/>
            <a:chExt cx="2109850" cy="520700"/>
          </a:xfrm>
        </p:grpSpPr>
        <p:sp>
          <p:nvSpPr>
            <p:cNvPr id="764" name="Google Shape;764;p36"/>
            <p:cNvSpPr/>
            <p:nvPr/>
          </p:nvSpPr>
          <p:spPr>
            <a:xfrm>
              <a:off x="-1695200" y="3140350"/>
              <a:ext cx="2109850" cy="520700"/>
            </a:xfrm>
            <a:custGeom>
              <a:rect b="b" l="l" r="r" t="t"/>
              <a:pathLst>
                <a:path extrusionOk="0" h="20828" w="84394">
                  <a:moveTo>
                    <a:pt x="33508" y="0"/>
                  </a:moveTo>
                  <a:cubicBezTo>
                    <a:pt x="28464" y="0"/>
                    <a:pt x="23539" y="3566"/>
                    <a:pt x="23383" y="11254"/>
                  </a:cubicBezTo>
                  <a:cubicBezTo>
                    <a:pt x="22469" y="9317"/>
                    <a:pt x="20971" y="8491"/>
                    <a:pt x="19298" y="8491"/>
                  </a:cubicBezTo>
                  <a:cubicBezTo>
                    <a:pt x="15784" y="8491"/>
                    <a:pt x="11495" y="12136"/>
                    <a:pt x="10207" y="16791"/>
                  </a:cubicBezTo>
                  <a:cubicBezTo>
                    <a:pt x="9357" y="16093"/>
                    <a:pt x="8367" y="15773"/>
                    <a:pt x="7326" y="15773"/>
                  </a:cubicBezTo>
                  <a:cubicBezTo>
                    <a:pt x="4735" y="15773"/>
                    <a:pt x="1833" y="17757"/>
                    <a:pt x="0" y="20827"/>
                  </a:cubicBezTo>
                  <a:lnTo>
                    <a:pt x="84394" y="20827"/>
                  </a:lnTo>
                  <a:cubicBezTo>
                    <a:pt x="82348" y="17925"/>
                    <a:pt x="78837" y="15572"/>
                    <a:pt x="75511" y="15572"/>
                  </a:cubicBezTo>
                  <a:cubicBezTo>
                    <a:pt x="74823" y="15572"/>
                    <a:pt x="74143" y="15673"/>
                    <a:pt x="73486" y="15890"/>
                  </a:cubicBezTo>
                  <a:cubicBezTo>
                    <a:pt x="72094" y="14249"/>
                    <a:pt x="70715" y="13384"/>
                    <a:pt x="69341" y="13384"/>
                  </a:cubicBezTo>
                  <a:cubicBezTo>
                    <a:pt x="68509" y="13384"/>
                    <a:pt x="67678" y="13701"/>
                    <a:pt x="66848" y="14356"/>
                  </a:cubicBezTo>
                  <a:cubicBezTo>
                    <a:pt x="65479" y="10873"/>
                    <a:pt x="62812" y="9041"/>
                    <a:pt x="59759" y="9041"/>
                  </a:cubicBezTo>
                  <a:cubicBezTo>
                    <a:pt x="58719" y="9041"/>
                    <a:pt x="57634" y="9254"/>
                    <a:pt x="56540" y="9686"/>
                  </a:cubicBezTo>
                  <a:cubicBezTo>
                    <a:pt x="56666" y="4918"/>
                    <a:pt x="52268" y="2156"/>
                    <a:pt x="48320" y="2156"/>
                  </a:cubicBezTo>
                  <a:cubicBezTo>
                    <a:pt x="45971" y="2156"/>
                    <a:pt x="43780" y="3134"/>
                    <a:pt x="42797" y="5249"/>
                  </a:cubicBezTo>
                  <a:cubicBezTo>
                    <a:pt x="40769" y="1817"/>
                    <a:pt x="37108" y="0"/>
                    <a:pt x="335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6"/>
            <p:cNvSpPr/>
            <p:nvPr/>
          </p:nvSpPr>
          <p:spPr>
            <a:xfrm>
              <a:off x="31025" y="3532600"/>
              <a:ext cx="112600" cy="80900"/>
            </a:xfrm>
            <a:custGeom>
              <a:rect b="b" l="l" r="r" t="t"/>
              <a:pathLst>
                <a:path extrusionOk="0" h="3236" w="4504">
                  <a:moveTo>
                    <a:pt x="4370" y="0"/>
                  </a:moveTo>
                  <a:cubicBezTo>
                    <a:pt x="4270" y="33"/>
                    <a:pt x="1868" y="867"/>
                    <a:pt x="0" y="2936"/>
                  </a:cubicBezTo>
                  <a:lnTo>
                    <a:pt x="334" y="3236"/>
                  </a:lnTo>
                  <a:cubicBezTo>
                    <a:pt x="2102" y="1234"/>
                    <a:pt x="4470" y="400"/>
                    <a:pt x="4504" y="400"/>
                  </a:cubicBezTo>
                  <a:lnTo>
                    <a:pt x="43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6"/>
            <p:cNvSpPr/>
            <p:nvPr/>
          </p:nvSpPr>
          <p:spPr>
            <a:xfrm>
              <a:off x="-29025" y="3496725"/>
              <a:ext cx="44225" cy="68425"/>
            </a:xfrm>
            <a:custGeom>
              <a:rect b="b" l="l" r="r" t="t"/>
              <a:pathLst>
                <a:path extrusionOk="0" h="2737" w="1769">
                  <a:moveTo>
                    <a:pt x="368" y="1"/>
                  </a:moveTo>
                  <a:lnTo>
                    <a:pt x="1" y="201"/>
                  </a:lnTo>
                  <a:lnTo>
                    <a:pt x="1402" y="2736"/>
                  </a:lnTo>
                  <a:lnTo>
                    <a:pt x="1769" y="2536"/>
                  </a:lnTo>
                  <a:lnTo>
                    <a:pt x="3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6"/>
            <p:cNvSpPr/>
            <p:nvPr/>
          </p:nvSpPr>
          <p:spPr>
            <a:xfrm>
              <a:off x="-416800" y="3378325"/>
              <a:ext cx="137625" cy="144275"/>
            </a:xfrm>
            <a:custGeom>
              <a:rect b="b" l="l" r="r" t="t"/>
              <a:pathLst>
                <a:path extrusionOk="0" h="5771" w="5505">
                  <a:moveTo>
                    <a:pt x="5271" y="0"/>
                  </a:moveTo>
                  <a:cubicBezTo>
                    <a:pt x="2769" y="1635"/>
                    <a:pt x="1001" y="3536"/>
                    <a:pt x="1" y="5571"/>
                  </a:cubicBezTo>
                  <a:lnTo>
                    <a:pt x="368" y="5771"/>
                  </a:lnTo>
                  <a:cubicBezTo>
                    <a:pt x="1335" y="3769"/>
                    <a:pt x="3069" y="1968"/>
                    <a:pt x="5505" y="334"/>
                  </a:cubicBezTo>
                  <a:lnTo>
                    <a:pt x="52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6"/>
            <p:cNvSpPr/>
            <p:nvPr/>
          </p:nvSpPr>
          <p:spPr>
            <a:xfrm>
              <a:off x="-651975" y="3404600"/>
              <a:ext cx="158475" cy="46300"/>
            </a:xfrm>
            <a:custGeom>
              <a:rect b="b" l="l" r="r" t="t"/>
              <a:pathLst>
                <a:path extrusionOk="0" h="1852" w="6339">
                  <a:moveTo>
                    <a:pt x="3613" y="1"/>
                  </a:moveTo>
                  <a:cubicBezTo>
                    <a:pt x="2429" y="1"/>
                    <a:pt x="959" y="416"/>
                    <a:pt x="1" y="1584"/>
                  </a:cubicBezTo>
                  <a:lnTo>
                    <a:pt x="334" y="1851"/>
                  </a:lnTo>
                  <a:cubicBezTo>
                    <a:pt x="1166" y="812"/>
                    <a:pt x="2526" y="433"/>
                    <a:pt x="3591" y="433"/>
                  </a:cubicBezTo>
                  <a:cubicBezTo>
                    <a:pt x="3723" y="433"/>
                    <a:pt x="3849" y="439"/>
                    <a:pt x="3970" y="450"/>
                  </a:cubicBezTo>
                  <a:cubicBezTo>
                    <a:pt x="4904" y="517"/>
                    <a:pt x="5672" y="884"/>
                    <a:pt x="5972" y="1417"/>
                  </a:cubicBezTo>
                  <a:lnTo>
                    <a:pt x="6339" y="1217"/>
                  </a:lnTo>
                  <a:cubicBezTo>
                    <a:pt x="5972" y="550"/>
                    <a:pt x="5105" y="117"/>
                    <a:pt x="4004" y="16"/>
                  </a:cubicBezTo>
                  <a:cubicBezTo>
                    <a:pt x="3878" y="6"/>
                    <a:pt x="3747" y="1"/>
                    <a:pt x="36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6"/>
            <p:cNvSpPr/>
            <p:nvPr/>
          </p:nvSpPr>
          <p:spPr>
            <a:xfrm>
              <a:off x="-1114800" y="3419175"/>
              <a:ext cx="45050" cy="102600"/>
            </a:xfrm>
            <a:custGeom>
              <a:rect b="b" l="l" r="r" t="t"/>
              <a:pathLst>
                <a:path extrusionOk="0" h="4104" w="1802">
                  <a:moveTo>
                    <a:pt x="368" y="1"/>
                  </a:moveTo>
                  <a:lnTo>
                    <a:pt x="1" y="201"/>
                  </a:lnTo>
                  <a:cubicBezTo>
                    <a:pt x="1" y="201"/>
                    <a:pt x="1135" y="2269"/>
                    <a:pt x="1402" y="4103"/>
                  </a:cubicBezTo>
                  <a:lnTo>
                    <a:pt x="1802" y="4037"/>
                  </a:lnTo>
                  <a:cubicBezTo>
                    <a:pt x="1535" y="2135"/>
                    <a:pt x="401" y="67"/>
                    <a:pt x="3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6"/>
            <p:cNvSpPr/>
            <p:nvPr/>
          </p:nvSpPr>
          <p:spPr>
            <a:xfrm>
              <a:off x="-1158150" y="3515075"/>
              <a:ext cx="177650" cy="50075"/>
            </a:xfrm>
            <a:custGeom>
              <a:rect b="b" l="l" r="r" t="t"/>
              <a:pathLst>
                <a:path extrusionOk="0" h="2003" w="7106">
                  <a:moveTo>
                    <a:pt x="3903" y="1"/>
                  </a:moveTo>
                  <a:cubicBezTo>
                    <a:pt x="2435" y="1"/>
                    <a:pt x="967" y="668"/>
                    <a:pt x="0" y="1735"/>
                  </a:cubicBezTo>
                  <a:lnTo>
                    <a:pt x="334" y="2002"/>
                  </a:lnTo>
                  <a:cubicBezTo>
                    <a:pt x="1201" y="1035"/>
                    <a:pt x="2569" y="434"/>
                    <a:pt x="3903" y="401"/>
                  </a:cubicBezTo>
                  <a:cubicBezTo>
                    <a:pt x="4703" y="401"/>
                    <a:pt x="5838" y="601"/>
                    <a:pt x="6805" y="1635"/>
                  </a:cubicBezTo>
                  <a:lnTo>
                    <a:pt x="7105" y="1335"/>
                  </a:lnTo>
                  <a:cubicBezTo>
                    <a:pt x="6271" y="468"/>
                    <a:pt x="5170" y="1"/>
                    <a:pt x="39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6"/>
            <p:cNvSpPr/>
            <p:nvPr/>
          </p:nvSpPr>
          <p:spPr>
            <a:xfrm>
              <a:off x="-1443375" y="3555950"/>
              <a:ext cx="58400" cy="71725"/>
            </a:xfrm>
            <a:custGeom>
              <a:rect b="b" l="l" r="r" t="t"/>
              <a:pathLst>
                <a:path extrusionOk="0" h="2869" w="2336">
                  <a:moveTo>
                    <a:pt x="234" y="0"/>
                  </a:moveTo>
                  <a:lnTo>
                    <a:pt x="1" y="334"/>
                  </a:lnTo>
                  <a:cubicBezTo>
                    <a:pt x="34" y="334"/>
                    <a:pt x="1435" y="1301"/>
                    <a:pt x="1936" y="2869"/>
                  </a:cubicBezTo>
                  <a:lnTo>
                    <a:pt x="2336" y="2769"/>
                  </a:lnTo>
                  <a:cubicBezTo>
                    <a:pt x="1769" y="1034"/>
                    <a:pt x="301" y="33"/>
                    <a:pt x="2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6"/>
            <p:cNvSpPr/>
            <p:nvPr/>
          </p:nvSpPr>
          <p:spPr>
            <a:xfrm>
              <a:off x="-530200" y="3510975"/>
              <a:ext cx="216000" cy="71675"/>
            </a:xfrm>
            <a:custGeom>
              <a:rect b="b" l="l" r="r" t="t"/>
              <a:pathLst>
                <a:path extrusionOk="0" h="2867" w="8640">
                  <a:moveTo>
                    <a:pt x="3087" y="1"/>
                  </a:moveTo>
                  <a:cubicBezTo>
                    <a:pt x="2173" y="1"/>
                    <a:pt x="1141" y="166"/>
                    <a:pt x="0" y="598"/>
                  </a:cubicBezTo>
                  <a:lnTo>
                    <a:pt x="133" y="999"/>
                  </a:lnTo>
                  <a:cubicBezTo>
                    <a:pt x="1243" y="584"/>
                    <a:pt x="2243" y="420"/>
                    <a:pt x="3131" y="420"/>
                  </a:cubicBezTo>
                  <a:cubicBezTo>
                    <a:pt x="6464" y="420"/>
                    <a:pt x="8227" y="2735"/>
                    <a:pt x="8306" y="2867"/>
                  </a:cubicBezTo>
                  <a:lnTo>
                    <a:pt x="8640" y="2600"/>
                  </a:lnTo>
                  <a:cubicBezTo>
                    <a:pt x="8606" y="2566"/>
                    <a:pt x="7872" y="1566"/>
                    <a:pt x="6438" y="798"/>
                  </a:cubicBezTo>
                  <a:cubicBezTo>
                    <a:pt x="5628" y="393"/>
                    <a:pt x="4499" y="1"/>
                    <a:pt x="30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6"/>
            <p:cNvSpPr/>
            <p:nvPr/>
          </p:nvSpPr>
          <p:spPr>
            <a:xfrm>
              <a:off x="-1046425" y="3536725"/>
              <a:ext cx="235200" cy="60100"/>
            </a:xfrm>
            <a:custGeom>
              <a:rect b="b" l="l" r="r" t="t"/>
              <a:pathLst>
                <a:path extrusionOk="0" h="2404" w="9408">
                  <a:moveTo>
                    <a:pt x="4646" y="0"/>
                  </a:moveTo>
                  <a:cubicBezTo>
                    <a:pt x="3253" y="0"/>
                    <a:pt x="1582" y="467"/>
                    <a:pt x="1" y="2103"/>
                  </a:cubicBezTo>
                  <a:lnTo>
                    <a:pt x="301" y="2404"/>
                  </a:lnTo>
                  <a:cubicBezTo>
                    <a:pt x="1783" y="860"/>
                    <a:pt x="3354" y="421"/>
                    <a:pt x="4661" y="421"/>
                  </a:cubicBezTo>
                  <a:cubicBezTo>
                    <a:pt x="5472" y="421"/>
                    <a:pt x="6182" y="590"/>
                    <a:pt x="6706" y="769"/>
                  </a:cubicBezTo>
                  <a:cubicBezTo>
                    <a:pt x="8140" y="1236"/>
                    <a:pt x="8941" y="2070"/>
                    <a:pt x="8974" y="2237"/>
                  </a:cubicBezTo>
                  <a:lnTo>
                    <a:pt x="9374" y="2270"/>
                  </a:lnTo>
                  <a:cubicBezTo>
                    <a:pt x="9408" y="1837"/>
                    <a:pt x="8507" y="1069"/>
                    <a:pt x="7340" y="569"/>
                  </a:cubicBezTo>
                  <a:cubicBezTo>
                    <a:pt x="6778" y="326"/>
                    <a:pt x="5809" y="0"/>
                    <a:pt x="46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4" name="Google Shape;774;p36"/>
          <p:cNvSpPr txBox="1"/>
          <p:nvPr>
            <p:ph idx="1" type="subTitle"/>
          </p:nvPr>
        </p:nvSpPr>
        <p:spPr>
          <a:xfrm>
            <a:off x="872400" y="2102075"/>
            <a:ext cx="2305500" cy="6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75" name="Google Shape;775;p36"/>
          <p:cNvSpPr txBox="1"/>
          <p:nvPr>
            <p:ph idx="2" type="subTitle"/>
          </p:nvPr>
        </p:nvSpPr>
        <p:spPr>
          <a:xfrm>
            <a:off x="3419271" y="2102075"/>
            <a:ext cx="2305500" cy="6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76" name="Google Shape;776;p36"/>
          <p:cNvSpPr txBox="1"/>
          <p:nvPr>
            <p:ph idx="3" type="subTitle"/>
          </p:nvPr>
        </p:nvSpPr>
        <p:spPr>
          <a:xfrm>
            <a:off x="2145838" y="3283200"/>
            <a:ext cx="2305500" cy="6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77" name="Google Shape;777;p36"/>
          <p:cNvSpPr txBox="1"/>
          <p:nvPr>
            <p:ph idx="4" type="subTitle"/>
          </p:nvPr>
        </p:nvSpPr>
        <p:spPr>
          <a:xfrm>
            <a:off x="4692709" y="3283200"/>
            <a:ext cx="2305500" cy="6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78" name="Google Shape;778;p36"/>
          <p:cNvSpPr txBox="1"/>
          <p:nvPr>
            <p:ph idx="5" type="subTitle"/>
          </p:nvPr>
        </p:nvSpPr>
        <p:spPr>
          <a:xfrm>
            <a:off x="5966150" y="2102075"/>
            <a:ext cx="2305500" cy="6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79" name="Google Shape;779;p36"/>
          <p:cNvSpPr txBox="1"/>
          <p:nvPr>
            <p:ph idx="6" type="subTitle"/>
          </p:nvPr>
        </p:nvSpPr>
        <p:spPr>
          <a:xfrm>
            <a:off x="872400" y="1776782"/>
            <a:ext cx="2305500" cy="467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800"/>
              <a:buNone/>
              <a:defRPr sz="2000">
                <a:latin typeface="Lilita One"/>
                <a:ea typeface="Lilita One"/>
                <a:cs typeface="Lilita One"/>
                <a:sym typeface="Lilita One"/>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780" name="Google Shape;780;p36"/>
          <p:cNvSpPr txBox="1"/>
          <p:nvPr>
            <p:ph idx="7" type="subTitle"/>
          </p:nvPr>
        </p:nvSpPr>
        <p:spPr>
          <a:xfrm>
            <a:off x="3419275" y="1776782"/>
            <a:ext cx="2305500" cy="467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800"/>
              <a:buNone/>
              <a:defRPr sz="2000">
                <a:latin typeface="Lilita One"/>
                <a:ea typeface="Lilita One"/>
                <a:cs typeface="Lilita One"/>
                <a:sym typeface="Lilita One"/>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781" name="Google Shape;781;p36"/>
          <p:cNvSpPr txBox="1"/>
          <p:nvPr>
            <p:ph idx="8" type="subTitle"/>
          </p:nvPr>
        </p:nvSpPr>
        <p:spPr>
          <a:xfrm>
            <a:off x="5966150" y="1776782"/>
            <a:ext cx="2305500" cy="467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800"/>
              <a:buNone/>
              <a:defRPr sz="2000">
                <a:latin typeface="Lilita One"/>
                <a:ea typeface="Lilita One"/>
                <a:cs typeface="Lilita One"/>
                <a:sym typeface="Lilita One"/>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782" name="Google Shape;782;p36"/>
          <p:cNvSpPr txBox="1"/>
          <p:nvPr>
            <p:ph idx="9" type="subTitle"/>
          </p:nvPr>
        </p:nvSpPr>
        <p:spPr>
          <a:xfrm>
            <a:off x="2145850" y="2957757"/>
            <a:ext cx="2305500" cy="467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800"/>
              <a:buNone/>
              <a:defRPr sz="2000">
                <a:latin typeface="Lilita One"/>
                <a:ea typeface="Lilita One"/>
                <a:cs typeface="Lilita One"/>
                <a:sym typeface="Lilita One"/>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783" name="Google Shape;783;p36"/>
          <p:cNvSpPr txBox="1"/>
          <p:nvPr>
            <p:ph idx="13" type="subTitle"/>
          </p:nvPr>
        </p:nvSpPr>
        <p:spPr>
          <a:xfrm>
            <a:off x="4692700" y="2957757"/>
            <a:ext cx="2305500" cy="467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800"/>
              <a:buNone/>
              <a:defRPr sz="2000">
                <a:latin typeface="Lilita One"/>
                <a:ea typeface="Lilita One"/>
                <a:cs typeface="Lilita One"/>
                <a:sym typeface="Lilita One"/>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784" name="Google Shape;784;p36"/>
          <p:cNvSpPr txBox="1"/>
          <p:nvPr>
            <p:ph type="title"/>
          </p:nvPr>
        </p:nvSpPr>
        <p:spPr>
          <a:xfrm>
            <a:off x="713225" y="539500"/>
            <a:ext cx="7717500" cy="54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Font typeface="Montserrat"/>
              <a:buNone/>
              <a:defRPr sz="3000"/>
            </a:lvl1pPr>
            <a:lvl2pPr lvl="1" rtl="0" algn="ctr">
              <a:spcBef>
                <a:spcPts val="0"/>
              </a:spcBef>
              <a:spcAft>
                <a:spcPts val="0"/>
              </a:spcAft>
              <a:buSzPts val="2100"/>
              <a:buFont typeface="Montserrat"/>
              <a:buNone/>
              <a:defRPr b="1" sz="2100">
                <a:latin typeface="Montserrat"/>
                <a:ea typeface="Montserrat"/>
                <a:cs typeface="Montserrat"/>
                <a:sym typeface="Montserrat"/>
              </a:defRPr>
            </a:lvl2pPr>
            <a:lvl3pPr lvl="2" rtl="0" algn="ctr">
              <a:spcBef>
                <a:spcPts val="0"/>
              </a:spcBef>
              <a:spcAft>
                <a:spcPts val="0"/>
              </a:spcAft>
              <a:buSzPts val="2100"/>
              <a:buFont typeface="Montserrat"/>
              <a:buNone/>
              <a:defRPr b="1" sz="2100">
                <a:latin typeface="Montserrat"/>
                <a:ea typeface="Montserrat"/>
                <a:cs typeface="Montserrat"/>
                <a:sym typeface="Montserrat"/>
              </a:defRPr>
            </a:lvl3pPr>
            <a:lvl4pPr lvl="3" rtl="0" algn="ctr">
              <a:spcBef>
                <a:spcPts val="0"/>
              </a:spcBef>
              <a:spcAft>
                <a:spcPts val="0"/>
              </a:spcAft>
              <a:buSzPts val="2100"/>
              <a:buFont typeface="Montserrat"/>
              <a:buNone/>
              <a:defRPr b="1" sz="2100">
                <a:latin typeface="Montserrat"/>
                <a:ea typeface="Montserrat"/>
                <a:cs typeface="Montserrat"/>
                <a:sym typeface="Montserrat"/>
              </a:defRPr>
            </a:lvl4pPr>
            <a:lvl5pPr lvl="4" rtl="0" algn="ctr">
              <a:spcBef>
                <a:spcPts val="0"/>
              </a:spcBef>
              <a:spcAft>
                <a:spcPts val="0"/>
              </a:spcAft>
              <a:buSzPts val="2100"/>
              <a:buFont typeface="Montserrat"/>
              <a:buNone/>
              <a:defRPr b="1" sz="2100">
                <a:latin typeface="Montserrat"/>
                <a:ea typeface="Montserrat"/>
                <a:cs typeface="Montserrat"/>
                <a:sym typeface="Montserrat"/>
              </a:defRPr>
            </a:lvl5pPr>
            <a:lvl6pPr lvl="5" rtl="0" algn="ctr">
              <a:spcBef>
                <a:spcPts val="0"/>
              </a:spcBef>
              <a:spcAft>
                <a:spcPts val="0"/>
              </a:spcAft>
              <a:buSzPts val="2100"/>
              <a:buFont typeface="Montserrat"/>
              <a:buNone/>
              <a:defRPr b="1" sz="2100">
                <a:latin typeface="Montserrat"/>
                <a:ea typeface="Montserrat"/>
                <a:cs typeface="Montserrat"/>
                <a:sym typeface="Montserrat"/>
              </a:defRPr>
            </a:lvl6pPr>
            <a:lvl7pPr lvl="6" rtl="0" algn="ctr">
              <a:spcBef>
                <a:spcPts val="0"/>
              </a:spcBef>
              <a:spcAft>
                <a:spcPts val="0"/>
              </a:spcAft>
              <a:buSzPts val="2100"/>
              <a:buFont typeface="Montserrat"/>
              <a:buNone/>
              <a:defRPr b="1" sz="2100">
                <a:latin typeface="Montserrat"/>
                <a:ea typeface="Montserrat"/>
                <a:cs typeface="Montserrat"/>
                <a:sym typeface="Montserrat"/>
              </a:defRPr>
            </a:lvl7pPr>
            <a:lvl8pPr lvl="7" rtl="0" algn="ctr">
              <a:spcBef>
                <a:spcPts val="0"/>
              </a:spcBef>
              <a:spcAft>
                <a:spcPts val="0"/>
              </a:spcAft>
              <a:buSzPts val="2100"/>
              <a:buFont typeface="Montserrat"/>
              <a:buNone/>
              <a:defRPr b="1" sz="2100">
                <a:latin typeface="Montserrat"/>
                <a:ea typeface="Montserrat"/>
                <a:cs typeface="Montserrat"/>
                <a:sym typeface="Montserrat"/>
              </a:defRPr>
            </a:lvl8pPr>
            <a:lvl9pPr lvl="8" rtl="0" algn="ctr">
              <a:spcBef>
                <a:spcPts val="0"/>
              </a:spcBef>
              <a:spcAft>
                <a:spcPts val="0"/>
              </a:spcAft>
              <a:buSzPts val="2100"/>
              <a:buFont typeface="Montserrat"/>
              <a:buNone/>
              <a:defRPr b="1" sz="2100">
                <a:latin typeface="Montserrat"/>
                <a:ea typeface="Montserrat"/>
                <a:cs typeface="Montserrat"/>
                <a:sym typeface="Montserrat"/>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
    <p:spTree>
      <p:nvGrpSpPr>
        <p:cNvPr id="785" name="Shape 785"/>
        <p:cNvGrpSpPr/>
        <p:nvPr/>
      </p:nvGrpSpPr>
      <p:grpSpPr>
        <a:xfrm>
          <a:off x="0" y="0"/>
          <a:ext cx="0" cy="0"/>
          <a:chOff x="0" y="0"/>
          <a:chExt cx="0" cy="0"/>
        </a:xfrm>
      </p:grpSpPr>
      <p:sp>
        <p:nvSpPr>
          <p:cNvPr id="786" name="Google Shape;786;p37"/>
          <p:cNvSpPr txBox="1"/>
          <p:nvPr>
            <p:ph idx="1" type="subTitle"/>
          </p:nvPr>
        </p:nvSpPr>
        <p:spPr>
          <a:xfrm>
            <a:off x="798113" y="1852950"/>
            <a:ext cx="2316300" cy="405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400"/>
              <a:buFont typeface="Montserrat"/>
              <a:buNone/>
              <a:defRPr sz="2000">
                <a:latin typeface="Lilita One"/>
                <a:ea typeface="Lilita One"/>
                <a:cs typeface="Lilita One"/>
                <a:sym typeface="Lilita 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7" name="Google Shape;787;p37"/>
          <p:cNvSpPr txBox="1"/>
          <p:nvPr>
            <p:ph idx="2" type="subTitle"/>
          </p:nvPr>
        </p:nvSpPr>
        <p:spPr>
          <a:xfrm>
            <a:off x="798136" y="2114729"/>
            <a:ext cx="2316300" cy="583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400"/>
              <a:buFont typeface="Montserrat"/>
              <a:buNone/>
              <a:defRPr sz="1400">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0"/>
              </a:spcBef>
              <a:spcAft>
                <a:spcPts val="0"/>
              </a:spcAft>
              <a:buSzPts val="1400"/>
              <a:buFont typeface="Montserrat"/>
              <a:buNone/>
              <a:defRPr>
                <a:latin typeface="Montserrat"/>
                <a:ea typeface="Montserrat"/>
                <a:cs typeface="Montserrat"/>
                <a:sym typeface="Montserrat"/>
              </a:defRPr>
            </a:lvl3pPr>
            <a:lvl4pPr lvl="3" rtl="0">
              <a:spcBef>
                <a:spcPts val="0"/>
              </a:spcBef>
              <a:spcAft>
                <a:spcPts val="0"/>
              </a:spcAft>
              <a:buSzPts val="1400"/>
              <a:buFont typeface="Montserrat"/>
              <a:buNone/>
              <a:defRPr>
                <a:latin typeface="Montserrat"/>
                <a:ea typeface="Montserrat"/>
                <a:cs typeface="Montserrat"/>
                <a:sym typeface="Montserrat"/>
              </a:defRPr>
            </a:lvl4pPr>
            <a:lvl5pPr lvl="4" rtl="0">
              <a:spcBef>
                <a:spcPts val="0"/>
              </a:spcBef>
              <a:spcAft>
                <a:spcPts val="0"/>
              </a:spcAft>
              <a:buSzPts val="1400"/>
              <a:buFont typeface="Montserrat"/>
              <a:buNone/>
              <a:defRPr>
                <a:latin typeface="Montserrat"/>
                <a:ea typeface="Montserrat"/>
                <a:cs typeface="Montserrat"/>
                <a:sym typeface="Montserrat"/>
              </a:defRPr>
            </a:lvl5pPr>
            <a:lvl6pPr lvl="5" rtl="0">
              <a:spcBef>
                <a:spcPts val="0"/>
              </a:spcBef>
              <a:spcAft>
                <a:spcPts val="0"/>
              </a:spcAft>
              <a:buSzPts val="1400"/>
              <a:buFont typeface="Montserrat"/>
              <a:buNone/>
              <a:defRPr>
                <a:latin typeface="Montserrat"/>
                <a:ea typeface="Montserrat"/>
                <a:cs typeface="Montserrat"/>
                <a:sym typeface="Montserrat"/>
              </a:defRPr>
            </a:lvl6pPr>
            <a:lvl7pPr lvl="6" rtl="0">
              <a:spcBef>
                <a:spcPts val="0"/>
              </a:spcBef>
              <a:spcAft>
                <a:spcPts val="0"/>
              </a:spcAft>
              <a:buSzPts val="1400"/>
              <a:buFont typeface="Montserrat"/>
              <a:buNone/>
              <a:defRPr>
                <a:latin typeface="Montserrat"/>
                <a:ea typeface="Montserrat"/>
                <a:cs typeface="Montserrat"/>
                <a:sym typeface="Montserrat"/>
              </a:defRPr>
            </a:lvl7pPr>
            <a:lvl8pPr lvl="7" rtl="0">
              <a:spcBef>
                <a:spcPts val="0"/>
              </a:spcBef>
              <a:spcAft>
                <a:spcPts val="0"/>
              </a:spcAft>
              <a:buSzPts val="1400"/>
              <a:buFont typeface="Montserrat"/>
              <a:buNone/>
              <a:defRPr>
                <a:latin typeface="Montserrat"/>
                <a:ea typeface="Montserrat"/>
                <a:cs typeface="Montserrat"/>
                <a:sym typeface="Montserrat"/>
              </a:defRPr>
            </a:lvl8pPr>
            <a:lvl9pPr lvl="8" rtl="0">
              <a:spcBef>
                <a:spcPts val="0"/>
              </a:spcBef>
              <a:spcAft>
                <a:spcPts val="0"/>
              </a:spcAft>
              <a:buSzPts val="1400"/>
              <a:buFont typeface="Montserrat"/>
              <a:buNone/>
              <a:defRPr>
                <a:latin typeface="Montserrat"/>
                <a:ea typeface="Montserrat"/>
                <a:cs typeface="Montserrat"/>
                <a:sym typeface="Montserrat"/>
              </a:defRPr>
            </a:lvl9pPr>
          </a:lstStyle>
          <a:p/>
        </p:txBody>
      </p:sp>
      <p:sp>
        <p:nvSpPr>
          <p:cNvPr id="788" name="Google Shape;788;p37"/>
          <p:cNvSpPr txBox="1"/>
          <p:nvPr>
            <p:ph idx="3" type="subTitle"/>
          </p:nvPr>
        </p:nvSpPr>
        <p:spPr>
          <a:xfrm>
            <a:off x="3413825" y="1852950"/>
            <a:ext cx="2316300" cy="405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400"/>
              <a:buFont typeface="Montserrat"/>
              <a:buNone/>
              <a:defRPr sz="2000">
                <a:latin typeface="Lilita One"/>
                <a:ea typeface="Lilita One"/>
                <a:cs typeface="Lilita One"/>
                <a:sym typeface="Lilita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89" name="Google Shape;789;p37"/>
          <p:cNvSpPr txBox="1"/>
          <p:nvPr>
            <p:ph idx="4" type="subTitle"/>
          </p:nvPr>
        </p:nvSpPr>
        <p:spPr>
          <a:xfrm>
            <a:off x="3413848" y="2114729"/>
            <a:ext cx="2316300" cy="583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400"/>
              <a:buFont typeface="Montserrat"/>
              <a:buNone/>
              <a:defRPr sz="1400">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0"/>
              </a:spcBef>
              <a:spcAft>
                <a:spcPts val="0"/>
              </a:spcAft>
              <a:buSzPts val="1400"/>
              <a:buFont typeface="Montserrat"/>
              <a:buNone/>
              <a:defRPr>
                <a:latin typeface="Montserrat"/>
                <a:ea typeface="Montserrat"/>
                <a:cs typeface="Montserrat"/>
                <a:sym typeface="Montserrat"/>
              </a:defRPr>
            </a:lvl3pPr>
            <a:lvl4pPr lvl="3" rtl="0">
              <a:spcBef>
                <a:spcPts val="0"/>
              </a:spcBef>
              <a:spcAft>
                <a:spcPts val="0"/>
              </a:spcAft>
              <a:buSzPts val="1400"/>
              <a:buFont typeface="Montserrat"/>
              <a:buNone/>
              <a:defRPr>
                <a:latin typeface="Montserrat"/>
                <a:ea typeface="Montserrat"/>
                <a:cs typeface="Montserrat"/>
                <a:sym typeface="Montserrat"/>
              </a:defRPr>
            </a:lvl4pPr>
            <a:lvl5pPr lvl="4" rtl="0">
              <a:spcBef>
                <a:spcPts val="0"/>
              </a:spcBef>
              <a:spcAft>
                <a:spcPts val="0"/>
              </a:spcAft>
              <a:buSzPts val="1400"/>
              <a:buFont typeface="Montserrat"/>
              <a:buNone/>
              <a:defRPr>
                <a:latin typeface="Montserrat"/>
                <a:ea typeface="Montserrat"/>
                <a:cs typeface="Montserrat"/>
                <a:sym typeface="Montserrat"/>
              </a:defRPr>
            </a:lvl5pPr>
            <a:lvl6pPr lvl="5" rtl="0">
              <a:spcBef>
                <a:spcPts val="0"/>
              </a:spcBef>
              <a:spcAft>
                <a:spcPts val="0"/>
              </a:spcAft>
              <a:buSzPts val="1400"/>
              <a:buFont typeface="Montserrat"/>
              <a:buNone/>
              <a:defRPr>
                <a:latin typeface="Montserrat"/>
                <a:ea typeface="Montserrat"/>
                <a:cs typeface="Montserrat"/>
                <a:sym typeface="Montserrat"/>
              </a:defRPr>
            </a:lvl6pPr>
            <a:lvl7pPr lvl="6" rtl="0">
              <a:spcBef>
                <a:spcPts val="0"/>
              </a:spcBef>
              <a:spcAft>
                <a:spcPts val="0"/>
              </a:spcAft>
              <a:buSzPts val="1400"/>
              <a:buFont typeface="Montserrat"/>
              <a:buNone/>
              <a:defRPr>
                <a:latin typeface="Montserrat"/>
                <a:ea typeface="Montserrat"/>
                <a:cs typeface="Montserrat"/>
                <a:sym typeface="Montserrat"/>
              </a:defRPr>
            </a:lvl7pPr>
            <a:lvl8pPr lvl="7" rtl="0">
              <a:spcBef>
                <a:spcPts val="0"/>
              </a:spcBef>
              <a:spcAft>
                <a:spcPts val="0"/>
              </a:spcAft>
              <a:buSzPts val="1400"/>
              <a:buFont typeface="Montserrat"/>
              <a:buNone/>
              <a:defRPr>
                <a:latin typeface="Montserrat"/>
                <a:ea typeface="Montserrat"/>
                <a:cs typeface="Montserrat"/>
                <a:sym typeface="Montserrat"/>
              </a:defRPr>
            </a:lvl8pPr>
            <a:lvl9pPr lvl="8" rtl="0">
              <a:spcBef>
                <a:spcPts val="0"/>
              </a:spcBef>
              <a:spcAft>
                <a:spcPts val="0"/>
              </a:spcAft>
              <a:buSzPts val="1400"/>
              <a:buFont typeface="Montserrat"/>
              <a:buNone/>
              <a:defRPr>
                <a:latin typeface="Montserrat"/>
                <a:ea typeface="Montserrat"/>
                <a:cs typeface="Montserrat"/>
                <a:sym typeface="Montserrat"/>
              </a:defRPr>
            </a:lvl9pPr>
          </a:lstStyle>
          <a:p/>
        </p:txBody>
      </p:sp>
      <p:sp>
        <p:nvSpPr>
          <p:cNvPr id="790" name="Google Shape;790;p37"/>
          <p:cNvSpPr txBox="1"/>
          <p:nvPr>
            <p:ph idx="5" type="subTitle"/>
          </p:nvPr>
        </p:nvSpPr>
        <p:spPr>
          <a:xfrm>
            <a:off x="6029563" y="1852950"/>
            <a:ext cx="2316300" cy="405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400"/>
              <a:buFont typeface="Montserrat"/>
              <a:buNone/>
              <a:defRPr sz="2000">
                <a:latin typeface="Lilita One"/>
                <a:ea typeface="Lilita One"/>
                <a:cs typeface="Lilita One"/>
                <a:sym typeface="Lilita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91" name="Google Shape;791;p37"/>
          <p:cNvSpPr txBox="1"/>
          <p:nvPr>
            <p:ph idx="6" type="subTitle"/>
          </p:nvPr>
        </p:nvSpPr>
        <p:spPr>
          <a:xfrm>
            <a:off x="6029586" y="2114729"/>
            <a:ext cx="2316300" cy="583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400"/>
              <a:buFont typeface="Montserrat"/>
              <a:buNone/>
              <a:defRPr sz="1400">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0"/>
              </a:spcBef>
              <a:spcAft>
                <a:spcPts val="0"/>
              </a:spcAft>
              <a:buSzPts val="1400"/>
              <a:buFont typeface="Montserrat"/>
              <a:buNone/>
              <a:defRPr>
                <a:latin typeface="Montserrat"/>
                <a:ea typeface="Montserrat"/>
                <a:cs typeface="Montserrat"/>
                <a:sym typeface="Montserrat"/>
              </a:defRPr>
            </a:lvl3pPr>
            <a:lvl4pPr lvl="3" rtl="0">
              <a:spcBef>
                <a:spcPts val="0"/>
              </a:spcBef>
              <a:spcAft>
                <a:spcPts val="0"/>
              </a:spcAft>
              <a:buSzPts val="1400"/>
              <a:buFont typeface="Montserrat"/>
              <a:buNone/>
              <a:defRPr>
                <a:latin typeface="Montserrat"/>
                <a:ea typeface="Montserrat"/>
                <a:cs typeface="Montserrat"/>
                <a:sym typeface="Montserrat"/>
              </a:defRPr>
            </a:lvl4pPr>
            <a:lvl5pPr lvl="4" rtl="0">
              <a:spcBef>
                <a:spcPts val="0"/>
              </a:spcBef>
              <a:spcAft>
                <a:spcPts val="0"/>
              </a:spcAft>
              <a:buSzPts val="1400"/>
              <a:buFont typeface="Montserrat"/>
              <a:buNone/>
              <a:defRPr>
                <a:latin typeface="Montserrat"/>
                <a:ea typeface="Montserrat"/>
                <a:cs typeface="Montserrat"/>
                <a:sym typeface="Montserrat"/>
              </a:defRPr>
            </a:lvl5pPr>
            <a:lvl6pPr lvl="5" rtl="0">
              <a:spcBef>
                <a:spcPts val="0"/>
              </a:spcBef>
              <a:spcAft>
                <a:spcPts val="0"/>
              </a:spcAft>
              <a:buSzPts val="1400"/>
              <a:buFont typeface="Montserrat"/>
              <a:buNone/>
              <a:defRPr>
                <a:latin typeface="Montserrat"/>
                <a:ea typeface="Montserrat"/>
                <a:cs typeface="Montserrat"/>
                <a:sym typeface="Montserrat"/>
              </a:defRPr>
            </a:lvl6pPr>
            <a:lvl7pPr lvl="6" rtl="0">
              <a:spcBef>
                <a:spcPts val="0"/>
              </a:spcBef>
              <a:spcAft>
                <a:spcPts val="0"/>
              </a:spcAft>
              <a:buSzPts val="1400"/>
              <a:buFont typeface="Montserrat"/>
              <a:buNone/>
              <a:defRPr>
                <a:latin typeface="Montserrat"/>
                <a:ea typeface="Montserrat"/>
                <a:cs typeface="Montserrat"/>
                <a:sym typeface="Montserrat"/>
              </a:defRPr>
            </a:lvl7pPr>
            <a:lvl8pPr lvl="7" rtl="0">
              <a:spcBef>
                <a:spcPts val="0"/>
              </a:spcBef>
              <a:spcAft>
                <a:spcPts val="0"/>
              </a:spcAft>
              <a:buSzPts val="1400"/>
              <a:buFont typeface="Montserrat"/>
              <a:buNone/>
              <a:defRPr>
                <a:latin typeface="Montserrat"/>
                <a:ea typeface="Montserrat"/>
                <a:cs typeface="Montserrat"/>
                <a:sym typeface="Montserrat"/>
              </a:defRPr>
            </a:lvl8pPr>
            <a:lvl9pPr lvl="8" rtl="0">
              <a:spcBef>
                <a:spcPts val="0"/>
              </a:spcBef>
              <a:spcAft>
                <a:spcPts val="0"/>
              </a:spcAft>
              <a:buSzPts val="1400"/>
              <a:buFont typeface="Montserrat"/>
              <a:buNone/>
              <a:defRPr>
                <a:latin typeface="Montserrat"/>
                <a:ea typeface="Montserrat"/>
                <a:cs typeface="Montserrat"/>
                <a:sym typeface="Montserrat"/>
              </a:defRPr>
            </a:lvl9pPr>
          </a:lstStyle>
          <a:p/>
        </p:txBody>
      </p:sp>
      <p:sp>
        <p:nvSpPr>
          <p:cNvPr id="792" name="Google Shape;792;p37"/>
          <p:cNvSpPr txBox="1"/>
          <p:nvPr>
            <p:ph idx="7" type="subTitle"/>
          </p:nvPr>
        </p:nvSpPr>
        <p:spPr>
          <a:xfrm>
            <a:off x="798113" y="3111276"/>
            <a:ext cx="2316300" cy="405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400"/>
              <a:buFont typeface="Montserrat"/>
              <a:buNone/>
              <a:defRPr sz="2000">
                <a:latin typeface="Lilita One"/>
                <a:ea typeface="Lilita One"/>
                <a:cs typeface="Lilita One"/>
                <a:sym typeface="Lilita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93" name="Google Shape;793;p37"/>
          <p:cNvSpPr txBox="1"/>
          <p:nvPr>
            <p:ph idx="8" type="subTitle"/>
          </p:nvPr>
        </p:nvSpPr>
        <p:spPr>
          <a:xfrm>
            <a:off x="798136" y="3373055"/>
            <a:ext cx="2316300" cy="583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400"/>
              <a:buFont typeface="Montserrat"/>
              <a:buNone/>
              <a:defRPr sz="1400">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0"/>
              </a:spcBef>
              <a:spcAft>
                <a:spcPts val="0"/>
              </a:spcAft>
              <a:buSzPts val="1400"/>
              <a:buFont typeface="Montserrat"/>
              <a:buNone/>
              <a:defRPr>
                <a:latin typeface="Montserrat"/>
                <a:ea typeface="Montserrat"/>
                <a:cs typeface="Montserrat"/>
                <a:sym typeface="Montserrat"/>
              </a:defRPr>
            </a:lvl3pPr>
            <a:lvl4pPr lvl="3" rtl="0">
              <a:spcBef>
                <a:spcPts val="0"/>
              </a:spcBef>
              <a:spcAft>
                <a:spcPts val="0"/>
              </a:spcAft>
              <a:buSzPts val="1400"/>
              <a:buFont typeface="Montserrat"/>
              <a:buNone/>
              <a:defRPr>
                <a:latin typeface="Montserrat"/>
                <a:ea typeface="Montserrat"/>
                <a:cs typeface="Montserrat"/>
                <a:sym typeface="Montserrat"/>
              </a:defRPr>
            </a:lvl4pPr>
            <a:lvl5pPr lvl="4" rtl="0">
              <a:spcBef>
                <a:spcPts val="0"/>
              </a:spcBef>
              <a:spcAft>
                <a:spcPts val="0"/>
              </a:spcAft>
              <a:buSzPts val="1400"/>
              <a:buFont typeface="Montserrat"/>
              <a:buNone/>
              <a:defRPr>
                <a:latin typeface="Montserrat"/>
                <a:ea typeface="Montserrat"/>
                <a:cs typeface="Montserrat"/>
                <a:sym typeface="Montserrat"/>
              </a:defRPr>
            </a:lvl5pPr>
            <a:lvl6pPr lvl="5" rtl="0">
              <a:spcBef>
                <a:spcPts val="0"/>
              </a:spcBef>
              <a:spcAft>
                <a:spcPts val="0"/>
              </a:spcAft>
              <a:buSzPts val="1400"/>
              <a:buFont typeface="Montserrat"/>
              <a:buNone/>
              <a:defRPr>
                <a:latin typeface="Montserrat"/>
                <a:ea typeface="Montserrat"/>
                <a:cs typeface="Montserrat"/>
                <a:sym typeface="Montserrat"/>
              </a:defRPr>
            </a:lvl6pPr>
            <a:lvl7pPr lvl="6" rtl="0">
              <a:spcBef>
                <a:spcPts val="0"/>
              </a:spcBef>
              <a:spcAft>
                <a:spcPts val="0"/>
              </a:spcAft>
              <a:buSzPts val="1400"/>
              <a:buFont typeface="Montserrat"/>
              <a:buNone/>
              <a:defRPr>
                <a:latin typeface="Montserrat"/>
                <a:ea typeface="Montserrat"/>
                <a:cs typeface="Montserrat"/>
                <a:sym typeface="Montserrat"/>
              </a:defRPr>
            </a:lvl7pPr>
            <a:lvl8pPr lvl="7" rtl="0">
              <a:spcBef>
                <a:spcPts val="0"/>
              </a:spcBef>
              <a:spcAft>
                <a:spcPts val="0"/>
              </a:spcAft>
              <a:buSzPts val="1400"/>
              <a:buFont typeface="Montserrat"/>
              <a:buNone/>
              <a:defRPr>
                <a:latin typeface="Montserrat"/>
                <a:ea typeface="Montserrat"/>
                <a:cs typeface="Montserrat"/>
                <a:sym typeface="Montserrat"/>
              </a:defRPr>
            </a:lvl8pPr>
            <a:lvl9pPr lvl="8" rtl="0">
              <a:spcBef>
                <a:spcPts val="0"/>
              </a:spcBef>
              <a:spcAft>
                <a:spcPts val="0"/>
              </a:spcAft>
              <a:buSzPts val="1400"/>
              <a:buFont typeface="Montserrat"/>
              <a:buNone/>
              <a:defRPr>
                <a:latin typeface="Montserrat"/>
                <a:ea typeface="Montserrat"/>
                <a:cs typeface="Montserrat"/>
                <a:sym typeface="Montserrat"/>
              </a:defRPr>
            </a:lvl9pPr>
          </a:lstStyle>
          <a:p/>
        </p:txBody>
      </p:sp>
      <p:sp>
        <p:nvSpPr>
          <p:cNvPr id="794" name="Google Shape;794;p37"/>
          <p:cNvSpPr txBox="1"/>
          <p:nvPr>
            <p:ph idx="9" type="subTitle"/>
          </p:nvPr>
        </p:nvSpPr>
        <p:spPr>
          <a:xfrm>
            <a:off x="3413825" y="3111276"/>
            <a:ext cx="2316300" cy="405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400"/>
              <a:buFont typeface="Montserrat"/>
              <a:buNone/>
              <a:defRPr sz="2000">
                <a:latin typeface="Lilita One"/>
                <a:ea typeface="Lilita One"/>
                <a:cs typeface="Lilita One"/>
                <a:sym typeface="Lilita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95" name="Google Shape;795;p37"/>
          <p:cNvSpPr txBox="1"/>
          <p:nvPr>
            <p:ph idx="13" type="subTitle"/>
          </p:nvPr>
        </p:nvSpPr>
        <p:spPr>
          <a:xfrm>
            <a:off x="3413848" y="3373055"/>
            <a:ext cx="2316300" cy="583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400"/>
              <a:buFont typeface="Montserrat"/>
              <a:buNone/>
              <a:defRPr sz="1400">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0"/>
              </a:spcBef>
              <a:spcAft>
                <a:spcPts val="0"/>
              </a:spcAft>
              <a:buSzPts val="1400"/>
              <a:buFont typeface="Montserrat"/>
              <a:buNone/>
              <a:defRPr>
                <a:latin typeface="Montserrat"/>
                <a:ea typeface="Montserrat"/>
                <a:cs typeface="Montserrat"/>
                <a:sym typeface="Montserrat"/>
              </a:defRPr>
            </a:lvl3pPr>
            <a:lvl4pPr lvl="3" rtl="0">
              <a:spcBef>
                <a:spcPts val="0"/>
              </a:spcBef>
              <a:spcAft>
                <a:spcPts val="0"/>
              </a:spcAft>
              <a:buSzPts val="1400"/>
              <a:buFont typeface="Montserrat"/>
              <a:buNone/>
              <a:defRPr>
                <a:latin typeface="Montserrat"/>
                <a:ea typeface="Montserrat"/>
                <a:cs typeface="Montserrat"/>
                <a:sym typeface="Montserrat"/>
              </a:defRPr>
            </a:lvl4pPr>
            <a:lvl5pPr lvl="4" rtl="0">
              <a:spcBef>
                <a:spcPts val="0"/>
              </a:spcBef>
              <a:spcAft>
                <a:spcPts val="0"/>
              </a:spcAft>
              <a:buSzPts val="1400"/>
              <a:buFont typeface="Montserrat"/>
              <a:buNone/>
              <a:defRPr>
                <a:latin typeface="Montserrat"/>
                <a:ea typeface="Montserrat"/>
                <a:cs typeface="Montserrat"/>
                <a:sym typeface="Montserrat"/>
              </a:defRPr>
            </a:lvl5pPr>
            <a:lvl6pPr lvl="5" rtl="0">
              <a:spcBef>
                <a:spcPts val="0"/>
              </a:spcBef>
              <a:spcAft>
                <a:spcPts val="0"/>
              </a:spcAft>
              <a:buSzPts val="1400"/>
              <a:buFont typeface="Montserrat"/>
              <a:buNone/>
              <a:defRPr>
                <a:latin typeface="Montserrat"/>
                <a:ea typeface="Montserrat"/>
                <a:cs typeface="Montserrat"/>
                <a:sym typeface="Montserrat"/>
              </a:defRPr>
            </a:lvl6pPr>
            <a:lvl7pPr lvl="6" rtl="0">
              <a:spcBef>
                <a:spcPts val="0"/>
              </a:spcBef>
              <a:spcAft>
                <a:spcPts val="0"/>
              </a:spcAft>
              <a:buSzPts val="1400"/>
              <a:buFont typeface="Montserrat"/>
              <a:buNone/>
              <a:defRPr>
                <a:latin typeface="Montserrat"/>
                <a:ea typeface="Montserrat"/>
                <a:cs typeface="Montserrat"/>
                <a:sym typeface="Montserrat"/>
              </a:defRPr>
            </a:lvl7pPr>
            <a:lvl8pPr lvl="7" rtl="0">
              <a:spcBef>
                <a:spcPts val="0"/>
              </a:spcBef>
              <a:spcAft>
                <a:spcPts val="0"/>
              </a:spcAft>
              <a:buSzPts val="1400"/>
              <a:buFont typeface="Montserrat"/>
              <a:buNone/>
              <a:defRPr>
                <a:latin typeface="Montserrat"/>
                <a:ea typeface="Montserrat"/>
                <a:cs typeface="Montserrat"/>
                <a:sym typeface="Montserrat"/>
              </a:defRPr>
            </a:lvl8pPr>
            <a:lvl9pPr lvl="8" rtl="0">
              <a:spcBef>
                <a:spcPts val="0"/>
              </a:spcBef>
              <a:spcAft>
                <a:spcPts val="0"/>
              </a:spcAft>
              <a:buSzPts val="1400"/>
              <a:buFont typeface="Montserrat"/>
              <a:buNone/>
              <a:defRPr>
                <a:latin typeface="Montserrat"/>
                <a:ea typeface="Montserrat"/>
                <a:cs typeface="Montserrat"/>
                <a:sym typeface="Montserrat"/>
              </a:defRPr>
            </a:lvl9pPr>
          </a:lstStyle>
          <a:p/>
        </p:txBody>
      </p:sp>
      <p:sp>
        <p:nvSpPr>
          <p:cNvPr id="796" name="Google Shape;796;p37"/>
          <p:cNvSpPr txBox="1"/>
          <p:nvPr>
            <p:ph idx="14" type="subTitle"/>
          </p:nvPr>
        </p:nvSpPr>
        <p:spPr>
          <a:xfrm>
            <a:off x="6029563" y="3111276"/>
            <a:ext cx="2316300" cy="405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400"/>
              <a:buFont typeface="Montserrat"/>
              <a:buNone/>
              <a:defRPr sz="2000">
                <a:latin typeface="Lilita One"/>
                <a:ea typeface="Lilita One"/>
                <a:cs typeface="Lilita One"/>
                <a:sym typeface="Lilita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97" name="Google Shape;797;p37"/>
          <p:cNvSpPr txBox="1"/>
          <p:nvPr>
            <p:ph idx="15" type="subTitle"/>
          </p:nvPr>
        </p:nvSpPr>
        <p:spPr>
          <a:xfrm>
            <a:off x="6029586" y="3373055"/>
            <a:ext cx="2316300" cy="583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400"/>
              <a:buFont typeface="Montserrat"/>
              <a:buNone/>
              <a:defRPr sz="1400">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0"/>
              </a:spcBef>
              <a:spcAft>
                <a:spcPts val="0"/>
              </a:spcAft>
              <a:buSzPts val="1400"/>
              <a:buFont typeface="Montserrat"/>
              <a:buNone/>
              <a:defRPr>
                <a:latin typeface="Montserrat"/>
                <a:ea typeface="Montserrat"/>
                <a:cs typeface="Montserrat"/>
                <a:sym typeface="Montserrat"/>
              </a:defRPr>
            </a:lvl3pPr>
            <a:lvl4pPr lvl="3" rtl="0">
              <a:spcBef>
                <a:spcPts val="0"/>
              </a:spcBef>
              <a:spcAft>
                <a:spcPts val="0"/>
              </a:spcAft>
              <a:buSzPts val="1400"/>
              <a:buFont typeface="Montserrat"/>
              <a:buNone/>
              <a:defRPr>
                <a:latin typeface="Montserrat"/>
                <a:ea typeface="Montserrat"/>
                <a:cs typeface="Montserrat"/>
                <a:sym typeface="Montserrat"/>
              </a:defRPr>
            </a:lvl4pPr>
            <a:lvl5pPr lvl="4" rtl="0">
              <a:spcBef>
                <a:spcPts val="0"/>
              </a:spcBef>
              <a:spcAft>
                <a:spcPts val="0"/>
              </a:spcAft>
              <a:buSzPts val="1400"/>
              <a:buFont typeface="Montserrat"/>
              <a:buNone/>
              <a:defRPr>
                <a:latin typeface="Montserrat"/>
                <a:ea typeface="Montserrat"/>
                <a:cs typeface="Montserrat"/>
                <a:sym typeface="Montserrat"/>
              </a:defRPr>
            </a:lvl5pPr>
            <a:lvl6pPr lvl="5" rtl="0">
              <a:spcBef>
                <a:spcPts val="0"/>
              </a:spcBef>
              <a:spcAft>
                <a:spcPts val="0"/>
              </a:spcAft>
              <a:buSzPts val="1400"/>
              <a:buFont typeface="Montserrat"/>
              <a:buNone/>
              <a:defRPr>
                <a:latin typeface="Montserrat"/>
                <a:ea typeface="Montserrat"/>
                <a:cs typeface="Montserrat"/>
                <a:sym typeface="Montserrat"/>
              </a:defRPr>
            </a:lvl6pPr>
            <a:lvl7pPr lvl="6" rtl="0">
              <a:spcBef>
                <a:spcPts val="0"/>
              </a:spcBef>
              <a:spcAft>
                <a:spcPts val="0"/>
              </a:spcAft>
              <a:buSzPts val="1400"/>
              <a:buFont typeface="Montserrat"/>
              <a:buNone/>
              <a:defRPr>
                <a:latin typeface="Montserrat"/>
                <a:ea typeface="Montserrat"/>
                <a:cs typeface="Montserrat"/>
                <a:sym typeface="Montserrat"/>
              </a:defRPr>
            </a:lvl7pPr>
            <a:lvl8pPr lvl="7" rtl="0">
              <a:spcBef>
                <a:spcPts val="0"/>
              </a:spcBef>
              <a:spcAft>
                <a:spcPts val="0"/>
              </a:spcAft>
              <a:buSzPts val="1400"/>
              <a:buFont typeface="Montserrat"/>
              <a:buNone/>
              <a:defRPr>
                <a:latin typeface="Montserrat"/>
                <a:ea typeface="Montserrat"/>
                <a:cs typeface="Montserrat"/>
                <a:sym typeface="Montserrat"/>
              </a:defRPr>
            </a:lvl8pPr>
            <a:lvl9pPr lvl="8" rtl="0">
              <a:spcBef>
                <a:spcPts val="0"/>
              </a:spcBef>
              <a:spcAft>
                <a:spcPts val="0"/>
              </a:spcAft>
              <a:buSzPts val="1400"/>
              <a:buFont typeface="Montserrat"/>
              <a:buNone/>
              <a:defRPr>
                <a:latin typeface="Montserrat"/>
                <a:ea typeface="Montserrat"/>
                <a:cs typeface="Montserrat"/>
                <a:sym typeface="Montserrat"/>
              </a:defRPr>
            </a:lvl9pPr>
          </a:lstStyle>
          <a:p/>
        </p:txBody>
      </p:sp>
      <p:sp>
        <p:nvSpPr>
          <p:cNvPr id="798" name="Google Shape;798;p37"/>
          <p:cNvSpPr txBox="1"/>
          <p:nvPr>
            <p:ph type="title"/>
          </p:nvPr>
        </p:nvSpPr>
        <p:spPr>
          <a:xfrm>
            <a:off x="713225" y="539500"/>
            <a:ext cx="7717500" cy="54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Font typeface="Montserrat"/>
              <a:buNone/>
              <a:defRPr sz="3000"/>
            </a:lvl1pPr>
            <a:lvl2pPr lvl="1" rtl="0" algn="ctr">
              <a:spcBef>
                <a:spcPts val="0"/>
              </a:spcBef>
              <a:spcAft>
                <a:spcPts val="0"/>
              </a:spcAft>
              <a:buSzPts val="2100"/>
              <a:buFont typeface="Montserrat"/>
              <a:buNone/>
              <a:defRPr b="1" sz="2100">
                <a:latin typeface="Montserrat"/>
                <a:ea typeface="Montserrat"/>
                <a:cs typeface="Montserrat"/>
                <a:sym typeface="Montserrat"/>
              </a:defRPr>
            </a:lvl2pPr>
            <a:lvl3pPr lvl="2" rtl="0" algn="ctr">
              <a:spcBef>
                <a:spcPts val="0"/>
              </a:spcBef>
              <a:spcAft>
                <a:spcPts val="0"/>
              </a:spcAft>
              <a:buSzPts val="2100"/>
              <a:buFont typeface="Montserrat"/>
              <a:buNone/>
              <a:defRPr b="1" sz="2100">
                <a:latin typeface="Montserrat"/>
                <a:ea typeface="Montserrat"/>
                <a:cs typeface="Montserrat"/>
                <a:sym typeface="Montserrat"/>
              </a:defRPr>
            </a:lvl3pPr>
            <a:lvl4pPr lvl="3" rtl="0" algn="ctr">
              <a:spcBef>
                <a:spcPts val="0"/>
              </a:spcBef>
              <a:spcAft>
                <a:spcPts val="0"/>
              </a:spcAft>
              <a:buSzPts val="2100"/>
              <a:buFont typeface="Montserrat"/>
              <a:buNone/>
              <a:defRPr b="1" sz="2100">
                <a:latin typeface="Montserrat"/>
                <a:ea typeface="Montserrat"/>
                <a:cs typeface="Montserrat"/>
                <a:sym typeface="Montserrat"/>
              </a:defRPr>
            </a:lvl4pPr>
            <a:lvl5pPr lvl="4" rtl="0" algn="ctr">
              <a:spcBef>
                <a:spcPts val="0"/>
              </a:spcBef>
              <a:spcAft>
                <a:spcPts val="0"/>
              </a:spcAft>
              <a:buSzPts val="2100"/>
              <a:buFont typeface="Montserrat"/>
              <a:buNone/>
              <a:defRPr b="1" sz="2100">
                <a:latin typeface="Montserrat"/>
                <a:ea typeface="Montserrat"/>
                <a:cs typeface="Montserrat"/>
                <a:sym typeface="Montserrat"/>
              </a:defRPr>
            </a:lvl5pPr>
            <a:lvl6pPr lvl="5" rtl="0" algn="ctr">
              <a:spcBef>
                <a:spcPts val="0"/>
              </a:spcBef>
              <a:spcAft>
                <a:spcPts val="0"/>
              </a:spcAft>
              <a:buSzPts val="2100"/>
              <a:buFont typeface="Montserrat"/>
              <a:buNone/>
              <a:defRPr b="1" sz="2100">
                <a:latin typeface="Montserrat"/>
                <a:ea typeface="Montserrat"/>
                <a:cs typeface="Montserrat"/>
                <a:sym typeface="Montserrat"/>
              </a:defRPr>
            </a:lvl6pPr>
            <a:lvl7pPr lvl="6" rtl="0" algn="ctr">
              <a:spcBef>
                <a:spcPts val="0"/>
              </a:spcBef>
              <a:spcAft>
                <a:spcPts val="0"/>
              </a:spcAft>
              <a:buSzPts val="2100"/>
              <a:buFont typeface="Montserrat"/>
              <a:buNone/>
              <a:defRPr b="1" sz="2100">
                <a:latin typeface="Montserrat"/>
                <a:ea typeface="Montserrat"/>
                <a:cs typeface="Montserrat"/>
                <a:sym typeface="Montserrat"/>
              </a:defRPr>
            </a:lvl7pPr>
            <a:lvl8pPr lvl="7" rtl="0" algn="ctr">
              <a:spcBef>
                <a:spcPts val="0"/>
              </a:spcBef>
              <a:spcAft>
                <a:spcPts val="0"/>
              </a:spcAft>
              <a:buSzPts val="2100"/>
              <a:buFont typeface="Montserrat"/>
              <a:buNone/>
              <a:defRPr b="1" sz="2100">
                <a:latin typeface="Montserrat"/>
                <a:ea typeface="Montserrat"/>
                <a:cs typeface="Montserrat"/>
                <a:sym typeface="Montserrat"/>
              </a:defRPr>
            </a:lvl8pPr>
            <a:lvl9pPr lvl="8" rtl="0" algn="ctr">
              <a:spcBef>
                <a:spcPts val="0"/>
              </a:spcBef>
              <a:spcAft>
                <a:spcPts val="0"/>
              </a:spcAft>
              <a:buSzPts val="2100"/>
              <a:buFont typeface="Montserrat"/>
              <a:buNone/>
              <a:defRPr b="1" sz="2100">
                <a:latin typeface="Montserrat"/>
                <a:ea typeface="Montserrat"/>
                <a:cs typeface="Montserrat"/>
                <a:sym typeface="Montserrat"/>
              </a:defRPr>
            </a:lvl9pPr>
          </a:lstStyle>
          <a:p/>
        </p:txBody>
      </p:sp>
      <p:pic>
        <p:nvPicPr>
          <p:cNvPr id="799" name="Google Shape;799;p37"/>
          <p:cNvPicPr preferRelativeResize="0"/>
          <p:nvPr/>
        </p:nvPicPr>
        <p:blipFill>
          <a:blip r:embed="rId2">
            <a:alphaModFix amt="29000"/>
          </a:blip>
          <a:stretch>
            <a:fillRect/>
          </a:stretch>
        </p:blipFill>
        <p:spPr>
          <a:xfrm>
            <a:off x="-563737" y="45575"/>
            <a:ext cx="9144003" cy="5143501"/>
          </a:xfrm>
          <a:prstGeom prst="rect">
            <a:avLst/>
          </a:prstGeom>
          <a:noFill/>
          <a:ln>
            <a:noFill/>
          </a:ln>
        </p:spPr>
      </p:pic>
      <p:grpSp>
        <p:nvGrpSpPr>
          <p:cNvPr id="800" name="Google Shape;800;p37"/>
          <p:cNvGrpSpPr/>
          <p:nvPr/>
        </p:nvGrpSpPr>
        <p:grpSpPr>
          <a:xfrm>
            <a:off x="0" y="4427075"/>
            <a:ext cx="9190672" cy="716455"/>
            <a:chOff x="0" y="4427075"/>
            <a:chExt cx="9190672" cy="716455"/>
          </a:xfrm>
        </p:grpSpPr>
        <p:sp>
          <p:nvSpPr>
            <p:cNvPr id="801" name="Google Shape;801;p37"/>
            <p:cNvSpPr/>
            <p:nvPr/>
          </p:nvSpPr>
          <p:spPr>
            <a:xfrm>
              <a:off x="0" y="4427075"/>
              <a:ext cx="9190672" cy="629975"/>
            </a:xfrm>
            <a:custGeom>
              <a:rect b="b" l="l" r="r" t="t"/>
              <a:pathLst>
                <a:path extrusionOk="0" h="25199" w="284960">
                  <a:moveTo>
                    <a:pt x="0" y="0"/>
                  </a:moveTo>
                  <a:lnTo>
                    <a:pt x="0" y="25198"/>
                  </a:lnTo>
                  <a:lnTo>
                    <a:pt x="284960" y="25198"/>
                  </a:lnTo>
                  <a:lnTo>
                    <a:pt x="284960" y="0"/>
                  </a:ln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7"/>
            <p:cNvSpPr/>
            <p:nvPr/>
          </p:nvSpPr>
          <p:spPr>
            <a:xfrm>
              <a:off x="0" y="4742425"/>
              <a:ext cx="9190672" cy="401105"/>
            </a:xfrm>
            <a:custGeom>
              <a:rect b="b" l="l" r="r" t="t"/>
              <a:pathLst>
                <a:path extrusionOk="0" h="25199" w="284960">
                  <a:moveTo>
                    <a:pt x="0" y="0"/>
                  </a:moveTo>
                  <a:lnTo>
                    <a:pt x="0" y="25198"/>
                  </a:lnTo>
                  <a:lnTo>
                    <a:pt x="284960" y="25198"/>
                  </a:lnTo>
                  <a:lnTo>
                    <a:pt x="284960" y="0"/>
                  </a:ln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 name="Google Shape;803;p37"/>
          <p:cNvGrpSpPr/>
          <p:nvPr/>
        </p:nvGrpSpPr>
        <p:grpSpPr>
          <a:xfrm>
            <a:off x="8202125" y="1014775"/>
            <a:ext cx="2109850" cy="520700"/>
            <a:chOff x="-1695200" y="3140350"/>
            <a:chExt cx="2109850" cy="520700"/>
          </a:xfrm>
        </p:grpSpPr>
        <p:sp>
          <p:nvSpPr>
            <p:cNvPr id="804" name="Google Shape;804;p37"/>
            <p:cNvSpPr/>
            <p:nvPr/>
          </p:nvSpPr>
          <p:spPr>
            <a:xfrm>
              <a:off x="-1695200" y="3140350"/>
              <a:ext cx="2109850" cy="520700"/>
            </a:xfrm>
            <a:custGeom>
              <a:rect b="b" l="l" r="r" t="t"/>
              <a:pathLst>
                <a:path extrusionOk="0" h="20828" w="84394">
                  <a:moveTo>
                    <a:pt x="33508" y="0"/>
                  </a:moveTo>
                  <a:cubicBezTo>
                    <a:pt x="28464" y="0"/>
                    <a:pt x="23539" y="3566"/>
                    <a:pt x="23383" y="11254"/>
                  </a:cubicBezTo>
                  <a:cubicBezTo>
                    <a:pt x="22469" y="9317"/>
                    <a:pt x="20971" y="8491"/>
                    <a:pt x="19298" y="8491"/>
                  </a:cubicBezTo>
                  <a:cubicBezTo>
                    <a:pt x="15784" y="8491"/>
                    <a:pt x="11495" y="12136"/>
                    <a:pt x="10207" y="16791"/>
                  </a:cubicBezTo>
                  <a:cubicBezTo>
                    <a:pt x="9357" y="16093"/>
                    <a:pt x="8367" y="15773"/>
                    <a:pt x="7326" y="15773"/>
                  </a:cubicBezTo>
                  <a:cubicBezTo>
                    <a:pt x="4735" y="15773"/>
                    <a:pt x="1833" y="17757"/>
                    <a:pt x="0" y="20827"/>
                  </a:cubicBezTo>
                  <a:lnTo>
                    <a:pt x="84394" y="20827"/>
                  </a:lnTo>
                  <a:cubicBezTo>
                    <a:pt x="82348" y="17925"/>
                    <a:pt x="78837" y="15572"/>
                    <a:pt x="75511" y="15572"/>
                  </a:cubicBezTo>
                  <a:cubicBezTo>
                    <a:pt x="74823" y="15572"/>
                    <a:pt x="74143" y="15673"/>
                    <a:pt x="73486" y="15890"/>
                  </a:cubicBezTo>
                  <a:cubicBezTo>
                    <a:pt x="72094" y="14249"/>
                    <a:pt x="70715" y="13384"/>
                    <a:pt x="69341" y="13384"/>
                  </a:cubicBezTo>
                  <a:cubicBezTo>
                    <a:pt x="68509" y="13384"/>
                    <a:pt x="67678" y="13701"/>
                    <a:pt x="66848" y="14356"/>
                  </a:cubicBezTo>
                  <a:cubicBezTo>
                    <a:pt x="65479" y="10873"/>
                    <a:pt x="62812" y="9041"/>
                    <a:pt x="59759" y="9041"/>
                  </a:cubicBezTo>
                  <a:cubicBezTo>
                    <a:pt x="58719" y="9041"/>
                    <a:pt x="57634" y="9254"/>
                    <a:pt x="56540" y="9686"/>
                  </a:cubicBezTo>
                  <a:cubicBezTo>
                    <a:pt x="56666" y="4918"/>
                    <a:pt x="52268" y="2156"/>
                    <a:pt x="48320" y="2156"/>
                  </a:cubicBezTo>
                  <a:cubicBezTo>
                    <a:pt x="45971" y="2156"/>
                    <a:pt x="43780" y="3134"/>
                    <a:pt x="42797" y="5249"/>
                  </a:cubicBezTo>
                  <a:cubicBezTo>
                    <a:pt x="40769" y="1817"/>
                    <a:pt x="37108" y="0"/>
                    <a:pt x="335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7"/>
            <p:cNvSpPr/>
            <p:nvPr/>
          </p:nvSpPr>
          <p:spPr>
            <a:xfrm>
              <a:off x="31025" y="3532600"/>
              <a:ext cx="112600" cy="80900"/>
            </a:xfrm>
            <a:custGeom>
              <a:rect b="b" l="l" r="r" t="t"/>
              <a:pathLst>
                <a:path extrusionOk="0" h="3236" w="4504">
                  <a:moveTo>
                    <a:pt x="4370" y="0"/>
                  </a:moveTo>
                  <a:cubicBezTo>
                    <a:pt x="4270" y="33"/>
                    <a:pt x="1868" y="867"/>
                    <a:pt x="0" y="2936"/>
                  </a:cubicBezTo>
                  <a:lnTo>
                    <a:pt x="334" y="3236"/>
                  </a:lnTo>
                  <a:cubicBezTo>
                    <a:pt x="2102" y="1234"/>
                    <a:pt x="4470" y="400"/>
                    <a:pt x="4504" y="400"/>
                  </a:cubicBezTo>
                  <a:lnTo>
                    <a:pt x="43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7"/>
            <p:cNvSpPr/>
            <p:nvPr/>
          </p:nvSpPr>
          <p:spPr>
            <a:xfrm>
              <a:off x="-29025" y="3496725"/>
              <a:ext cx="44225" cy="68425"/>
            </a:xfrm>
            <a:custGeom>
              <a:rect b="b" l="l" r="r" t="t"/>
              <a:pathLst>
                <a:path extrusionOk="0" h="2737" w="1769">
                  <a:moveTo>
                    <a:pt x="368" y="1"/>
                  </a:moveTo>
                  <a:lnTo>
                    <a:pt x="1" y="201"/>
                  </a:lnTo>
                  <a:lnTo>
                    <a:pt x="1402" y="2736"/>
                  </a:lnTo>
                  <a:lnTo>
                    <a:pt x="1769" y="2536"/>
                  </a:lnTo>
                  <a:lnTo>
                    <a:pt x="3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7"/>
            <p:cNvSpPr/>
            <p:nvPr/>
          </p:nvSpPr>
          <p:spPr>
            <a:xfrm>
              <a:off x="-416800" y="3378325"/>
              <a:ext cx="137625" cy="144275"/>
            </a:xfrm>
            <a:custGeom>
              <a:rect b="b" l="l" r="r" t="t"/>
              <a:pathLst>
                <a:path extrusionOk="0" h="5771" w="5505">
                  <a:moveTo>
                    <a:pt x="5271" y="0"/>
                  </a:moveTo>
                  <a:cubicBezTo>
                    <a:pt x="2769" y="1635"/>
                    <a:pt x="1001" y="3536"/>
                    <a:pt x="1" y="5571"/>
                  </a:cubicBezTo>
                  <a:lnTo>
                    <a:pt x="368" y="5771"/>
                  </a:lnTo>
                  <a:cubicBezTo>
                    <a:pt x="1335" y="3769"/>
                    <a:pt x="3069" y="1968"/>
                    <a:pt x="5505" y="334"/>
                  </a:cubicBezTo>
                  <a:lnTo>
                    <a:pt x="52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7"/>
            <p:cNvSpPr/>
            <p:nvPr/>
          </p:nvSpPr>
          <p:spPr>
            <a:xfrm>
              <a:off x="-651975" y="3404600"/>
              <a:ext cx="158475" cy="46300"/>
            </a:xfrm>
            <a:custGeom>
              <a:rect b="b" l="l" r="r" t="t"/>
              <a:pathLst>
                <a:path extrusionOk="0" h="1852" w="6339">
                  <a:moveTo>
                    <a:pt x="3613" y="1"/>
                  </a:moveTo>
                  <a:cubicBezTo>
                    <a:pt x="2429" y="1"/>
                    <a:pt x="959" y="416"/>
                    <a:pt x="1" y="1584"/>
                  </a:cubicBezTo>
                  <a:lnTo>
                    <a:pt x="334" y="1851"/>
                  </a:lnTo>
                  <a:cubicBezTo>
                    <a:pt x="1166" y="812"/>
                    <a:pt x="2526" y="433"/>
                    <a:pt x="3591" y="433"/>
                  </a:cubicBezTo>
                  <a:cubicBezTo>
                    <a:pt x="3723" y="433"/>
                    <a:pt x="3849" y="439"/>
                    <a:pt x="3970" y="450"/>
                  </a:cubicBezTo>
                  <a:cubicBezTo>
                    <a:pt x="4904" y="517"/>
                    <a:pt x="5672" y="884"/>
                    <a:pt x="5972" y="1417"/>
                  </a:cubicBezTo>
                  <a:lnTo>
                    <a:pt x="6339" y="1217"/>
                  </a:lnTo>
                  <a:cubicBezTo>
                    <a:pt x="5972" y="550"/>
                    <a:pt x="5105" y="117"/>
                    <a:pt x="4004" y="16"/>
                  </a:cubicBezTo>
                  <a:cubicBezTo>
                    <a:pt x="3878" y="6"/>
                    <a:pt x="3747" y="1"/>
                    <a:pt x="36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7"/>
            <p:cNvSpPr/>
            <p:nvPr/>
          </p:nvSpPr>
          <p:spPr>
            <a:xfrm>
              <a:off x="-1114800" y="3419175"/>
              <a:ext cx="45050" cy="102600"/>
            </a:xfrm>
            <a:custGeom>
              <a:rect b="b" l="l" r="r" t="t"/>
              <a:pathLst>
                <a:path extrusionOk="0" h="4104" w="1802">
                  <a:moveTo>
                    <a:pt x="368" y="1"/>
                  </a:moveTo>
                  <a:lnTo>
                    <a:pt x="1" y="201"/>
                  </a:lnTo>
                  <a:cubicBezTo>
                    <a:pt x="1" y="201"/>
                    <a:pt x="1135" y="2269"/>
                    <a:pt x="1402" y="4103"/>
                  </a:cubicBezTo>
                  <a:lnTo>
                    <a:pt x="1802" y="4037"/>
                  </a:lnTo>
                  <a:cubicBezTo>
                    <a:pt x="1535" y="2135"/>
                    <a:pt x="401" y="67"/>
                    <a:pt x="3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7"/>
            <p:cNvSpPr/>
            <p:nvPr/>
          </p:nvSpPr>
          <p:spPr>
            <a:xfrm>
              <a:off x="-1158150" y="3515075"/>
              <a:ext cx="177650" cy="50075"/>
            </a:xfrm>
            <a:custGeom>
              <a:rect b="b" l="l" r="r" t="t"/>
              <a:pathLst>
                <a:path extrusionOk="0" h="2003" w="7106">
                  <a:moveTo>
                    <a:pt x="3903" y="1"/>
                  </a:moveTo>
                  <a:cubicBezTo>
                    <a:pt x="2435" y="1"/>
                    <a:pt x="967" y="668"/>
                    <a:pt x="0" y="1735"/>
                  </a:cubicBezTo>
                  <a:lnTo>
                    <a:pt x="334" y="2002"/>
                  </a:lnTo>
                  <a:cubicBezTo>
                    <a:pt x="1201" y="1035"/>
                    <a:pt x="2569" y="434"/>
                    <a:pt x="3903" y="401"/>
                  </a:cubicBezTo>
                  <a:cubicBezTo>
                    <a:pt x="4703" y="401"/>
                    <a:pt x="5838" y="601"/>
                    <a:pt x="6805" y="1635"/>
                  </a:cubicBezTo>
                  <a:lnTo>
                    <a:pt x="7105" y="1335"/>
                  </a:lnTo>
                  <a:cubicBezTo>
                    <a:pt x="6271" y="468"/>
                    <a:pt x="5170" y="1"/>
                    <a:pt x="39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7"/>
            <p:cNvSpPr/>
            <p:nvPr/>
          </p:nvSpPr>
          <p:spPr>
            <a:xfrm>
              <a:off x="-1443375" y="3555950"/>
              <a:ext cx="58400" cy="71725"/>
            </a:xfrm>
            <a:custGeom>
              <a:rect b="b" l="l" r="r" t="t"/>
              <a:pathLst>
                <a:path extrusionOk="0" h="2869" w="2336">
                  <a:moveTo>
                    <a:pt x="234" y="0"/>
                  </a:moveTo>
                  <a:lnTo>
                    <a:pt x="1" y="334"/>
                  </a:lnTo>
                  <a:cubicBezTo>
                    <a:pt x="34" y="334"/>
                    <a:pt x="1435" y="1301"/>
                    <a:pt x="1936" y="2869"/>
                  </a:cubicBezTo>
                  <a:lnTo>
                    <a:pt x="2336" y="2769"/>
                  </a:lnTo>
                  <a:cubicBezTo>
                    <a:pt x="1769" y="1034"/>
                    <a:pt x="301" y="33"/>
                    <a:pt x="2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7"/>
            <p:cNvSpPr/>
            <p:nvPr/>
          </p:nvSpPr>
          <p:spPr>
            <a:xfrm>
              <a:off x="-530200" y="3510975"/>
              <a:ext cx="216000" cy="71675"/>
            </a:xfrm>
            <a:custGeom>
              <a:rect b="b" l="l" r="r" t="t"/>
              <a:pathLst>
                <a:path extrusionOk="0" h="2867" w="8640">
                  <a:moveTo>
                    <a:pt x="3087" y="1"/>
                  </a:moveTo>
                  <a:cubicBezTo>
                    <a:pt x="2173" y="1"/>
                    <a:pt x="1141" y="166"/>
                    <a:pt x="0" y="598"/>
                  </a:cubicBezTo>
                  <a:lnTo>
                    <a:pt x="133" y="999"/>
                  </a:lnTo>
                  <a:cubicBezTo>
                    <a:pt x="1243" y="584"/>
                    <a:pt x="2243" y="420"/>
                    <a:pt x="3131" y="420"/>
                  </a:cubicBezTo>
                  <a:cubicBezTo>
                    <a:pt x="6464" y="420"/>
                    <a:pt x="8227" y="2735"/>
                    <a:pt x="8306" y="2867"/>
                  </a:cubicBezTo>
                  <a:lnTo>
                    <a:pt x="8640" y="2600"/>
                  </a:lnTo>
                  <a:cubicBezTo>
                    <a:pt x="8606" y="2566"/>
                    <a:pt x="7872" y="1566"/>
                    <a:pt x="6438" y="798"/>
                  </a:cubicBezTo>
                  <a:cubicBezTo>
                    <a:pt x="5628" y="393"/>
                    <a:pt x="4499" y="1"/>
                    <a:pt x="30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7"/>
            <p:cNvSpPr/>
            <p:nvPr/>
          </p:nvSpPr>
          <p:spPr>
            <a:xfrm>
              <a:off x="-1046425" y="3536725"/>
              <a:ext cx="235200" cy="60100"/>
            </a:xfrm>
            <a:custGeom>
              <a:rect b="b" l="l" r="r" t="t"/>
              <a:pathLst>
                <a:path extrusionOk="0" h="2404" w="9408">
                  <a:moveTo>
                    <a:pt x="4646" y="0"/>
                  </a:moveTo>
                  <a:cubicBezTo>
                    <a:pt x="3253" y="0"/>
                    <a:pt x="1582" y="467"/>
                    <a:pt x="1" y="2103"/>
                  </a:cubicBezTo>
                  <a:lnTo>
                    <a:pt x="301" y="2404"/>
                  </a:lnTo>
                  <a:cubicBezTo>
                    <a:pt x="1783" y="860"/>
                    <a:pt x="3354" y="421"/>
                    <a:pt x="4661" y="421"/>
                  </a:cubicBezTo>
                  <a:cubicBezTo>
                    <a:pt x="5472" y="421"/>
                    <a:pt x="6182" y="590"/>
                    <a:pt x="6706" y="769"/>
                  </a:cubicBezTo>
                  <a:cubicBezTo>
                    <a:pt x="8140" y="1236"/>
                    <a:pt x="8941" y="2070"/>
                    <a:pt x="8974" y="2237"/>
                  </a:cubicBezTo>
                  <a:lnTo>
                    <a:pt x="9374" y="2270"/>
                  </a:lnTo>
                  <a:cubicBezTo>
                    <a:pt x="9408" y="1837"/>
                    <a:pt x="8507" y="1069"/>
                    <a:pt x="7340" y="569"/>
                  </a:cubicBezTo>
                  <a:cubicBezTo>
                    <a:pt x="6778" y="326"/>
                    <a:pt x="5809" y="0"/>
                    <a:pt x="46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4" name="Google Shape;814;p37"/>
          <p:cNvSpPr/>
          <p:nvPr/>
        </p:nvSpPr>
        <p:spPr>
          <a:xfrm flipH="1">
            <a:off x="-1351650" y="2533238"/>
            <a:ext cx="2521350" cy="2242450"/>
          </a:xfrm>
          <a:custGeom>
            <a:rect b="b" l="l" r="r" t="t"/>
            <a:pathLst>
              <a:path extrusionOk="0" h="89698" w="100854">
                <a:moveTo>
                  <a:pt x="85929" y="0"/>
                </a:moveTo>
                <a:cubicBezTo>
                  <a:pt x="81248" y="2553"/>
                  <a:pt x="78574" y="11064"/>
                  <a:pt x="77327" y="19119"/>
                </a:cubicBezTo>
                <a:cubicBezTo>
                  <a:pt x="76416" y="18055"/>
                  <a:pt x="75230" y="17295"/>
                  <a:pt x="75230" y="17295"/>
                </a:cubicBezTo>
                <a:cubicBezTo>
                  <a:pt x="75230" y="17295"/>
                  <a:pt x="72647" y="18997"/>
                  <a:pt x="72008" y="21672"/>
                </a:cubicBezTo>
                <a:cubicBezTo>
                  <a:pt x="71309" y="19392"/>
                  <a:pt x="69850" y="18906"/>
                  <a:pt x="69850" y="18906"/>
                </a:cubicBezTo>
                <a:cubicBezTo>
                  <a:pt x="69850" y="18906"/>
                  <a:pt x="68178" y="20639"/>
                  <a:pt x="67662" y="22858"/>
                </a:cubicBezTo>
                <a:cubicBezTo>
                  <a:pt x="67206" y="22341"/>
                  <a:pt x="65959" y="21946"/>
                  <a:pt x="65959" y="21946"/>
                </a:cubicBezTo>
                <a:cubicBezTo>
                  <a:pt x="64804" y="22675"/>
                  <a:pt x="63589" y="25836"/>
                  <a:pt x="63345" y="27386"/>
                </a:cubicBezTo>
                <a:cubicBezTo>
                  <a:pt x="62525" y="26672"/>
                  <a:pt x="61935" y="26626"/>
                  <a:pt x="61796" y="26626"/>
                </a:cubicBezTo>
                <a:cubicBezTo>
                  <a:pt x="61775" y="26626"/>
                  <a:pt x="61765" y="26627"/>
                  <a:pt x="61765" y="26627"/>
                </a:cubicBezTo>
                <a:cubicBezTo>
                  <a:pt x="61765" y="26627"/>
                  <a:pt x="61613" y="28511"/>
                  <a:pt x="61765" y="29818"/>
                </a:cubicBezTo>
                <a:cubicBezTo>
                  <a:pt x="59933" y="28709"/>
                  <a:pt x="58521" y="28594"/>
                  <a:pt x="58016" y="28594"/>
                </a:cubicBezTo>
                <a:cubicBezTo>
                  <a:pt x="57884" y="28594"/>
                  <a:pt x="57813" y="28602"/>
                  <a:pt x="57813" y="28602"/>
                </a:cubicBezTo>
                <a:cubicBezTo>
                  <a:pt x="57813" y="28602"/>
                  <a:pt x="56628" y="30396"/>
                  <a:pt x="56506" y="33496"/>
                </a:cubicBezTo>
                <a:cubicBezTo>
                  <a:pt x="55625" y="32918"/>
                  <a:pt x="53771" y="32736"/>
                  <a:pt x="53771" y="32736"/>
                </a:cubicBezTo>
                <a:cubicBezTo>
                  <a:pt x="53163" y="33222"/>
                  <a:pt x="51278" y="37265"/>
                  <a:pt x="50427" y="44165"/>
                </a:cubicBezTo>
                <a:cubicBezTo>
                  <a:pt x="49576" y="45107"/>
                  <a:pt x="49059" y="47113"/>
                  <a:pt x="48695" y="48846"/>
                </a:cubicBezTo>
                <a:cubicBezTo>
                  <a:pt x="47935" y="47478"/>
                  <a:pt x="46324" y="46900"/>
                  <a:pt x="46324" y="46900"/>
                </a:cubicBezTo>
                <a:cubicBezTo>
                  <a:pt x="46324" y="46900"/>
                  <a:pt x="43284" y="49727"/>
                  <a:pt x="42281" y="55077"/>
                </a:cubicBezTo>
                <a:cubicBezTo>
                  <a:pt x="41408" y="53504"/>
                  <a:pt x="41092" y="52518"/>
                  <a:pt x="40827" y="52518"/>
                </a:cubicBezTo>
                <a:cubicBezTo>
                  <a:pt x="40815" y="52518"/>
                  <a:pt x="40803" y="52520"/>
                  <a:pt x="40792" y="52524"/>
                </a:cubicBezTo>
                <a:cubicBezTo>
                  <a:pt x="40518" y="52584"/>
                  <a:pt x="38208" y="55654"/>
                  <a:pt x="37783" y="58481"/>
                </a:cubicBezTo>
                <a:cubicBezTo>
                  <a:pt x="36324" y="54803"/>
                  <a:pt x="35047" y="52797"/>
                  <a:pt x="35047" y="52797"/>
                </a:cubicBezTo>
                <a:cubicBezTo>
                  <a:pt x="34695" y="51418"/>
                  <a:pt x="33776" y="50209"/>
                  <a:pt x="33494" y="50209"/>
                </a:cubicBezTo>
                <a:cubicBezTo>
                  <a:pt x="33484" y="50209"/>
                  <a:pt x="33475" y="50210"/>
                  <a:pt x="33466" y="50214"/>
                </a:cubicBezTo>
                <a:cubicBezTo>
                  <a:pt x="33223" y="50305"/>
                  <a:pt x="32646" y="51338"/>
                  <a:pt x="32646" y="51338"/>
                </a:cubicBezTo>
                <a:cubicBezTo>
                  <a:pt x="32646" y="51338"/>
                  <a:pt x="30792" y="47508"/>
                  <a:pt x="29910" y="47508"/>
                </a:cubicBezTo>
                <a:cubicBezTo>
                  <a:pt x="27965" y="48937"/>
                  <a:pt x="26779" y="53010"/>
                  <a:pt x="26202" y="56992"/>
                </a:cubicBezTo>
                <a:cubicBezTo>
                  <a:pt x="25550" y="55806"/>
                  <a:pt x="23683" y="54070"/>
                  <a:pt x="23027" y="54070"/>
                </a:cubicBezTo>
                <a:cubicBezTo>
                  <a:pt x="23011" y="54070"/>
                  <a:pt x="22995" y="54072"/>
                  <a:pt x="22980" y="54074"/>
                </a:cubicBezTo>
                <a:cubicBezTo>
                  <a:pt x="22402" y="54165"/>
                  <a:pt x="20548" y="58360"/>
                  <a:pt x="20275" y="60153"/>
                </a:cubicBezTo>
                <a:cubicBezTo>
                  <a:pt x="19726" y="59011"/>
                  <a:pt x="19145" y="58853"/>
                  <a:pt x="18865" y="58853"/>
                </a:cubicBezTo>
                <a:cubicBezTo>
                  <a:pt x="18757" y="58853"/>
                  <a:pt x="18694" y="58876"/>
                  <a:pt x="18694" y="58876"/>
                </a:cubicBezTo>
                <a:cubicBezTo>
                  <a:pt x="18694" y="58876"/>
                  <a:pt x="16414" y="63375"/>
                  <a:pt x="16293" y="70183"/>
                </a:cubicBezTo>
                <a:cubicBezTo>
                  <a:pt x="15503" y="69089"/>
                  <a:pt x="13436" y="68299"/>
                  <a:pt x="13436" y="68299"/>
                </a:cubicBezTo>
                <a:cubicBezTo>
                  <a:pt x="13436" y="68299"/>
                  <a:pt x="10730" y="70609"/>
                  <a:pt x="10457" y="74895"/>
                </a:cubicBezTo>
                <a:cubicBezTo>
                  <a:pt x="9549" y="73849"/>
                  <a:pt x="8316" y="73202"/>
                  <a:pt x="7866" y="73202"/>
                </a:cubicBezTo>
                <a:cubicBezTo>
                  <a:pt x="7819" y="73202"/>
                  <a:pt x="7780" y="73209"/>
                  <a:pt x="7752" y="73223"/>
                </a:cubicBezTo>
                <a:cubicBezTo>
                  <a:pt x="7417" y="73375"/>
                  <a:pt x="5442" y="78147"/>
                  <a:pt x="5502" y="82099"/>
                </a:cubicBezTo>
                <a:cubicBezTo>
                  <a:pt x="4712" y="80852"/>
                  <a:pt x="3040" y="80457"/>
                  <a:pt x="3040" y="80457"/>
                </a:cubicBezTo>
                <a:cubicBezTo>
                  <a:pt x="3040" y="80457"/>
                  <a:pt x="183" y="84105"/>
                  <a:pt x="1" y="89697"/>
                </a:cubicBezTo>
                <a:lnTo>
                  <a:pt x="100854" y="89697"/>
                </a:lnTo>
                <a:lnTo>
                  <a:pt x="100854" y="26019"/>
                </a:lnTo>
                <a:cubicBezTo>
                  <a:pt x="100459" y="24560"/>
                  <a:pt x="98939" y="23070"/>
                  <a:pt x="98939" y="23070"/>
                </a:cubicBezTo>
                <a:cubicBezTo>
                  <a:pt x="98939" y="23070"/>
                  <a:pt x="97145" y="23891"/>
                  <a:pt x="96051" y="26019"/>
                </a:cubicBezTo>
                <a:cubicBezTo>
                  <a:pt x="96081" y="19717"/>
                  <a:pt x="94287" y="12309"/>
                  <a:pt x="93932" y="12309"/>
                </a:cubicBezTo>
                <a:cubicBezTo>
                  <a:pt x="93929" y="12309"/>
                  <a:pt x="93926" y="12309"/>
                  <a:pt x="93924" y="12310"/>
                </a:cubicBezTo>
                <a:cubicBezTo>
                  <a:pt x="93620" y="12432"/>
                  <a:pt x="92343" y="14195"/>
                  <a:pt x="92343" y="14195"/>
                </a:cubicBezTo>
                <a:cubicBezTo>
                  <a:pt x="92343" y="14195"/>
                  <a:pt x="91492" y="3040"/>
                  <a:pt x="85929" y="0"/>
                </a:cubicBez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5" name="Google Shape;815;p37"/>
          <p:cNvGrpSpPr/>
          <p:nvPr/>
        </p:nvGrpSpPr>
        <p:grpSpPr>
          <a:xfrm flipH="1">
            <a:off x="-416176" y="3535262"/>
            <a:ext cx="1303891" cy="1280113"/>
            <a:chOff x="5523925" y="3391675"/>
            <a:chExt cx="958250" cy="940775"/>
          </a:xfrm>
        </p:grpSpPr>
        <p:sp>
          <p:nvSpPr>
            <p:cNvPr id="816" name="Google Shape;816;p37"/>
            <p:cNvSpPr/>
            <p:nvPr/>
          </p:nvSpPr>
          <p:spPr>
            <a:xfrm>
              <a:off x="5523925" y="3391675"/>
              <a:ext cx="958250" cy="940775"/>
            </a:xfrm>
            <a:custGeom>
              <a:rect b="b" l="l" r="r" t="t"/>
              <a:pathLst>
                <a:path extrusionOk="0" h="37631" w="38330">
                  <a:moveTo>
                    <a:pt x="19150" y="1"/>
                  </a:moveTo>
                  <a:cubicBezTo>
                    <a:pt x="18215" y="1"/>
                    <a:pt x="17280" y="760"/>
                    <a:pt x="16566" y="2280"/>
                  </a:cubicBezTo>
                  <a:lnTo>
                    <a:pt x="1" y="37630"/>
                  </a:lnTo>
                  <a:lnTo>
                    <a:pt x="38329" y="37630"/>
                  </a:lnTo>
                  <a:lnTo>
                    <a:pt x="21733" y="2280"/>
                  </a:lnTo>
                  <a:cubicBezTo>
                    <a:pt x="21019" y="760"/>
                    <a:pt x="20084" y="1"/>
                    <a:pt x="19150" y="1"/>
                  </a:cubicBezTo>
                  <a:close/>
                </a:path>
              </a:pathLst>
            </a:custGeom>
            <a:solidFill>
              <a:srgbClr val="8898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7"/>
            <p:cNvSpPr/>
            <p:nvPr/>
          </p:nvSpPr>
          <p:spPr>
            <a:xfrm>
              <a:off x="5775450" y="3391675"/>
              <a:ext cx="399725" cy="940775"/>
            </a:xfrm>
            <a:custGeom>
              <a:rect b="b" l="l" r="r" t="t"/>
              <a:pathLst>
                <a:path extrusionOk="0" h="37631" w="15989">
                  <a:moveTo>
                    <a:pt x="8906" y="1"/>
                  </a:moveTo>
                  <a:lnTo>
                    <a:pt x="8906" y="10031"/>
                  </a:lnTo>
                  <a:lnTo>
                    <a:pt x="4803" y="5928"/>
                  </a:lnTo>
                  <a:lnTo>
                    <a:pt x="4621" y="6292"/>
                  </a:lnTo>
                  <a:lnTo>
                    <a:pt x="8906" y="10578"/>
                  </a:lnTo>
                  <a:lnTo>
                    <a:pt x="8906" y="24530"/>
                  </a:lnTo>
                  <a:lnTo>
                    <a:pt x="183" y="15776"/>
                  </a:lnTo>
                  <a:lnTo>
                    <a:pt x="0" y="16141"/>
                  </a:lnTo>
                  <a:lnTo>
                    <a:pt x="8906" y="25047"/>
                  </a:lnTo>
                  <a:lnTo>
                    <a:pt x="8906" y="37630"/>
                  </a:lnTo>
                  <a:lnTo>
                    <a:pt x="9271" y="37630"/>
                  </a:lnTo>
                  <a:lnTo>
                    <a:pt x="9271" y="18147"/>
                  </a:lnTo>
                  <a:lnTo>
                    <a:pt x="15989" y="11460"/>
                  </a:lnTo>
                  <a:lnTo>
                    <a:pt x="15806" y="11095"/>
                  </a:lnTo>
                  <a:lnTo>
                    <a:pt x="9271" y="17630"/>
                  </a:lnTo>
                  <a:lnTo>
                    <a:pt x="9271" y="4195"/>
                  </a:lnTo>
                  <a:lnTo>
                    <a:pt x="11520" y="1946"/>
                  </a:lnTo>
                  <a:cubicBezTo>
                    <a:pt x="11460" y="1824"/>
                    <a:pt x="11399" y="1733"/>
                    <a:pt x="11308" y="1612"/>
                  </a:cubicBezTo>
                  <a:lnTo>
                    <a:pt x="9271" y="3648"/>
                  </a:lnTo>
                  <a:lnTo>
                    <a:pt x="9271" y="1"/>
                  </a:ln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8" name="Google Shape;818;p37"/>
          <p:cNvSpPr/>
          <p:nvPr/>
        </p:nvSpPr>
        <p:spPr>
          <a:xfrm>
            <a:off x="8077725" y="3709775"/>
            <a:ext cx="1261450" cy="1154300"/>
          </a:xfrm>
          <a:custGeom>
            <a:rect b="b" l="l" r="r" t="t"/>
            <a:pathLst>
              <a:path extrusionOk="0" h="46172" w="50458">
                <a:moveTo>
                  <a:pt x="43423" y="0"/>
                </a:moveTo>
                <a:cubicBezTo>
                  <a:pt x="43417" y="0"/>
                  <a:pt x="43411" y="0"/>
                  <a:pt x="43406" y="1"/>
                </a:cubicBezTo>
                <a:cubicBezTo>
                  <a:pt x="42220" y="61"/>
                  <a:pt x="35928" y="5320"/>
                  <a:pt x="35746" y="12919"/>
                </a:cubicBezTo>
                <a:cubicBezTo>
                  <a:pt x="34642" y="11613"/>
                  <a:pt x="33972" y="11303"/>
                  <a:pt x="33430" y="11303"/>
                </a:cubicBezTo>
                <a:cubicBezTo>
                  <a:pt x="33316" y="11303"/>
                  <a:pt x="33207" y="11317"/>
                  <a:pt x="33102" y="11338"/>
                </a:cubicBezTo>
                <a:cubicBezTo>
                  <a:pt x="32463" y="11460"/>
                  <a:pt x="31247" y="13557"/>
                  <a:pt x="31187" y="16293"/>
                </a:cubicBezTo>
                <a:cubicBezTo>
                  <a:pt x="30253" y="12106"/>
                  <a:pt x="27503" y="9841"/>
                  <a:pt x="26146" y="9841"/>
                </a:cubicBezTo>
                <a:cubicBezTo>
                  <a:pt x="26045" y="9841"/>
                  <a:pt x="25952" y="9854"/>
                  <a:pt x="25867" y="9879"/>
                </a:cubicBezTo>
                <a:cubicBezTo>
                  <a:pt x="24652" y="10274"/>
                  <a:pt x="19910" y="14256"/>
                  <a:pt x="22007" y="24499"/>
                </a:cubicBezTo>
                <a:cubicBezTo>
                  <a:pt x="21309" y="23845"/>
                  <a:pt x="20584" y="23601"/>
                  <a:pt x="19990" y="23601"/>
                </a:cubicBezTo>
                <a:cubicBezTo>
                  <a:pt x="19342" y="23601"/>
                  <a:pt x="18851" y="23891"/>
                  <a:pt x="18724" y="24256"/>
                </a:cubicBezTo>
                <a:cubicBezTo>
                  <a:pt x="18451" y="24955"/>
                  <a:pt x="18724" y="27752"/>
                  <a:pt x="18724" y="27752"/>
                </a:cubicBezTo>
                <a:cubicBezTo>
                  <a:pt x="18724" y="27752"/>
                  <a:pt x="14742" y="20158"/>
                  <a:pt x="11789" y="20158"/>
                </a:cubicBezTo>
                <a:cubicBezTo>
                  <a:pt x="11582" y="20158"/>
                  <a:pt x="11381" y="20195"/>
                  <a:pt x="11186" y="20274"/>
                </a:cubicBezTo>
                <a:cubicBezTo>
                  <a:pt x="8207" y="21460"/>
                  <a:pt x="7387" y="29879"/>
                  <a:pt x="9393" y="34955"/>
                </a:cubicBezTo>
                <a:cubicBezTo>
                  <a:pt x="8547" y="34556"/>
                  <a:pt x="7701" y="34392"/>
                  <a:pt x="7031" y="34392"/>
                </a:cubicBezTo>
                <a:cubicBezTo>
                  <a:pt x="6425" y="34392"/>
                  <a:pt x="5963" y="34526"/>
                  <a:pt x="5776" y="34743"/>
                </a:cubicBezTo>
                <a:cubicBezTo>
                  <a:pt x="5381" y="35168"/>
                  <a:pt x="5958" y="37569"/>
                  <a:pt x="7174" y="38633"/>
                </a:cubicBezTo>
                <a:cubicBezTo>
                  <a:pt x="6190" y="38326"/>
                  <a:pt x="5054" y="38181"/>
                  <a:pt x="4038" y="38181"/>
                </a:cubicBezTo>
                <a:cubicBezTo>
                  <a:pt x="2638" y="38181"/>
                  <a:pt x="1463" y="38457"/>
                  <a:pt x="1216" y="38968"/>
                </a:cubicBezTo>
                <a:cubicBezTo>
                  <a:pt x="791" y="39880"/>
                  <a:pt x="1642" y="42646"/>
                  <a:pt x="4043" y="43831"/>
                </a:cubicBezTo>
                <a:cubicBezTo>
                  <a:pt x="2068" y="44044"/>
                  <a:pt x="396" y="45412"/>
                  <a:pt x="1" y="46171"/>
                </a:cubicBezTo>
                <a:lnTo>
                  <a:pt x="50397" y="46171"/>
                </a:lnTo>
                <a:lnTo>
                  <a:pt x="50458" y="8116"/>
                </a:lnTo>
                <a:cubicBezTo>
                  <a:pt x="50458" y="8116"/>
                  <a:pt x="50430" y="8115"/>
                  <a:pt x="50379" y="8115"/>
                </a:cubicBezTo>
                <a:cubicBezTo>
                  <a:pt x="49960" y="8115"/>
                  <a:pt x="47972" y="8211"/>
                  <a:pt x="47023" y="10001"/>
                </a:cubicBezTo>
                <a:cubicBezTo>
                  <a:pt x="47144" y="6551"/>
                  <a:pt x="44645" y="0"/>
                  <a:pt x="43423" y="0"/>
                </a:cubicBez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2_1">
    <p:spTree>
      <p:nvGrpSpPr>
        <p:cNvPr id="819" name="Shape 819"/>
        <p:cNvGrpSpPr/>
        <p:nvPr/>
      </p:nvGrpSpPr>
      <p:grpSpPr>
        <a:xfrm>
          <a:off x="0" y="0"/>
          <a:ext cx="0" cy="0"/>
          <a:chOff x="0" y="0"/>
          <a:chExt cx="0" cy="0"/>
        </a:xfrm>
      </p:grpSpPr>
      <p:pic>
        <p:nvPicPr>
          <p:cNvPr id="820" name="Google Shape;820;p38"/>
          <p:cNvPicPr preferRelativeResize="0"/>
          <p:nvPr/>
        </p:nvPicPr>
        <p:blipFill>
          <a:blip r:embed="rId2">
            <a:alphaModFix amt="29000"/>
          </a:blip>
          <a:stretch>
            <a:fillRect/>
          </a:stretch>
        </p:blipFill>
        <p:spPr>
          <a:xfrm>
            <a:off x="274463" y="-183025"/>
            <a:ext cx="9144003" cy="5143501"/>
          </a:xfrm>
          <a:prstGeom prst="rect">
            <a:avLst/>
          </a:prstGeom>
          <a:noFill/>
          <a:ln>
            <a:noFill/>
          </a:ln>
        </p:spPr>
      </p:pic>
      <p:grpSp>
        <p:nvGrpSpPr>
          <p:cNvPr id="821" name="Google Shape;821;p38"/>
          <p:cNvGrpSpPr/>
          <p:nvPr/>
        </p:nvGrpSpPr>
        <p:grpSpPr>
          <a:xfrm>
            <a:off x="0" y="4427075"/>
            <a:ext cx="9190672" cy="716455"/>
            <a:chOff x="0" y="4427075"/>
            <a:chExt cx="9190672" cy="716455"/>
          </a:xfrm>
        </p:grpSpPr>
        <p:sp>
          <p:nvSpPr>
            <p:cNvPr id="822" name="Google Shape;822;p38"/>
            <p:cNvSpPr/>
            <p:nvPr/>
          </p:nvSpPr>
          <p:spPr>
            <a:xfrm>
              <a:off x="0" y="4427075"/>
              <a:ext cx="9190672" cy="629975"/>
            </a:xfrm>
            <a:custGeom>
              <a:rect b="b" l="l" r="r" t="t"/>
              <a:pathLst>
                <a:path extrusionOk="0" h="25199" w="284960">
                  <a:moveTo>
                    <a:pt x="0" y="0"/>
                  </a:moveTo>
                  <a:lnTo>
                    <a:pt x="0" y="25198"/>
                  </a:lnTo>
                  <a:lnTo>
                    <a:pt x="284960" y="25198"/>
                  </a:lnTo>
                  <a:lnTo>
                    <a:pt x="284960" y="0"/>
                  </a:ln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8"/>
            <p:cNvSpPr/>
            <p:nvPr/>
          </p:nvSpPr>
          <p:spPr>
            <a:xfrm>
              <a:off x="0" y="4742425"/>
              <a:ext cx="9190672" cy="401105"/>
            </a:xfrm>
            <a:custGeom>
              <a:rect b="b" l="l" r="r" t="t"/>
              <a:pathLst>
                <a:path extrusionOk="0" h="25199" w="284960">
                  <a:moveTo>
                    <a:pt x="0" y="0"/>
                  </a:moveTo>
                  <a:lnTo>
                    <a:pt x="0" y="25198"/>
                  </a:lnTo>
                  <a:lnTo>
                    <a:pt x="284960" y="25198"/>
                  </a:lnTo>
                  <a:lnTo>
                    <a:pt x="284960" y="0"/>
                  </a:ln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4" name="Google Shape;824;p38"/>
          <p:cNvSpPr/>
          <p:nvPr/>
        </p:nvSpPr>
        <p:spPr>
          <a:xfrm>
            <a:off x="8081625" y="3854143"/>
            <a:ext cx="1261450" cy="1154300"/>
          </a:xfrm>
          <a:custGeom>
            <a:rect b="b" l="l" r="r" t="t"/>
            <a:pathLst>
              <a:path extrusionOk="0" h="46172" w="50458">
                <a:moveTo>
                  <a:pt x="43423" y="0"/>
                </a:moveTo>
                <a:cubicBezTo>
                  <a:pt x="43417" y="0"/>
                  <a:pt x="43411" y="0"/>
                  <a:pt x="43406" y="1"/>
                </a:cubicBezTo>
                <a:cubicBezTo>
                  <a:pt x="42220" y="61"/>
                  <a:pt x="35928" y="5320"/>
                  <a:pt x="35746" y="12919"/>
                </a:cubicBezTo>
                <a:cubicBezTo>
                  <a:pt x="34642" y="11613"/>
                  <a:pt x="33972" y="11303"/>
                  <a:pt x="33430" y="11303"/>
                </a:cubicBezTo>
                <a:cubicBezTo>
                  <a:pt x="33316" y="11303"/>
                  <a:pt x="33207" y="11317"/>
                  <a:pt x="33102" y="11338"/>
                </a:cubicBezTo>
                <a:cubicBezTo>
                  <a:pt x="32463" y="11460"/>
                  <a:pt x="31247" y="13557"/>
                  <a:pt x="31187" y="16293"/>
                </a:cubicBezTo>
                <a:cubicBezTo>
                  <a:pt x="30253" y="12106"/>
                  <a:pt x="27503" y="9841"/>
                  <a:pt x="26146" y="9841"/>
                </a:cubicBezTo>
                <a:cubicBezTo>
                  <a:pt x="26045" y="9841"/>
                  <a:pt x="25952" y="9854"/>
                  <a:pt x="25867" y="9879"/>
                </a:cubicBezTo>
                <a:cubicBezTo>
                  <a:pt x="24652" y="10274"/>
                  <a:pt x="19910" y="14256"/>
                  <a:pt x="22007" y="24499"/>
                </a:cubicBezTo>
                <a:cubicBezTo>
                  <a:pt x="21309" y="23845"/>
                  <a:pt x="20584" y="23601"/>
                  <a:pt x="19990" y="23601"/>
                </a:cubicBezTo>
                <a:cubicBezTo>
                  <a:pt x="19342" y="23601"/>
                  <a:pt x="18851" y="23891"/>
                  <a:pt x="18724" y="24256"/>
                </a:cubicBezTo>
                <a:cubicBezTo>
                  <a:pt x="18451" y="24955"/>
                  <a:pt x="18724" y="27752"/>
                  <a:pt x="18724" y="27752"/>
                </a:cubicBezTo>
                <a:cubicBezTo>
                  <a:pt x="18724" y="27752"/>
                  <a:pt x="14742" y="20158"/>
                  <a:pt x="11789" y="20158"/>
                </a:cubicBezTo>
                <a:cubicBezTo>
                  <a:pt x="11582" y="20158"/>
                  <a:pt x="11381" y="20195"/>
                  <a:pt x="11186" y="20274"/>
                </a:cubicBezTo>
                <a:cubicBezTo>
                  <a:pt x="8207" y="21460"/>
                  <a:pt x="7387" y="29879"/>
                  <a:pt x="9393" y="34955"/>
                </a:cubicBezTo>
                <a:cubicBezTo>
                  <a:pt x="8547" y="34556"/>
                  <a:pt x="7701" y="34392"/>
                  <a:pt x="7031" y="34392"/>
                </a:cubicBezTo>
                <a:cubicBezTo>
                  <a:pt x="6425" y="34392"/>
                  <a:pt x="5963" y="34526"/>
                  <a:pt x="5776" y="34743"/>
                </a:cubicBezTo>
                <a:cubicBezTo>
                  <a:pt x="5381" y="35168"/>
                  <a:pt x="5958" y="37569"/>
                  <a:pt x="7174" y="38633"/>
                </a:cubicBezTo>
                <a:cubicBezTo>
                  <a:pt x="6190" y="38326"/>
                  <a:pt x="5054" y="38181"/>
                  <a:pt x="4038" y="38181"/>
                </a:cubicBezTo>
                <a:cubicBezTo>
                  <a:pt x="2638" y="38181"/>
                  <a:pt x="1463" y="38457"/>
                  <a:pt x="1216" y="38968"/>
                </a:cubicBezTo>
                <a:cubicBezTo>
                  <a:pt x="791" y="39880"/>
                  <a:pt x="1642" y="42646"/>
                  <a:pt x="4043" y="43831"/>
                </a:cubicBezTo>
                <a:cubicBezTo>
                  <a:pt x="2068" y="44044"/>
                  <a:pt x="396" y="45412"/>
                  <a:pt x="1" y="46171"/>
                </a:cubicBezTo>
                <a:lnTo>
                  <a:pt x="50397" y="46171"/>
                </a:lnTo>
                <a:lnTo>
                  <a:pt x="50458" y="8116"/>
                </a:lnTo>
                <a:cubicBezTo>
                  <a:pt x="50458" y="8116"/>
                  <a:pt x="50430" y="8115"/>
                  <a:pt x="50379" y="8115"/>
                </a:cubicBezTo>
                <a:cubicBezTo>
                  <a:pt x="49960" y="8115"/>
                  <a:pt x="47972" y="8211"/>
                  <a:pt x="47023" y="10001"/>
                </a:cubicBezTo>
                <a:cubicBezTo>
                  <a:pt x="47144" y="6551"/>
                  <a:pt x="44645" y="0"/>
                  <a:pt x="43423" y="0"/>
                </a:cubicBez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8"/>
          <p:cNvSpPr/>
          <p:nvPr/>
        </p:nvSpPr>
        <p:spPr>
          <a:xfrm>
            <a:off x="-192631" y="3842375"/>
            <a:ext cx="1781225" cy="800950"/>
          </a:xfrm>
          <a:custGeom>
            <a:rect b="b" l="l" r="r" t="t"/>
            <a:pathLst>
              <a:path extrusionOk="0" h="32038" w="71249">
                <a:moveTo>
                  <a:pt x="36897" y="5963"/>
                </a:moveTo>
                <a:cubicBezTo>
                  <a:pt x="36894" y="5973"/>
                  <a:pt x="36890" y="5978"/>
                  <a:pt x="36888" y="5978"/>
                </a:cubicBezTo>
                <a:cubicBezTo>
                  <a:pt x="36887" y="5978"/>
                  <a:pt x="36888" y="5972"/>
                  <a:pt x="36897" y="5963"/>
                </a:cubicBezTo>
                <a:close/>
                <a:moveTo>
                  <a:pt x="20092" y="1"/>
                </a:moveTo>
                <a:cubicBezTo>
                  <a:pt x="19910" y="1"/>
                  <a:pt x="19697" y="244"/>
                  <a:pt x="19606" y="365"/>
                </a:cubicBezTo>
                <a:cubicBezTo>
                  <a:pt x="19424" y="548"/>
                  <a:pt x="19272" y="730"/>
                  <a:pt x="19120" y="912"/>
                </a:cubicBezTo>
                <a:cubicBezTo>
                  <a:pt x="18816" y="1338"/>
                  <a:pt x="18573" y="1824"/>
                  <a:pt x="18421" y="2341"/>
                </a:cubicBezTo>
                <a:cubicBezTo>
                  <a:pt x="18025" y="1520"/>
                  <a:pt x="17357" y="669"/>
                  <a:pt x="16445" y="274"/>
                </a:cubicBezTo>
                <a:cubicBezTo>
                  <a:pt x="16397" y="252"/>
                  <a:pt x="16352" y="242"/>
                  <a:pt x="16311" y="242"/>
                </a:cubicBezTo>
                <a:cubicBezTo>
                  <a:pt x="16014" y="242"/>
                  <a:pt x="15890" y="760"/>
                  <a:pt x="15837" y="973"/>
                </a:cubicBezTo>
                <a:cubicBezTo>
                  <a:pt x="15685" y="1429"/>
                  <a:pt x="15624" y="1885"/>
                  <a:pt x="15624" y="2371"/>
                </a:cubicBezTo>
                <a:cubicBezTo>
                  <a:pt x="15381" y="2128"/>
                  <a:pt x="15168" y="1946"/>
                  <a:pt x="14895" y="1733"/>
                </a:cubicBezTo>
                <a:cubicBezTo>
                  <a:pt x="14895" y="1763"/>
                  <a:pt x="14895" y="1763"/>
                  <a:pt x="14895" y="1763"/>
                </a:cubicBezTo>
                <a:cubicBezTo>
                  <a:pt x="14895" y="1703"/>
                  <a:pt x="14834" y="1703"/>
                  <a:pt x="14773" y="1672"/>
                </a:cubicBezTo>
                <a:cubicBezTo>
                  <a:pt x="14652" y="1581"/>
                  <a:pt x="14500" y="1490"/>
                  <a:pt x="14348" y="1429"/>
                </a:cubicBezTo>
                <a:cubicBezTo>
                  <a:pt x="14277" y="1401"/>
                  <a:pt x="14207" y="1379"/>
                  <a:pt x="14142" y="1379"/>
                </a:cubicBezTo>
                <a:cubicBezTo>
                  <a:pt x="14068" y="1379"/>
                  <a:pt x="14001" y="1408"/>
                  <a:pt x="13952" y="1490"/>
                </a:cubicBezTo>
                <a:cubicBezTo>
                  <a:pt x="13892" y="1612"/>
                  <a:pt x="13861" y="1733"/>
                  <a:pt x="13800" y="1855"/>
                </a:cubicBezTo>
                <a:cubicBezTo>
                  <a:pt x="13679" y="2250"/>
                  <a:pt x="13618" y="2645"/>
                  <a:pt x="13588" y="3040"/>
                </a:cubicBezTo>
                <a:cubicBezTo>
                  <a:pt x="13466" y="2919"/>
                  <a:pt x="13375" y="2827"/>
                  <a:pt x="13253" y="2736"/>
                </a:cubicBezTo>
                <a:cubicBezTo>
                  <a:pt x="13193" y="2675"/>
                  <a:pt x="13162" y="2645"/>
                  <a:pt x="13101" y="2615"/>
                </a:cubicBezTo>
                <a:cubicBezTo>
                  <a:pt x="13010" y="2554"/>
                  <a:pt x="13010" y="2523"/>
                  <a:pt x="13010" y="2432"/>
                </a:cubicBezTo>
                <a:cubicBezTo>
                  <a:pt x="12980" y="2159"/>
                  <a:pt x="12919" y="1885"/>
                  <a:pt x="12828" y="1642"/>
                </a:cubicBezTo>
                <a:cubicBezTo>
                  <a:pt x="12767" y="1399"/>
                  <a:pt x="12676" y="1186"/>
                  <a:pt x="12585" y="973"/>
                </a:cubicBezTo>
                <a:cubicBezTo>
                  <a:pt x="12493" y="821"/>
                  <a:pt x="12433" y="639"/>
                  <a:pt x="12250" y="639"/>
                </a:cubicBezTo>
                <a:cubicBezTo>
                  <a:pt x="12068" y="639"/>
                  <a:pt x="11855" y="821"/>
                  <a:pt x="11734" y="912"/>
                </a:cubicBezTo>
                <a:cubicBezTo>
                  <a:pt x="11521" y="1064"/>
                  <a:pt x="11338" y="1216"/>
                  <a:pt x="11186" y="1368"/>
                </a:cubicBezTo>
                <a:cubicBezTo>
                  <a:pt x="10791" y="1763"/>
                  <a:pt x="10487" y="2219"/>
                  <a:pt x="10275" y="2706"/>
                </a:cubicBezTo>
                <a:cubicBezTo>
                  <a:pt x="10062" y="2219"/>
                  <a:pt x="9788" y="1763"/>
                  <a:pt x="9423" y="1368"/>
                </a:cubicBezTo>
                <a:cubicBezTo>
                  <a:pt x="9241" y="1156"/>
                  <a:pt x="9059" y="1004"/>
                  <a:pt x="8846" y="821"/>
                </a:cubicBezTo>
                <a:cubicBezTo>
                  <a:pt x="8734" y="737"/>
                  <a:pt x="8569" y="575"/>
                  <a:pt x="8377" y="575"/>
                </a:cubicBezTo>
                <a:cubicBezTo>
                  <a:pt x="8361" y="575"/>
                  <a:pt x="8345" y="576"/>
                  <a:pt x="8329" y="578"/>
                </a:cubicBezTo>
                <a:cubicBezTo>
                  <a:pt x="8147" y="639"/>
                  <a:pt x="8025" y="912"/>
                  <a:pt x="7934" y="1064"/>
                </a:cubicBezTo>
                <a:cubicBezTo>
                  <a:pt x="7812" y="1277"/>
                  <a:pt x="7691" y="1520"/>
                  <a:pt x="7600" y="1733"/>
                </a:cubicBezTo>
                <a:cubicBezTo>
                  <a:pt x="7417" y="2219"/>
                  <a:pt x="7326" y="2736"/>
                  <a:pt x="7296" y="3283"/>
                </a:cubicBezTo>
                <a:cubicBezTo>
                  <a:pt x="6688" y="2554"/>
                  <a:pt x="5806" y="1976"/>
                  <a:pt x="4803" y="1824"/>
                </a:cubicBezTo>
                <a:cubicBezTo>
                  <a:pt x="4783" y="1821"/>
                  <a:pt x="4764" y="1820"/>
                  <a:pt x="4746" y="1820"/>
                </a:cubicBezTo>
                <a:cubicBezTo>
                  <a:pt x="4381" y="1820"/>
                  <a:pt x="4408" y="2384"/>
                  <a:pt x="4408" y="2645"/>
                </a:cubicBezTo>
                <a:cubicBezTo>
                  <a:pt x="4378" y="3131"/>
                  <a:pt x="4439" y="3587"/>
                  <a:pt x="4560" y="4043"/>
                </a:cubicBezTo>
                <a:cubicBezTo>
                  <a:pt x="4319" y="3893"/>
                  <a:pt x="4018" y="3772"/>
                  <a:pt x="3717" y="3681"/>
                </a:cubicBezTo>
                <a:lnTo>
                  <a:pt x="3717" y="3681"/>
                </a:lnTo>
                <a:cubicBezTo>
                  <a:pt x="3678" y="3647"/>
                  <a:pt x="3612" y="3642"/>
                  <a:pt x="3587" y="3618"/>
                </a:cubicBezTo>
                <a:cubicBezTo>
                  <a:pt x="3405" y="3587"/>
                  <a:pt x="3253" y="3557"/>
                  <a:pt x="3071" y="3526"/>
                </a:cubicBezTo>
                <a:cubicBezTo>
                  <a:pt x="3043" y="3520"/>
                  <a:pt x="3013" y="3516"/>
                  <a:pt x="2982" y="3516"/>
                </a:cubicBezTo>
                <a:cubicBezTo>
                  <a:pt x="2875" y="3516"/>
                  <a:pt x="2760" y="3561"/>
                  <a:pt x="2736" y="3678"/>
                </a:cubicBezTo>
                <a:cubicBezTo>
                  <a:pt x="2706" y="3800"/>
                  <a:pt x="2706" y="3952"/>
                  <a:pt x="2706" y="4074"/>
                </a:cubicBezTo>
                <a:cubicBezTo>
                  <a:pt x="2676" y="4499"/>
                  <a:pt x="2706" y="4894"/>
                  <a:pt x="2797" y="5259"/>
                </a:cubicBezTo>
                <a:cubicBezTo>
                  <a:pt x="2676" y="5198"/>
                  <a:pt x="2554" y="5137"/>
                  <a:pt x="2432" y="5077"/>
                </a:cubicBezTo>
                <a:cubicBezTo>
                  <a:pt x="2372" y="5046"/>
                  <a:pt x="2280" y="5046"/>
                  <a:pt x="2220" y="5016"/>
                </a:cubicBezTo>
                <a:cubicBezTo>
                  <a:pt x="2128" y="4985"/>
                  <a:pt x="2128" y="4955"/>
                  <a:pt x="2098" y="4864"/>
                </a:cubicBezTo>
                <a:cubicBezTo>
                  <a:pt x="1976" y="4621"/>
                  <a:pt x="1855" y="4378"/>
                  <a:pt x="1703" y="4165"/>
                </a:cubicBezTo>
                <a:cubicBezTo>
                  <a:pt x="1551" y="3952"/>
                  <a:pt x="1399" y="3770"/>
                  <a:pt x="1247" y="3587"/>
                </a:cubicBezTo>
                <a:cubicBezTo>
                  <a:pt x="1142" y="3509"/>
                  <a:pt x="1037" y="3362"/>
                  <a:pt x="894" y="3362"/>
                </a:cubicBezTo>
                <a:cubicBezTo>
                  <a:pt x="871" y="3362"/>
                  <a:pt x="847" y="3366"/>
                  <a:pt x="821" y="3374"/>
                </a:cubicBezTo>
                <a:cubicBezTo>
                  <a:pt x="639" y="3435"/>
                  <a:pt x="487" y="3648"/>
                  <a:pt x="396" y="3800"/>
                </a:cubicBezTo>
                <a:cubicBezTo>
                  <a:pt x="244" y="3982"/>
                  <a:pt x="122" y="4195"/>
                  <a:pt x="31" y="4408"/>
                </a:cubicBezTo>
                <a:cubicBezTo>
                  <a:pt x="1" y="4438"/>
                  <a:pt x="1" y="4438"/>
                  <a:pt x="1" y="4438"/>
                </a:cubicBezTo>
                <a:lnTo>
                  <a:pt x="1" y="32037"/>
                </a:lnTo>
                <a:lnTo>
                  <a:pt x="69759" y="32037"/>
                </a:lnTo>
                <a:cubicBezTo>
                  <a:pt x="69789" y="32037"/>
                  <a:pt x="69789" y="32007"/>
                  <a:pt x="69820" y="32007"/>
                </a:cubicBezTo>
                <a:cubicBezTo>
                  <a:pt x="70063" y="31855"/>
                  <a:pt x="70276" y="31703"/>
                  <a:pt x="70488" y="31521"/>
                </a:cubicBezTo>
                <a:cubicBezTo>
                  <a:pt x="70671" y="31369"/>
                  <a:pt x="70853" y="31217"/>
                  <a:pt x="71005" y="31034"/>
                </a:cubicBezTo>
                <a:cubicBezTo>
                  <a:pt x="71096" y="30913"/>
                  <a:pt x="71248" y="30761"/>
                  <a:pt x="71157" y="30578"/>
                </a:cubicBezTo>
                <a:cubicBezTo>
                  <a:pt x="71096" y="30396"/>
                  <a:pt x="70853" y="30305"/>
                  <a:pt x="70701" y="30214"/>
                </a:cubicBezTo>
                <a:cubicBezTo>
                  <a:pt x="70488" y="30092"/>
                  <a:pt x="70276" y="29971"/>
                  <a:pt x="70032" y="29879"/>
                </a:cubicBezTo>
                <a:cubicBezTo>
                  <a:pt x="69546" y="29697"/>
                  <a:pt x="68999" y="29606"/>
                  <a:pt x="68482" y="29606"/>
                </a:cubicBezTo>
                <a:cubicBezTo>
                  <a:pt x="68817" y="29211"/>
                  <a:pt x="69121" y="28755"/>
                  <a:pt x="69333" y="28268"/>
                </a:cubicBezTo>
                <a:cubicBezTo>
                  <a:pt x="69425" y="28025"/>
                  <a:pt x="69516" y="27782"/>
                  <a:pt x="69577" y="27509"/>
                </a:cubicBezTo>
                <a:cubicBezTo>
                  <a:pt x="69607" y="27357"/>
                  <a:pt x="69698" y="27083"/>
                  <a:pt x="69577" y="26931"/>
                </a:cubicBezTo>
                <a:cubicBezTo>
                  <a:pt x="69425" y="26779"/>
                  <a:pt x="69121" y="26779"/>
                  <a:pt x="68969" y="26779"/>
                </a:cubicBezTo>
                <a:cubicBezTo>
                  <a:pt x="68725" y="26749"/>
                  <a:pt x="68452" y="26749"/>
                  <a:pt x="68209" y="26749"/>
                </a:cubicBezTo>
                <a:cubicBezTo>
                  <a:pt x="67692" y="26779"/>
                  <a:pt x="67175" y="26901"/>
                  <a:pt x="66689" y="27113"/>
                </a:cubicBezTo>
                <a:cubicBezTo>
                  <a:pt x="67054" y="26262"/>
                  <a:pt x="67206" y="25198"/>
                  <a:pt x="66902" y="24226"/>
                </a:cubicBezTo>
                <a:cubicBezTo>
                  <a:pt x="66855" y="24063"/>
                  <a:pt x="66741" y="24007"/>
                  <a:pt x="66605" y="24007"/>
                </a:cubicBezTo>
                <a:cubicBezTo>
                  <a:pt x="66386" y="24007"/>
                  <a:pt x="66109" y="24151"/>
                  <a:pt x="65959" y="24226"/>
                </a:cubicBezTo>
                <a:cubicBezTo>
                  <a:pt x="65534" y="24408"/>
                  <a:pt x="65139" y="24682"/>
                  <a:pt x="64774" y="25016"/>
                </a:cubicBezTo>
                <a:cubicBezTo>
                  <a:pt x="64804" y="24682"/>
                  <a:pt x="64804" y="24378"/>
                  <a:pt x="64744" y="24043"/>
                </a:cubicBezTo>
                <a:lnTo>
                  <a:pt x="64736" y="24051"/>
                </a:lnTo>
                <a:lnTo>
                  <a:pt x="64736" y="24051"/>
                </a:lnTo>
                <a:cubicBezTo>
                  <a:pt x="64754" y="24012"/>
                  <a:pt x="64713" y="23947"/>
                  <a:pt x="64713" y="23922"/>
                </a:cubicBezTo>
                <a:cubicBezTo>
                  <a:pt x="64683" y="23739"/>
                  <a:pt x="64652" y="23588"/>
                  <a:pt x="64592" y="23405"/>
                </a:cubicBezTo>
                <a:cubicBezTo>
                  <a:pt x="64540" y="23303"/>
                  <a:pt x="64468" y="23179"/>
                  <a:pt x="64355" y="23179"/>
                </a:cubicBezTo>
                <a:cubicBezTo>
                  <a:pt x="64334" y="23179"/>
                  <a:pt x="64312" y="23183"/>
                  <a:pt x="64288" y="23192"/>
                </a:cubicBezTo>
                <a:cubicBezTo>
                  <a:pt x="64136" y="23223"/>
                  <a:pt x="64014" y="23284"/>
                  <a:pt x="63893" y="23344"/>
                </a:cubicBezTo>
                <a:cubicBezTo>
                  <a:pt x="63528" y="23496"/>
                  <a:pt x="63193" y="23709"/>
                  <a:pt x="62889" y="23983"/>
                </a:cubicBezTo>
                <a:cubicBezTo>
                  <a:pt x="62920" y="23831"/>
                  <a:pt x="62889" y="23679"/>
                  <a:pt x="62889" y="23527"/>
                </a:cubicBezTo>
                <a:cubicBezTo>
                  <a:pt x="62889" y="23466"/>
                  <a:pt x="62859" y="23405"/>
                  <a:pt x="62859" y="23344"/>
                </a:cubicBezTo>
                <a:cubicBezTo>
                  <a:pt x="62859" y="23223"/>
                  <a:pt x="62859" y="23223"/>
                  <a:pt x="62920" y="23132"/>
                </a:cubicBezTo>
                <a:cubicBezTo>
                  <a:pt x="63072" y="22919"/>
                  <a:pt x="63224" y="22706"/>
                  <a:pt x="63376" y="22463"/>
                </a:cubicBezTo>
                <a:cubicBezTo>
                  <a:pt x="63467" y="22250"/>
                  <a:pt x="63558" y="22037"/>
                  <a:pt x="63649" y="21794"/>
                </a:cubicBezTo>
                <a:cubicBezTo>
                  <a:pt x="63680" y="21642"/>
                  <a:pt x="63771" y="21429"/>
                  <a:pt x="63649" y="21308"/>
                </a:cubicBezTo>
                <a:cubicBezTo>
                  <a:pt x="63497" y="21186"/>
                  <a:pt x="63224" y="21156"/>
                  <a:pt x="63072" y="21156"/>
                </a:cubicBezTo>
                <a:cubicBezTo>
                  <a:pt x="62798" y="21095"/>
                  <a:pt x="62555" y="21095"/>
                  <a:pt x="62312" y="21095"/>
                </a:cubicBezTo>
                <a:cubicBezTo>
                  <a:pt x="61765" y="21095"/>
                  <a:pt x="61248" y="21217"/>
                  <a:pt x="60731" y="21429"/>
                </a:cubicBezTo>
                <a:cubicBezTo>
                  <a:pt x="60914" y="20913"/>
                  <a:pt x="61005" y="20396"/>
                  <a:pt x="60975" y="19849"/>
                </a:cubicBezTo>
                <a:cubicBezTo>
                  <a:pt x="60975" y="19575"/>
                  <a:pt x="60944" y="19332"/>
                  <a:pt x="60883" y="19059"/>
                </a:cubicBezTo>
                <a:cubicBezTo>
                  <a:pt x="60853" y="18907"/>
                  <a:pt x="60823" y="18633"/>
                  <a:pt x="60610" y="18511"/>
                </a:cubicBezTo>
                <a:cubicBezTo>
                  <a:pt x="60569" y="18491"/>
                  <a:pt x="60523" y="18483"/>
                  <a:pt x="60474" y="18483"/>
                </a:cubicBezTo>
                <a:cubicBezTo>
                  <a:pt x="60309" y="18483"/>
                  <a:pt x="60113" y="18579"/>
                  <a:pt x="59971" y="18603"/>
                </a:cubicBezTo>
                <a:cubicBezTo>
                  <a:pt x="59728" y="18694"/>
                  <a:pt x="59516" y="18785"/>
                  <a:pt x="59303" y="18907"/>
                </a:cubicBezTo>
                <a:cubicBezTo>
                  <a:pt x="58816" y="19150"/>
                  <a:pt x="58391" y="19484"/>
                  <a:pt x="58057" y="19879"/>
                </a:cubicBezTo>
                <a:cubicBezTo>
                  <a:pt x="58026" y="19423"/>
                  <a:pt x="57935" y="18937"/>
                  <a:pt x="57753" y="18481"/>
                </a:cubicBezTo>
                <a:cubicBezTo>
                  <a:pt x="57570" y="18025"/>
                  <a:pt x="57297" y="17569"/>
                  <a:pt x="56902" y="17204"/>
                </a:cubicBezTo>
                <a:cubicBezTo>
                  <a:pt x="56826" y="17129"/>
                  <a:pt x="56749" y="17098"/>
                  <a:pt x="56673" y="17098"/>
                </a:cubicBezTo>
                <a:cubicBezTo>
                  <a:pt x="56413" y="17098"/>
                  <a:pt x="56168" y="17458"/>
                  <a:pt x="56050" y="17600"/>
                </a:cubicBezTo>
                <a:cubicBezTo>
                  <a:pt x="55746" y="17995"/>
                  <a:pt x="55534" y="18420"/>
                  <a:pt x="55382" y="18846"/>
                </a:cubicBezTo>
                <a:cubicBezTo>
                  <a:pt x="55231" y="18575"/>
                  <a:pt x="55081" y="18304"/>
                  <a:pt x="54871" y="18062"/>
                </a:cubicBezTo>
                <a:lnTo>
                  <a:pt x="54871" y="18062"/>
                </a:lnTo>
                <a:cubicBezTo>
                  <a:pt x="54873" y="18010"/>
                  <a:pt x="54800" y="17960"/>
                  <a:pt x="54774" y="17934"/>
                </a:cubicBezTo>
                <a:lnTo>
                  <a:pt x="54713" y="17843"/>
                </a:lnTo>
                <a:lnTo>
                  <a:pt x="54652" y="17812"/>
                </a:lnTo>
                <a:cubicBezTo>
                  <a:pt x="54652" y="17812"/>
                  <a:pt x="54683" y="17782"/>
                  <a:pt x="54683" y="17782"/>
                </a:cubicBezTo>
                <a:cubicBezTo>
                  <a:pt x="54652" y="17721"/>
                  <a:pt x="54622" y="17660"/>
                  <a:pt x="54622" y="17600"/>
                </a:cubicBezTo>
                <a:cubicBezTo>
                  <a:pt x="54603" y="17561"/>
                  <a:pt x="54571" y="17523"/>
                  <a:pt x="54528" y="17523"/>
                </a:cubicBezTo>
                <a:cubicBezTo>
                  <a:pt x="54502" y="17523"/>
                  <a:pt x="54473" y="17536"/>
                  <a:pt x="54439" y="17569"/>
                </a:cubicBezTo>
                <a:cubicBezTo>
                  <a:pt x="54348" y="17660"/>
                  <a:pt x="54227" y="17752"/>
                  <a:pt x="54136" y="17843"/>
                </a:cubicBezTo>
                <a:cubicBezTo>
                  <a:pt x="53862" y="18086"/>
                  <a:pt x="53588" y="18359"/>
                  <a:pt x="53345" y="18694"/>
                </a:cubicBezTo>
                <a:cubicBezTo>
                  <a:pt x="53315" y="18542"/>
                  <a:pt x="53284" y="18390"/>
                  <a:pt x="53254" y="18268"/>
                </a:cubicBezTo>
                <a:cubicBezTo>
                  <a:pt x="53254" y="18207"/>
                  <a:pt x="53224" y="18116"/>
                  <a:pt x="53224" y="18056"/>
                </a:cubicBezTo>
                <a:cubicBezTo>
                  <a:pt x="53193" y="17964"/>
                  <a:pt x="53193" y="17964"/>
                  <a:pt x="53254" y="17873"/>
                </a:cubicBezTo>
                <a:cubicBezTo>
                  <a:pt x="53376" y="17630"/>
                  <a:pt x="53497" y="17387"/>
                  <a:pt x="53619" y="17144"/>
                </a:cubicBezTo>
                <a:cubicBezTo>
                  <a:pt x="53710" y="16931"/>
                  <a:pt x="53801" y="16718"/>
                  <a:pt x="53862" y="16475"/>
                </a:cubicBezTo>
                <a:cubicBezTo>
                  <a:pt x="53892" y="16353"/>
                  <a:pt x="53953" y="16141"/>
                  <a:pt x="53862" y="16019"/>
                </a:cubicBezTo>
                <a:cubicBezTo>
                  <a:pt x="53789" y="15964"/>
                  <a:pt x="53672" y="15953"/>
                  <a:pt x="53564" y="15953"/>
                </a:cubicBezTo>
                <a:cubicBezTo>
                  <a:pt x="53492" y="15953"/>
                  <a:pt x="53424" y="15958"/>
                  <a:pt x="53376" y="15958"/>
                </a:cubicBezTo>
                <a:cubicBezTo>
                  <a:pt x="53132" y="15958"/>
                  <a:pt x="52950" y="15958"/>
                  <a:pt x="52707" y="15989"/>
                </a:cubicBezTo>
                <a:cubicBezTo>
                  <a:pt x="52464" y="16019"/>
                  <a:pt x="52251" y="16049"/>
                  <a:pt x="52008" y="16110"/>
                </a:cubicBezTo>
                <a:cubicBezTo>
                  <a:pt x="51886" y="16141"/>
                  <a:pt x="51765" y="16171"/>
                  <a:pt x="51673" y="16232"/>
                </a:cubicBezTo>
                <a:cubicBezTo>
                  <a:pt x="51552" y="16262"/>
                  <a:pt x="51430" y="16293"/>
                  <a:pt x="51309" y="16323"/>
                </a:cubicBezTo>
                <a:cubicBezTo>
                  <a:pt x="51613" y="15897"/>
                  <a:pt x="51825" y="15411"/>
                  <a:pt x="51947" y="14894"/>
                </a:cubicBezTo>
                <a:cubicBezTo>
                  <a:pt x="52008" y="14621"/>
                  <a:pt x="52038" y="14378"/>
                  <a:pt x="52069" y="14104"/>
                </a:cubicBezTo>
                <a:cubicBezTo>
                  <a:pt x="52069" y="13952"/>
                  <a:pt x="52129" y="13679"/>
                  <a:pt x="51977" y="13527"/>
                </a:cubicBezTo>
                <a:cubicBezTo>
                  <a:pt x="51901" y="13451"/>
                  <a:pt x="51780" y="13428"/>
                  <a:pt x="51658" y="13428"/>
                </a:cubicBezTo>
                <a:cubicBezTo>
                  <a:pt x="51537" y="13428"/>
                  <a:pt x="51415" y="13451"/>
                  <a:pt x="51339" y="13466"/>
                </a:cubicBezTo>
                <a:cubicBezTo>
                  <a:pt x="51066" y="13466"/>
                  <a:pt x="50853" y="13527"/>
                  <a:pt x="50610" y="13557"/>
                </a:cubicBezTo>
                <a:cubicBezTo>
                  <a:pt x="50062" y="13679"/>
                  <a:pt x="49576" y="13891"/>
                  <a:pt x="49151" y="14165"/>
                </a:cubicBezTo>
                <a:cubicBezTo>
                  <a:pt x="49394" y="13283"/>
                  <a:pt x="49333" y="12220"/>
                  <a:pt x="48907" y="11308"/>
                </a:cubicBezTo>
                <a:cubicBezTo>
                  <a:pt x="48840" y="11182"/>
                  <a:pt x="48744" y="11136"/>
                  <a:pt x="48639" y="11136"/>
                </a:cubicBezTo>
                <a:cubicBezTo>
                  <a:pt x="48413" y="11136"/>
                  <a:pt x="48141" y="11346"/>
                  <a:pt x="47996" y="11429"/>
                </a:cubicBezTo>
                <a:cubicBezTo>
                  <a:pt x="47600" y="11703"/>
                  <a:pt x="47236" y="12037"/>
                  <a:pt x="46932" y="12402"/>
                </a:cubicBezTo>
                <a:cubicBezTo>
                  <a:pt x="46901" y="12098"/>
                  <a:pt x="46841" y="11764"/>
                  <a:pt x="46780" y="11460"/>
                </a:cubicBezTo>
                <a:cubicBezTo>
                  <a:pt x="46767" y="11472"/>
                  <a:pt x="46757" y="11482"/>
                  <a:pt x="46749" y="11490"/>
                </a:cubicBezTo>
                <a:lnTo>
                  <a:pt x="46749" y="11490"/>
                </a:lnTo>
                <a:cubicBezTo>
                  <a:pt x="46780" y="11429"/>
                  <a:pt x="46749" y="11368"/>
                  <a:pt x="46719" y="11338"/>
                </a:cubicBezTo>
                <a:cubicBezTo>
                  <a:pt x="46658" y="11186"/>
                  <a:pt x="46597" y="11004"/>
                  <a:pt x="46537" y="10882"/>
                </a:cubicBezTo>
                <a:cubicBezTo>
                  <a:pt x="46467" y="10766"/>
                  <a:pt x="46398" y="10668"/>
                  <a:pt x="46302" y="10668"/>
                </a:cubicBezTo>
                <a:cubicBezTo>
                  <a:pt x="46271" y="10668"/>
                  <a:pt x="46239" y="10678"/>
                  <a:pt x="46202" y="10700"/>
                </a:cubicBezTo>
                <a:cubicBezTo>
                  <a:pt x="46050" y="10730"/>
                  <a:pt x="45959" y="10821"/>
                  <a:pt x="45837" y="10882"/>
                </a:cubicBezTo>
                <a:cubicBezTo>
                  <a:pt x="45503" y="11095"/>
                  <a:pt x="45199" y="11368"/>
                  <a:pt x="44926" y="11642"/>
                </a:cubicBezTo>
                <a:cubicBezTo>
                  <a:pt x="44926" y="11490"/>
                  <a:pt x="44895" y="11368"/>
                  <a:pt x="44865" y="11217"/>
                </a:cubicBezTo>
                <a:cubicBezTo>
                  <a:pt x="44865" y="11156"/>
                  <a:pt x="44834" y="11065"/>
                  <a:pt x="44834" y="11004"/>
                </a:cubicBezTo>
                <a:cubicBezTo>
                  <a:pt x="44804" y="10913"/>
                  <a:pt x="44804" y="10913"/>
                  <a:pt x="44865" y="10821"/>
                </a:cubicBezTo>
                <a:cubicBezTo>
                  <a:pt x="44986" y="10578"/>
                  <a:pt x="45108" y="10335"/>
                  <a:pt x="45230" y="10092"/>
                </a:cubicBezTo>
                <a:cubicBezTo>
                  <a:pt x="45290" y="9879"/>
                  <a:pt x="45382" y="9636"/>
                  <a:pt x="45412" y="9393"/>
                </a:cubicBezTo>
                <a:cubicBezTo>
                  <a:pt x="45442" y="9271"/>
                  <a:pt x="45503" y="9058"/>
                  <a:pt x="45382" y="8937"/>
                </a:cubicBezTo>
                <a:cubicBezTo>
                  <a:pt x="45280" y="8856"/>
                  <a:pt x="45125" y="8842"/>
                  <a:pt x="44988" y="8842"/>
                </a:cubicBezTo>
                <a:cubicBezTo>
                  <a:pt x="44919" y="8842"/>
                  <a:pt x="44855" y="8846"/>
                  <a:pt x="44804" y="8846"/>
                </a:cubicBezTo>
                <a:cubicBezTo>
                  <a:pt x="44733" y="8837"/>
                  <a:pt x="44662" y="8833"/>
                  <a:pt x="44590" y="8833"/>
                </a:cubicBezTo>
                <a:cubicBezTo>
                  <a:pt x="44418" y="8833"/>
                  <a:pt x="44246" y="8855"/>
                  <a:pt x="44075" y="8876"/>
                </a:cubicBezTo>
                <a:cubicBezTo>
                  <a:pt x="43527" y="8937"/>
                  <a:pt x="43011" y="9089"/>
                  <a:pt x="42555" y="9332"/>
                </a:cubicBezTo>
                <a:cubicBezTo>
                  <a:pt x="42707" y="8846"/>
                  <a:pt x="42768" y="8299"/>
                  <a:pt x="42707" y="7751"/>
                </a:cubicBezTo>
                <a:cubicBezTo>
                  <a:pt x="42707" y="7508"/>
                  <a:pt x="42676" y="7235"/>
                  <a:pt x="42616" y="6992"/>
                </a:cubicBezTo>
                <a:cubicBezTo>
                  <a:pt x="42585" y="6840"/>
                  <a:pt x="42524" y="6566"/>
                  <a:pt x="42372" y="6475"/>
                </a:cubicBezTo>
                <a:cubicBezTo>
                  <a:pt x="42338" y="6463"/>
                  <a:pt x="42299" y="6458"/>
                  <a:pt x="42259" y="6458"/>
                </a:cubicBezTo>
                <a:cubicBezTo>
                  <a:pt x="42090" y="6458"/>
                  <a:pt x="41887" y="6547"/>
                  <a:pt x="41764" y="6596"/>
                </a:cubicBezTo>
                <a:cubicBezTo>
                  <a:pt x="41521" y="6688"/>
                  <a:pt x="41309" y="6809"/>
                  <a:pt x="41096" y="6931"/>
                </a:cubicBezTo>
                <a:cubicBezTo>
                  <a:pt x="40640" y="7174"/>
                  <a:pt x="40214" y="7539"/>
                  <a:pt x="39880" y="7903"/>
                </a:cubicBezTo>
                <a:cubicBezTo>
                  <a:pt x="39850" y="6992"/>
                  <a:pt x="39576" y="5988"/>
                  <a:pt x="38907" y="5229"/>
                </a:cubicBezTo>
                <a:cubicBezTo>
                  <a:pt x="38843" y="5150"/>
                  <a:pt x="38774" y="5118"/>
                  <a:pt x="38703" y="5118"/>
                </a:cubicBezTo>
                <a:cubicBezTo>
                  <a:pt x="38472" y="5118"/>
                  <a:pt x="38226" y="5454"/>
                  <a:pt x="38087" y="5593"/>
                </a:cubicBezTo>
                <a:cubicBezTo>
                  <a:pt x="37752" y="5958"/>
                  <a:pt x="37509" y="6353"/>
                  <a:pt x="37296" y="6779"/>
                </a:cubicBezTo>
                <a:cubicBezTo>
                  <a:pt x="37206" y="6509"/>
                  <a:pt x="37087" y="6209"/>
                  <a:pt x="36908" y="5938"/>
                </a:cubicBezTo>
                <a:lnTo>
                  <a:pt x="36908" y="5938"/>
                </a:lnTo>
                <a:cubicBezTo>
                  <a:pt x="36919" y="5884"/>
                  <a:pt x="36867" y="5833"/>
                  <a:pt x="36840" y="5806"/>
                </a:cubicBezTo>
                <a:cubicBezTo>
                  <a:pt x="36749" y="5654"/>
                  <a:pt x="36658" y="5533"/>
                  <a:pt x="36536" y="5411"/>
                </a:cubicBezTo>
                <a:cubicBezTo>
                  <a:pt x="36473" y="5347"/>
                  <a:pt x="36394" y="5269"/>
                  <a:pt x="36301" y="5269"/>
                </a:cubicBezTo>
                <a:cubicBezTo>
                  <a:pt x="36260" y="5269"/>
                  <a:pt x="36217" y="5283"/>
                  <a:pt x="36172" y="5320"/>
                </a:cubicBezTo>
                <a:cubicBezTo>
                  <a:pt x="36080" y="5381"/>
                  <a:pt x="35959" y="5502"/>
                  <a:pt x="35868" y="5593"/>
                </a:cubicBezTo>
                <a:cubicBezTo>
                  <a:pt x="35594" y="5867"/>
                  <a:pt x="35381" y="6201"/>
                  <a:pt x="35169" y="6536"/>
                </a:cubicBezTo>
                <a:cubicBezTo>
                  <a:pt x="35138" y="6414"/>
                  <a:pt x="35077" y="6262"/>
                  <a:pt x="35017" y="6140"/>
                </a:cubicBezTo>
                <a:cubicBezTo>
                  <a:pt x="34986" y="6080"/>
                  <a:pt x="34956" y="6019"/>
                  <a:pt x="34925" y="5958"/>
                </a:cubicBezTo>
                <a:cubicBezTo>
                  <a:pt x="34895" y="5867"/>
                  <a:pt x="34895" y="5836"/>
                  <a:pt x="34925" y="5745"/>
                </a:cubicBezTo>
                <a:cubicBezTo>
                  <a:pt x="34986" y="5502"/>
                  <a:pt x="35077" y="5229"/>
                  <a:pt x="35108" y="4955"/>
                </a:cubicBezTo>
                <a:cubicBezTo>
                  <a:pt x="35138" y="4712"/>
                  <a:pt x="35169" y="4499"/>
                  <a:pt x="35138" y="4256"/>
                </a:cubicBezTo>
                <a:cubicBezTo>
                  <a:pt x="35138" y="4104"/>
                  <a:pt x="35169" y="3891"/>
                  <a:pt x="34986" y="3800"/>
                </a:cubicBezTo>
                <a:cubicBezTo>
                  <a:pt x="34939" y="3781"/>
                  <a:pt x="34883" y="3774"/>
                  <a:pt x="34823" y="3774"/>
                </a:cubicBezTo>
                <a:cubicBezTo>
                  <a:pt x="34689" y="3774"/>
                  <a:pt x="34535" y="3809"/>
                  <a:pt x="34409" y="3830"/>
                </a:cubicBezTo>
                <a:cubicBezTo>
                  <a:pt x="34196" y="3891"/>
                  <a:pt x="33953" y="3952"/>
                  <a:pt x="33740" y="4043"/>
                </a:cubicBezTo>
                <a:cubicBezTo>
                  <a:pt x="33223" y="4195"/>
                  <a:pt x="32767" y="4499"/>
                  <a:pt x="32372" y="4833"/>
                </a:cubicBezTo>
                <a:cubicBezTo>
                  <a:pt x="32372" y="4286"/>
                  <a:pt x="32342" y="3770"/>
                  <a:pt x="32190" y="3253"/>
                </a:cubicBezTo>
                <a:cubicBezTo>
                  <a:pt x="32099" y="3010"/>
                  <a:pt x="32007" y="2767"/>
                  <a:pt x="31916" y="2523"/>
                </a:cubicBezTo>
                <a:cubicBezTo>
                  <a:pt x="31855" y="2371"/>
                  <a:pt x="31764" y="2128"/>
                  <a:pt x="31552" y="2067"/>
                </a:cubicBezTo>
                <a:cubicBezTo>
                  <a:pt x="31540" y="2065"/>
                  <a:pt x="31527" y="2065"/>
                  <a:pt x="31515" y="2065"/>
                </a:cubicBezTo>
                <a:cubicBezTo>
                  <a:pt x="31338" y="2065"/>
                  <a:pt x="31118" y="2256"/>
                  <a:pt x="31004" y="2341"/>
                </a:cubicBezTo>
                <a:cubicBezTo>
                  <a:pt x="30792" y="2463"/>
                  <a:pt x="30609" y="2615"/>
                  <a:pt x="30427" y="2797"/>
                </a:cubicBezTo>
                <a:cubicBezTo>
                  <a:pt x="30032" y="3131"/>
                  <a:pt x="29697" y="3557"/>
                  <a:pt x="29454" y="4013"/>
                </a:cubicBezTo>
                <a:cubicBezTo>
                  <a:pt x="29241" y="3101"/>
                  <a:pt x="28725" y="2189"/>
                  <a:pt x="27965" y="1581"/>
                </a:cubicBezTo>
                <a:cubicBezTo>
                  <a:pt x="27897" y="1530"/>
                  <a:pt x="27834" y="1509"/>
                  <a:pt x="27774" y="1509"/>
                </a:cubicBezTo>
                <a:cubicBezTo>
                  <a:pt x="27513" y="1509"/>
                  <a:pt x="27329" y="1924"/>
                  <a:pt x="27205" y="2098"/>
                </a:cubicBezTo>
                <a:cubicBezTo>
                  <a:pt x="26962" y="2523"/>
                  <a:pt x="26810" y="2949"/>
                  <a:pt x="26688" y="3435"/>
                </a:cubicBezTo>
                <a:cubicBezTo>
                  <a:pt x="26536" y="3162"/>
                  <a:pt x="26354" y="2919"/>
                  <a:pt x="26141" y="2675"/>
                </a:cubicBezTo>
                <a:cubicBezTo>
                  <a:pt x="26140" y="2678"/>
                  <a:pt x="26139" y="2680"/>
                  <a:pt x="26138" y="2682"/>
                </a:cubicBezTo>
                <a:lnTo>
                  <a:pt x="26138" y="2682"/>
                </a:lnTo>
                <a:cubicBezTo>
                  <a:pt x="26125" y="2637"/>
                  <a:pt x="26076" y="2610"/>
                  <a:pt x="26050" y="2584"/>
                </a:cubicBezTo>
                <a:cubicBezTo>
                  <a:pt x="25928" y="2463"/>
                  <a:pt x="25807" y="2341"/>
                  <a:pt x="25655" y="2250"/>
                </a:cubicBezTo>
                <a:cubicBezTo>
                  <a:pt x="25599" y="2194"/>
                  <a:pt x="25520" y="2138"/>
                  <a:pt x="25440" y="2138"/>
                </a:cubicBezTo>
                <a:cubicBezTo>
                  <a:pt x="25389" y="2138"/>
                  <a:pt x="25337" y="2161"/>
                  <a:pt x="25290" y="2219"/>
                </a:cubicBezTo>
                <a:cubicBezTo>
                  <a:pt x="25199" y="2311"/>
                  <a:pt x="25138" y="2432"/>
                  <a:pt x="25047" y="2523"/>
                </a:cubicBezTo>
                <a:cubicBezTo>
                  <a:pt x="24834" y="2888"/>
                  <a:pt x="24682" y="3253"/>
                  <a:pt x="24561" y="3618"/>
                </a:cubicBezTo>
                <a:cubicBezTo>
                  <a:pt x="24500" y="3496"/>
                  <a:pt x="24409" y="3374"/>
                  <a:pt x="24317" y="3253"/>
                </a:cubicBezTo>
                <a:cubicBezTo>
                  <a:pt x="24287" y="3222"/>
                  <a:pt x="24257" y="3162"/>
                  <a:pt x="24196" y="3101"/>
                </a:cubicBezTo>
                <a:cubicBezTo>
                  <a:pt x="24135" y="3040"/>
                  <a:pt x="24135" y="3010"/>
                  <a:pt x="24135" y="2919"/>
                </a:cubicBezTo>
                <a:cubicBezTo>
                  <a:pt x="24165" y="2645"/>
                  <a:pt x="24196" y="2371"/>
                  <a:pt x="24165" y="2098"/>
                </a:cubicBezTo>
                <a:cubicBezTo>
                  <a:pt x="24165" y="1855"/>
                  <a:pt x="24135" y="1612"/>
                  <a:pt x="24074" y="1399"/>
                </a:cubicBezTo>
                <a:cubicBezTo>
                  <a:pt x="24044" y="1247"/>
                  <a:pt x="24013" y="1034"/>
                  <a:pt x="23831" y="973"/>
                </a:cubicBezTo>
                <a:cubicBezTo>
                  <a:pt x="23811" y="970"/>
                  <a:pt x="23791" y="968"/>
                  <a:pt x="23770" y="968"/>
                </a:cubicBezTo>
                <a:cubicBezTo>
                  <a:pt x="23597" y="968"/>
                  <a:pt x="23392" y="1071"/>
                  <a:pt x="23284" y="1125"/>
                </a:cubicBezTo>
                <a:cubicBezTo>
                  <a:pt x="23041" y="1216"/>
                  <a:pt x="22828" y="1338"/>
                  <a:pt x="22646" y="1460"/>
                </a:cubicBezTo>
                <a:cubicBezTo>
                  <a:pt x="22159" y="1763"/>
                  <a:pt x="21764" y="2128"/>
                  <a:pt x="21460" y="2523"/>
                </a:cubicBezTo>
                <a:cubicBezTo>
                  <a:pt x="21369" y="2007"/>
                  <a:pt x="21217" y="1490"/>
                  <a:pt x="20943" y="1004"/>
                </a:cubicBezTo>
                <a:cubicBezTo>
                  <a:pt x="20822" y="791"/>
                  <a:pt x="20700" y="578"/>
                  <a:pt x="20548" y="365"/>
                </a:cubicBezTo>
                <a:cubicBezTo>
                  <a:pt x="20427" y="244"/>
                  <a:pt x="20305" y="1"/>
                  <a:pt x="20092" y="1"/>
                </a:cubicBez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8"/>
          <p:cNvSpPr txBox="1"/>
          <p:nvPr>
            <p:ph idx="1" type="subTitle"/>
          </p:nvPr>
        </p:nvSpPr>
        <p:spPr>
          <a:xfrm>
            <a:off x="3407424" y="1678400"/>
            <a:ext cx="2329200" cy="405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800"/>
              <a:buFont typeface="Montserrat"/>
              <a:buNone/>
              <a:defRPr sz="2000">
                <a:latin typeface="Lilita One"/>
                <a:ea typeface="Lilita One"/>
                <a:cs typeface="Lilita One"/>
                <a:sym typeface="Lilita One"/>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827" name="Google Shape;827;p38"/>
          <p:cNvSpPr txBox="1"/>
          <p:nvPr>
            <p:ph idx="2" type="subTitle"/>
          </p:nvPr>
        </p:nvSpPr>
        <p:spPr>
          <a:xfrm>
            <a:off x="6294250" y="1589600"/>
            <a:ext cx="2136300" cy="583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sz="1400">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0"/>
              </a:spcBef>
              <a:spcAft>
                <a:spcPts val="0"/>
              </a:spcAft>
              <a:buSzPts val="1400"/>
              <a:buFont typeface="Montserrat"/>
              <a:buNone/>
              <a:defRPr>
                <a:latin typeface="Montserrat"/>
                <a:ea typeface="Montserrat"/>
                <a:cs typeface="Montserrat"/>
                <a:sym typeface="Montserrat"/>
              </a:defRPr>
            </a:lvl3pPr>
            <a:lvl4pPr lvl="3" rtl="0">
              <a:spcBef>
                <a:spcPts val="0"/>
              </a:spcBef>
              <a:spcAft>
                <a:spcPts val="0"/>
              </a:spcAft>
              <a:buSzPts val="1400"/>
              <a:buFont typeface="Montserrat"/>
              <a:buNone/>
              <a:defRPr>
                <a:latin typeface="Montserrat"/>
                <a:ea typeface="Montserrat"/>
                <a:cs typeface="Montserrat"/>
                <a:sym typeface="Montserrat"/>
              </a:defRPr>
            </a:lvl4pPr>
            <a:lvl5pPr lvl="4" rtl="0">
              <a:spcBef>
                <a:spcPts val="0"/>
              </a:spcBef>
              <a:spcAft>
                <a:spcPts val="0"/>
              </a:spcAft>
              <a:buSzPts val="1400"/>
              <a:buFont typeface="Montserrat"/>
              <a:buNone/>
              <a:defRPr>
                <a:latin typeface="Montserrat"/>
                <a:ea typeface="Montserrat"/>
                <a:cs typeface="Montserrat"/>
                <a:sym typeface="Montserrat"/>
              </a:defRPr>
            </a:lvl5pPr>
            <a:lvl6pPr lvl="5" rtl="0">
              <a:spcBef>
                <a:spcPts val="0"/>
              </a:spcBef>
              <a:spcAft>
                <a:spcPts val="0"/>
              </a:spcAft>
              <a:buSzPts val="1400"/>
              <a:buFont typeface="Montserrat"/>
              <a:buNone/>
              <a:defRPr>
                <a:latin typeface="Montserrat"/>
                <a:ea typeface="Montserrat"/>
                <a:cs typeface="Montserrat"/>
                <a:sym typeface="Montserrat"/>
              </a:defRPr>
            </a:lvl6pPr>
            <a:lvl7pPr lvl="6" rtl="0">
              <a:spcBef>
                <a:spcPts val="0"/>
              </a:spcBef>
              <a:spcAft>
                <a:spcPts val="0"/>
              </a:spcAft>
              <a:buSzPts val="1400"/>
              <a:buFont typeface="Montserrat"/>
              <a:buNone/>
              <a:defRPr>
                <a:latin typeface="Montserrat"/>
                <a:ea typeface="Montserrat"/>
                <a:cs typeface="Montserrat"/>
                <a:sym typeface="Montserrat"/>
              </a:defRPr>
            </a:lvl7pPr>
            <a:lvl8pPr lvl="7" rtl="0">
              <a:spcBef>
                <a:spcPts val="0"/>
              </a:spcBef>
              <a:spcAft>
                <a:spcPts val="0"/>
              </a:spcAft>
              <a:buSzPts val="1400"/>
              <a:buFont typeface="Montserrat"/>
              <a:buNone/>
              <a:defRPr>
                <a:latin typeface="Montserrat"/>
                <a:ea typeface="Montserrat"/>
                <a:cs typeface="Montserrat"/>
                <a:sym typeface="Montserrat"/>
              </a:defRPr>
            </a:lvl8pPr>
            <a:lvl9pPr lvl="8" rtl="0">
              <a:spcBef>
                <a:spcPts val="0"/>
              </a:spcBef>
              <a:spcAft>
                <a:spcPts val="0"/>
              </a:spcAft>
              <a:buSzPts val="1400"/>
              <a:buFont typeface="Montserrat"/>
              <a:buNone/>
              <a:defRPr>
                <a:latin typeface="Montserrat"/>
                <a:ea typeface="Montserrat"/>
                <a:cs typeface="Montserrat"/>
                <a:sym typeface="Montserrat"/>
              </a:defRPr>
            </a:lvl9pPr>
          </a:lstStyle>
          <a:p/>
        </p:txBody>
      </p:sp>
      <p:sp>
        <p:nvSpPr>
          <p:cNvPr id="828" name="Google Shape;828;p38"/>
          <p:cNvSpPr txBox="1"/>
          <p:nvPr>
            <p:ph idx="3" type="subTitle"/>
          </p:nvPr>
        </p:nvSpPr>
        <p:spPr>
          <a:xfrm>
            <a:off x="3407424" y="2163725"/>
            <a:ext cx="2329200" cy="405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800"/>
              <a:buFont typeface="Montserrat"/>
              <a:buNone/>
              <a:defRPr sz="2000">
                <a:latin typeface="Lilita One"/>
                <a:ea typeface="Lilita One"/>
                <a:cs typeface="Lilita One"/>
                <a:sym typeface="Lilita One"/>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829" name="Google Shape;829;p38"/>
          <p:cNvSpPr txBox="1"/>
          <p:nvPr>
            <p:ph idx="4" type="subTitle"/>
          </p:nvPr>
        </p:nvSpPr>
        <p:spPr>
          <a:xfrm>
            <a:off x="713375" y="2074925"/>
            <a:ext cx="2136300" cy="583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Montserrat"/>
              <a:buNone/>
              <a:defRPr sz="1400">
                <a:latin typeface="Montserrat"/>
                <a:ea typeface="Montserrat"/>
                <a:cs typeface="Montserrat"/>
                <a:sym typeface="Montserrat"/>
              </a:defRPr>
            </a:lvl1pPr>
            <a:lvl2pPr lvl="1" rtl="0" algn="r">
              <a:spcBef>
                <a:spcPts val="0"/>
              </a:spcBef>
              <a:spcAft>
                <a:spcPts val="0"/>
              </a:spcAft>
              <a:buSzPts val="1400"/>
              <a:buFont typeface="Montserrat"/>
              <a:buNone/>
              <a:defRPr>
                <a:latin typeface="Montserrat"/>
                <a:ea typeface="Montserrat"/>
                <a:cs typeface="Montserrat"/>
                <a:sym typeface="Montserrat"/>
              </a:defRPr>
            </a:lvl2pPr>
            <a:lvl3pPr lvl="2" rtl="0" algn="r">
              <a:spcBef>
                <a:spcPts val="0"/>
              </a:spcBef>
              <a:spcAft>
                <a:spcPts val="0"/>
              </a:spcAft>
              <a:buSzPts val="1400"/>
              <a:buFont typeface="Montserrat"/>
              <a:buNone/>
              <a:defRPr>
                <a:latin typeface="Montserrat"/>
                <a:ea typeface="Montserrat"/>
                <a:cs typeface="Montserrat"/>
                <a:sym typeface="Montserrat"/>
              </a:defRPr>
            </a:lvl3pPr>
            <a:lvl4pPr lvl="3" rtl="0" algn="r">
              <a:spcBef>
                <a:spcPts val="0"/>
              </a:spcBef>
              <a:spcAft>
                <a:spcPts val="0"/>
              </a:spcAft>
              <a:buSzPts val="1400"/>
              <a:buFont typeface="Montserrat"/>
              <a:buNone/>
              <a:defRPr>
                <a:latin typeface="Montserrat"/>
                <a:ea typeface="Montserrat"/>
                <a:cs typeface="Montserrat"/>
                <a:sym typeface="Montserrat"/>
              </a:defRPr>
            </a:lvl4pPr>
            <a:lvl5pPr lvl="4" rtl="0" algn="r">
              <a:spcBef>
                <a:spcPts val="0"/>
              </a:spcBef>
              <a:spcAft>
                <a:spcPts val="0"/>
              </a:spcAft>
              <a:buSzPts val="1400"/>
              <a:buFont typeface="Montserrat"/>
              <a:buNone/>
              <a:defRPr>
                <a:latin typeface="Montserrat"/>
                <a:ea typeface="Montserrat"/>
                <a:cs typeface="Montserrat"/>
                <a:sym typeface="Montserrat"/>
              </a:defRPr>
            </a:lvl5pPr>
            <a:lvl6pPr lvl="5" rtl="0" algn="r">
              <a:spcBef>
                <a:spcPts val="0"/>
              </a:spcBef>
              <a:spcAft>
                <a:spcPts val="0"/>
              </a:spcAft>
              <a:buSzPts val="1400"/>
              <a:buFont typeface="Montserrat"/>
              <a:buNone/>
              <a:defRPr>
                <a:latin typeface="Montserrat"/>
                <a:ea typeface="Montserrat"/>
                <a:cs typeface="Montserrat"/>
                <a:sym typeface="Montserrat"/>
              </a:defRPr>
            </a:lvl6pPr>
            <a:lvl7pPr lvl="6" rtl="0" algn="r">
              <a:spcBef>
                <a:spcPts val="0"/>
              </a:spcBef>
              <a:spcAft>
                <a:spcPts val="0"/>
              </a:spcAft>
              <a:buSzPts val="1400"/>
              <a:buFont typeface="Montserrat"/>
              <a:buNone/>
              <a:defRPr>
                <a:latin typeface="Montserrat"/>
                <a:ea typeface="Montserrat"/>
                <a:cs typeface="Montserrat"/>
                <a:sym typeface="Montserrat"/>
              </a:defRPr>
            </a:lvl7pPr>
            <a:lvl8pPr lvl="7" rtl="0" algn="r">
              <a:spcBef>
                <a:spcPts val="0"/>
              </a:spcBef>
              <a:spcAft>
                <a:spcPts val="0"/>
              </a:spcAft>
              <a:buSzPts val="1400"/>
              <a:buFont typeface="Montserrat"/>
              <a:buNone/>
              <a:defRPr>
                <a:latin typeface="Montserrat"/>
                <a:ea typeface="Montserrat"/>
                <a:cs typeface="Montserrat"/>
                <a:sym typeface="Montserrat"/>
              </a:defRPr>
            </a:lvl8pPr>
            <a:lvl9pPr lvl="8" rtl="0" algn="r">
              <a:spcBef>
                <a:spcPts val="0"/>
              </a:spcBef>
              <a:spcAft>
                <a:spcPts val="0"/>
              </a:spcAft>
              <a:buSzPts val="1400"/>
              <a:buFont typeface="Montserrat"/>
              <a:buNone/>
              <a:defRPr>
                <a:latin typeface="Montserrat"/>
                <a:ea typeface="Montserrat"/>
                <a:cs typeface="Montserrat"/>
                <a:sym typeface="Montserrat"/>
              </a:defRPr>
            </a:lvl9pPr>
          </a:lstStyle>
          <a:p/>
        </p:txBody>
      </p:sp>
      <p:sp>
        <p:nvSpPr>
          <p:cNvPr id="830" name="Google Shape;830;p38"/>
          <p:cNvSpPr txBox="1"/>
          <p:nvPr>
            <p:ph idx="5" type="subTitle"/>
          </p:nvPr>
        </p:nvSpPr>
        <p:spPr>
          <a:xfrm>
            <a:off x="3407424" y="2649050"/>
            <a:ext cx="2329200" cy="405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800"/>
              <a:buFont typeface="Montserrat"/>
              <a:buNone/>
              <a:defRPr sz="2000">
                <a:latin typeface="Lilita One"/>
                <a:ea typeface="Lilita One"/>
                <a:cs typeface="Lilita One"/>
                <a:sym typeface="Lilita One"/>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831" name="Google Shape;831;p38"/>
          <p:cNvSpPr txBox="1"/>
          <p:nvPr>
            <p:ph idx="6" type="subTitle"/>
          </p:nvPr>
        </p:nvSpPr>
        <p:spPr>
          <a:xfrm>
            <a:off x="6294250" y="2560250"/>
            <a:ext cx="2136300" cy="583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sz="1400">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0"/>
              </a:spcBef>
              <a:spcAft>
                <a:spcPts val="0"/>
              </a:spcAft>
              <a:buSzPts val="1400"/>
              <a:buFont typeface="Montserrat"/>
              <a:buNone/>
              <a:defRPr>
                <a:latin typeface="Montserrat"/>
                <a:ea typeface="Montserrat"/>
                <a:cs typeface="Montserrat"/>
                <a:sym typeface="Montserrat"/>
              </a:defRPr>
            </a:lvl3pPr>
            <a:lvl4pPr lvl="3" rtl="0">
              <a:spcBef>
                <a:spcPts val="0"/>
              </a:spcBef>
              <a:spcAft>
                <a:spcPts val="0"/>
              </a:spcAft>
              <a:buSzPts val="1400"/>
              <a:buFont typeface="Montserrat"/>
              <a:buNone/>
              <a:defRPr>
                <a:latin typeface="Montserrat"/>
                <a:ea typeface="Montserrat"/>
                <a:cs typeface="Montserrat"/>
                <a:sym typeface="Montserrat"/>
              </a:defRPr>
            </a:lvl4pPr>
            <a:lvl5pPr lvl="4" rtl="0">
              <a:spcBef>
                <a:spcPts val="0"/>
              </a:spcBef>
              <a:spcAft>
                <a:spcPts val="0"/>
              </a:spcAft>
              <a:buSzPts val="1400"/>
              <a:buFont typeface="Montserrat"/>
              <a:buNone/>
              <a:defRPr>
                <a:latin typeface="Montserrat"/>
                <a:ea typeface="Montserrat"/>
                <a:cs typeface="Montserrat"/>
                <a:sym typeface="Montserrat"/>
              </a:defRPr>
            </a:lvl5pPr>
            <a:lvl6pPr lvl="5" rtl="0">
              <a:spcBef>
                <a:spcPts val="0"/>
              </a:spcBef>
              <a:spcAft>
                <a:spcPts val="0"/>
              </a:spcAft>
              <a:buSzPts val="1400"/>
              <a:buFont typeface="Montserrat"/>
              <a:buNone/>
              <a:defRPr>
                <a:latin typeface="Montserrat"/>
                <a:ea typeface="Montserrat"/>
                <a:cs typeface="Montserrat"/>
                <a:sym typeface="Montserrat"/>
              </a:defRPr>
            </a:lvl6pPr>
            <a:lvl7pPr lvl="6" rtl="0">
              <a:spcBef>
                <a:spcPts val="0"/>
              </a:spcBef>
              <a:spcAft>
                <a:spcPts val="0"/>
              </a:spcAft>
              <a:buSzPts val="1400"/>
              <a:buFont typeface="Montserrat"/>
              <a:buNone/>
              <a:defRPr>
                <a:latin typeface="Montserrat"/>
                <a:ea typeface="Montserrat"/>
                <a:cs typeface="Montserrat"/>
                <a:sym typeface="Montserrat"/>
              </a:defRPr>
            </a:lvl7pPr>
            <a:lvl8pPr lvl="7" rtl="0">
              <a:spcBef>
                <a:spcPts val="0"/>
              </a:spcBef>
              <a:spcAft>
                <a:spcPts val="0"/>
              </a:spcAft>
              <a:buSzPts val="1400"/>
              <a:buFont typeface="Montserrat"/>
              <a:buNone/>
              <a:defRPr>
                <a:latin typeface="Montserrat"/>
                <a:ea typeface="Montserrat"/>
                <a:cs typeface="Montserrat"/>
                <a:sym typeface="Montserrat"/>
              </a:defRPr>
            </a:lvl8pPr>
            <a:lvl9pPr lvl="8" rtl="0">
              <a:spcBef>
                <a:spcPts val="0"/>
              </a:spcBef>
              <a:spcAft>
                <a:spcPts val="0"/>
              </a:spcAft>
              <a:buSzPts val="1400"/>
              <a:buFont typeface="Montserrat"/>
              <a:buNone/>
              <a:defRPr>
                <a:latin typeface="Montserrat"/>
                <a:ea typeface="Montserrat"/>
                <a:cs typeface="Montserrat"/>
                <a:sym typeface="Montserrat"/>
              </a:defRPr>
            </a:lvl9pPr>
          </a:lstStyle>
          <a:p/>
        </p:txBody>
      </p:sp>
      <p:sp>
        <p:nvSpPr>
          <p:cNvPr id="832" name="Google Shape;832;p38"/>
          <p:cNvSpPr txBox="1"/>
          <p:nvPr>
            <p:ph idx="7" type="subTitle"/>
          </p:nvPr>
        </p:nvSpPr>
        <p:spPr>
          <a:xfrm>
            <a:off x="3407424" y="3134375"/>
            <a:ext cx="2329200" cy="405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800"/>
              <a:buFont typeface="Montserrat"/>
              <a:buNone/>
              <a:defRPr sz="2000">
                <a:latin typeface="Lilita One"/>
                <a:ea typeface="Lilita One"/>
                <a:cs typeface="Lilita One"/>
                <a:sym typeface="Lilita One"/>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833" name="Google Shape;833;p38"/>
          <p:cNvSpPr txBox="1"/>
          <p:nvPr>
            <p:ph idx="8" type="subTitle"/>
          </p:nvPr>
        </p:nvSpPr>
        <p:spPr>
          <a:xfrm>
            <a:off x="713375" y="3045575"/>
            <a:ext cx="2136300" cy="583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Montserrat"/>
              <a:buNone/>
              <a:defRPr sz="1400">
                <a:latin typeface="Montserrat"/>
                <a:ea typeface="Montserrat"/>
                <a:cs typeface="Montserrat"/>
                <a:sym typeface="Montserrat"/>
              </a:defRPr>
            </a:lvl1pPr>
            <a:lvl2pPr lvl="1" rtl="0" algn="r">
              <a:spcBef>
                <a:spcPts val="0"/>
              </a:spcBef>
              <a:spcAft>
                <a:spcPts val="0"/>
              </a:spcAft>
              <a:buSzPts val="1400"/>
              <a:buFont typeface="Montserrat"/>
              <a:buNone/>
              <a:defRPr>
                <a:latin typeface="Montserrat"/>
                <a:ea typeface="Montserrat"/>
                <a:cs typeface="Montserrat"/>
                <a:sym typeface="Montserrat"/>
              </a:defRPr>
            </a:lvl2pPr>
            <a:lvl3pPr lvl="2" rtl="0" algn="r">
              <a:spcBef>
                <a:spcPts val="0"/>
              </a:spcBef>
              <a:spcAft>
                <a:spcPts val="0"/>
              </a:spcAft>
              <a:buSzPts val="1400"/>
              <a:buFont typeface="Montserrat"/>
              <a:buNone/>
              <a:defRPr>
                <a:latin typeface="Montserrat"/>
                <a:ea typeface="Montserrat"/>
                <a:cs typeface="Montserrat"/>
                <a:sym typeface="Montserrat"/>
              </a:defRPr>
            </a:lvl3pPr>
            <a:lvl4pPr lvl="3" rtl="0" algn="r">
              <a:spcBef>
                <a:spcPts val="0"/>
              </a:spcBef>
              <a:spcAft>
                <a:spcPts val="0"/>
              </a:spcAft>
              <a:buSzPts val="1400"/>
              <a:buFont typeface="Montserrat"/>
              <a:buNone/>
              <a:defRPr>
                <a:latin typeface="Montserrat"/>
                <a:ea typeface="Montserrat"/>
                <a:cs typeface="Montserrat"/>
                <a:sym typeface="Montserrat"/>
              </a:defRPr>
            </a:lvl4pPr>
            <a:lvl5pPr lvl="4" rtl="0" algn="r">
              <a:spcBef>
                <a:spcPts val="0"/>
              </a:spcBef>
              <a:spcAft>
                <a:spcPts val="0"/>
              </a:spcAft>
              <a:buSzPts val="1400"/>
              <a:buFont typeface="Montserrat"/>
              <a:buNone/>
              <a:defRPr>
                <a:latin typeface="Montserrat"/>
                <a:ea typeface="Montserrat"/>
                <a:cs typeface="Montserrat"/>
                <a:sym typeface="Montserrat"/>
              </a:defRPr>
            </a:lvl5pPr>
            <a:lvl6pPr lvl="5" rtl="0" algn="r">
              <a:spcBef>
                <a:spcPts val="0"/>
              </a:spcBef>
              <a:spcAft>
                <a:spcPts val="0"/>
              </a:spcAft>
              <a:buSzPts val="1400"/>
              <a:buFont typeface="Montserrat"/>
              <a:buNone/>
              <a:defRPr>
                <a:latin typeface="Montserrat"/>
                <a:ea typeface="Montserrat"/>
                <a:cs typeface="Montserrat"/>
                <a:sym typeface="Montserrat"/>
              </a:defRPr>
            </a:lvl6pPr>
            <a:lvl7pPr lvl="6" rtl="0" algn="r">
              <a:spcBef>
                <a:spcPts val="0"/>
              </a:spcBef>
              <a:spcAft>
                <a:spcPts val="0"/>
              </a:spcAft>
              <a:buSzPts val="1400"/>
              <a:buFont typeface="Montserrat"/>
              <a:buNone/>
              <a:defRPr>
                <a:latin typeface="Montserrat"/>
                <a:ea typeface="Montserrat"/>
                <a:cs typeface="Montserrat"/>
                <a:sym typeface="Montserrat"/>
              </a:defRPr>
            </a:lvl7pPr>
            <a:lvl8pPr lvl="7" rtl="0" algn="r">
              <a:spcBef>
                <a:spcPts val="0"/>
              </a:spcBef>
              <a:spcAft>
                <a:spcPts val="0"/>
              </a:spcAft>
              <a:buSzPts val="1400"/>
              <a:buFont typeface="Montserrat"/>
              <a:buNone/>
              <a:defRPr>
                <a:latin typeface="Montserrat"/>
                <a:ea typeface="Montserrat"/>
                <a:cs typeface="Montserrat"/>
                <a:sym typeface="Montserrat"/>
              </a:defRPr>
            </a:lvl8pPr>
            <a:lvl9pPr lvl="8" rtl="0" algn="r">
              <a:spcBef>
                <a:spcPts val="0"/>
              </a:spcBef>
              <a:spcAft>
                <a:spcPts val="0"/>
              </a:spcAft>
              <a:buSzPts val="1400"/>
              <a:buFont typeface="Montserrat"/>
              <a:buNone/>
              <a:defRPr>
                <a:latin typeface="Montserrat"/>
                <a:ea typeface="Montserrat"/>
                <a:cs typeface="Montserrat"/>
                <a:sym typeface="Montserrat"/>
              </a:defRPr>
            </a:lvl9pPr>
          </a:lstStyle>
          <a:p/>
        </p:txBody>
      </p:sp>
      <p:sp>
        <p:nvSpPr>
          <p:cNvPr id="834" name="Google Shape;834;p38"/>
          <p:cNvSpPr txBox="1"/>
          <p:nvPr>
            <p:ph idx="9" type="subTitle"/>
          </p:nvPr>
        </p:nvSpPr>
        <p:spPr>
          <a:xfrm>
            <a:off x="3407424" y="3619700"/>
            <a:ext cx="2329200" cy="405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800"/>
              <a:buFont typeface="Montserrat"/>
              <a:buNone/>
              <a:defRPr sz="2000">
                <a:latin typeface="Lilita One"/>
                <a:ea typeface="Lilita One"/>
                <a:cs typeface="Lilita One"/>
                <a:sym typeface="Lilita One"/>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835" name="Google Shape;835;p38"/>
          <p:cNvSpPr txBox="1"/>
          <p:nvPr>
            <p:ph idx="13" type="subTitle"/>
          </p:nvPr>
        </p:nvSpPr>
        <p:spPr>
          <a:xfrm>
            <a:off x="6294250" y="3530900"/>
            <a:ext cx="2136300" cy="583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sz="1400">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0"/>
              </a:spcBef>
              <a:spcAft>
                <a:spcPts val="0"/>
              </a:spcAft>
              <a:buSzPts val="1400"/>
              <a:buFont typeface="Montserrat"/>
              <a:buNone/>
              <a:defRPr>
                <a:latin typeface="Montserrat"/>
                <a:ea typeface="Montserrat"/>
                <a:cs typeface="Montserrat"/>
                <a:sym typeface="Montserrat"/>
              </a:defRPr>
            </a:lvl3pPr>
            <a:lvl4pPr lvl="3" rtl="0">
              <a:spcBef>
                <a:spcPts val="0"/>
              </a:spcBef>
              <a:spcAft>
                <a:spcPts val="0"/>
              </a:spcAft>
              <a:buSzPts val="1400"/>
              <a:buFont typeface="Montserrat"/>
              <a:buNone/>
              <a:defRPr>
                <a:latin typeface="Montserrat"/>
                <a:ea typeface="Montserrat"/>
                <a:cs typeface="Montserrat"/>
                <a:sym typeface="Montserrat"/>
              </a:defRPr>
            </a:lvl4pPr>
            <a:lvl5pPr lvl="4" rtl="0">
              <a:spcBef>
                <a:spcPts val="0"/>
              </a:spcBef>
              <a:spcAft>
                <a:spcPts val="0"/>
              </a:spcAft>
              <a:buSzPts val="1400"/>
              <a:buFont typeface="Montserrat"/>
              <a:buNone/>
              <a:defRPr>
                <a:latin typeface="Montserrat"/>
                <a:ea typeface="Montserrat"/>
                <a:cs typeface="Montserrat"/>
                <a:sym typeface="Montserrat"/>
              </a:defRPr>
            </a:lvl5pPr>
            <a:lvl6pPr lvl="5" rtl="0">
              <a:spcBef>
                <a:spcPts val="0"/>
              </a:spcBef>
              <a:spcAft>
                <a:spcPts val="0"/>
              </a:spcAft>
              <a:buSzPts val="1400"/>
              <a:buFont typeface="Montserrat"/>
              <a:buNone/>
              <a:defRPr>
                <a:latin typeface="Montserrat"/>
                <a:ea typeface="Montserrat"/>
                <a:cs typeface="Montserrat"/>
                <a:sym typeface="Montserrat"/>
              </a:defRPr>
            </a:lvl6pPr>
            <a:lvl7pPr lvl="6" rtl="0">
              <a:spcBef>
                <a:spcPts val="0"/>
              </a:spcBef>
              <a:spcAft>
                <a:spcPts val="0"/>
              </a:spcAft>
              <a:buSzPts val="1400"/>
              <a:buFont typeface="Montserrat"/>
              <a:buNone/>
              <a:defRPr>
                <a:latin typeface="Montserrat"/>
                <a:ea typeface="Montserrat"/>
                <a:cs typeface="Montserrat"/>
                <a:sym typeface="Montserrat"/>
              </a:defRPr>
            </a:lvl7pPr>
            <a:lvl8pPr lvl="7" rtl="0">
              <a:spcBef>
                <a:spcPts val="0"/>
              </a:spcBef>
              <a:spcAft>
                <a:spcPts val="0"/>
              </a:spcAft>
              <a:buSzPts val="1400"/>
              <a:buFont typeface="Montserrat"/>
              <a:buNone/>
              <a:defRPr>
                <a:latin typeface="Montserrat"/>
                <a:ea typeface="Montserrat"/>
                <a:cs typeface="Montserrat"/>
                <a:sym typeface="Montserrat"/>
              </a:defRPr>
            </a:lvl8pPr>
            <a:lvl9pPr lvl="8" rtl="0">
              <a:spcBef>
                <a:spcPts val="0"/>
              </a:spcBef>
              <a:spcAft>
                <a:spcPts val="0"/>
              </a:spcAft>
              <a:buSzPts val="1400"/>
              <a:buFont typeface="Montserrat"/>
              <a:buNone/>
              <a:defRPr>
                <a:latin typeface="Montserrat"/>
                <a:ea typeface="Montserrat"/>
                <a:cs typeface="Montserrat"/>
                <a:sym typeface="Montserrat"/>
              </a:defRPr>
            </a:lvl9pPr>
          </a:lstStyle>
          <a:p/>
        </p:txBody>
      </p:sp>
      <p:sp>
        <p:nvSpPr>
          <p:cNvPr id="836" name="Google Shape;836;p38"/>
          <p:cNvSpPr txBox="1"/>
          <p:nvPr>
            <p:ph type="title"/>
          </p:nvPr>
        </p:nvSpPr>
        <p:spPr>
          <a:xfrm>
            <a:off x="713225" y="539500"/>
            <a:ext cx="7717500" cy="54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Font typeface="Montserrat"/>
              <a:buNone/>
              <a:defRPr sz="3000"/>
            </a:lvl1pPr>
            <a:lvl2pPr lvl="1" rtl="0" algn="ctr">
              <a:spcBef>
                <a:spcPts val="0"/>
              </a:spcBef>
              <a:spcAft>
                <a:spcPts val="0"/>
              </a:spcAft>
              <a:buSzPts val="2100"/>
              <a:buFont typeface="Montserrat"/>
              <a:buNone/>
              <a:defRPr b="1" sz="2100">
                <a:latin typeface="Montserrat"/>
                <a:ea typeface="Montserrat"/>
                <a:cs typeface="Montserrat"/>
                <a:sym typeface="Montserrat"/>
              </a:defRPr>
            </a:lvl2pPr>
            <a:lvl3pPr lvl="2" rtl="0" algn="ctr">
              <a:spcBef>
                <a:spcPts val="0"/>
              </a:spcBef>
              <a:spcAft>
                <a:spcPts val="0"/>
              </a:spcAft>
              <a:buSzPts val="2100"/>
              <a:buFont typeface="Montserrat"/>
              <a:buNone/>
              <a:defRPr b="1" sz="2100">
                <a:latin typeface="Montserrat"/>
                <a:ea typeface="Montserrat"/>
                <a:cs typeface="Montserrat"/>
                <a:sym typeface="Montserrat"/>
              </a:defRPr>
            </a:lvl3pPr>
            <a:lvl4pPr lvl="3" rtl="0" algn="ctr">
              <a:spcBef>
                <a:spcPts val="0"/>
              </a:spcBef>
              <a:spcAft>
                <a:spcPts val="0"/>
              </a:spcAft>
              <a:buSzPts val="2100"/>
              <a:buFont typeface="Montserrat"/>
              <a:buNone/>
              <a:defRPr b="1" sz="2100">
                <a:latin typeface="Montserrat"/>
                <a:ea typeface="Montserrat"/>
                <a:cs typeface="Montserrat"/>
                <a:sym typeface="Montserrat"/>
              </a:defRPr>
            </a:lvl4pPr>
            <a:lvl5pPr lvl="4" rtl="0" algn="ctr">
              <a:spcBef>
                <a:spcPts val="0"/>
              </a:spcBef>
              <a:spcAft>
                <a:spcPts val="0"/>
              </a:spcAft>
              <a:buSzPts val="2100"/>
              <a:buFont typeface="Montserrat"/>
              <a:buNone/>
              <a:defRPr b="1" sz="2100">
                <a:latin typeface="Montserrat"/>
                <a:ea typeface="Montserrat"/>
                <a:cs typeface="Montserrat"/>
                <a:sym typeface="Montserrat"/>
              </a:defRPr>
            </a:lvl5pPr>
            <a:lvl6pPr lvl="5" rtl="0" algn="ctr">
              <a:spcBef>
                <a:spcPts val="0"/>
              </a:spcBef>
              <a:spcAft>
                <a:spcPts val="0"/>
              </a:spcAft>
              <a:buSzPts val="2100"/>
              <a:buFont typeface="Montserrat"/>
              <a:buNone/>
              <a:defRPr b="1" sz="2100">
                <a:latin typeface="Montserrat"/>
                <a:ea typeface="Montserrat"/>
                <a:cs typeface="Montserrat"/>
                <a:sym typeface="Montserrat"/>
              </a:defRPr>
            </a:lvl6pPr>
            <a:lvl7pPr lvl="6" rtl="0" algn="ctr">
              <a:spcBef>
                <a:spcPts val="0"/>
              </a:spcBef>
              <a:spcAft>
                <a:spcPts val="0"/>
              </a:spcAft>
              <a:buSzPts val="2100"/>
              <a:buFont typeface="Montserrat"/>
              <a:buNone/>
              <a:defRPr b="1" sz="2100">
                <a:latin typeface="Montserrat"/>
                <a:ea typeface="Montserrat"/>
                <a:cs typeface="Montserrat"/>
                <a:sym typeface="Montserrat"/>
              </a:defRPr>
            </a:lvl7pPr>
            <a:lvl8pPr lvl="7" rtl="0" algn="ctr">
              <a:spcBef>
                <a:spcPts val="0"/>
              </a:spcBef>
              <a:spcAft>
                <a:spcPts val="0"/>
              </a:spcAft>
              <a:buSzPts val="2100"/>
              <a:buFont typeface="Montserrat"/>
              <a:buNone/>
              <a:defRPr b="1" sz="2100">
                <a:latin typeface="Montserrat"/>
                <a:ea typeface="Montserrat"/>
                <a:cs typeface="Montserrat"/>
                <a:sym typeface="Montserrat"/>
              </a:defRPr>
            </a:lvl8pPr>
            <a:lvl9pPr lvl="8" rtl="0" algn="ctr">
              <a:spcBef>
                <a:spcPts val="0"/>
              </a:spcBef>
              <a:spcAft>
                <a:spcPts val="0"/>
              </a:spcAft>
              <a:buSzPts val="2100"/>
              <a:buFont typeface="Montserrat"/>
              <a:buNone/>
              <a:defRPr b="1" sz="2100">
                <a:latin typeface="Montserrat"/>
                <a:ea typeface="Montserrat"/>
                <a:cs typeface="Montserrat"/>
                <a:sym typeface="Montserrat"/>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23_1">
    <p:spTree>
      <p:nvGrpSpPr>
        <p:cNvPr id="837" name="Shape 837"/>
        <p:cNvGrpSpPr/>
        <p:nvPr/>
      </p:nvGrpSpPr>
      <p:grpSpPr>
        <a:xfrm>
          <a:off x="0" y="0"/>
          <a:ext cx="0" cy="0"/>
          <a:chOff x="0" y="0"/>
          <a:chExt cx="0" cy="0"/>
        </a:xfrm>
      </p:grpSpPr>
      <p:pic>
        <p:nvPicPr>
          <p:cNvPr id="838" name="Google Shape;838;p39"/>
          <p:cNvPicPr preferRelativeResize="0"/>
          <p:nvPr/>
        </p:nvPicPr>
        <p:blipFill>
          <a:blip r:embed="rId2">
            <a:alphaModFix amt="29000"/>
          </a:blip>
          <a:stretch>
            <a:fillRect/>
          </a:stretch>
        </p:blipFill>
        <p:spPr>
          <a:xfrm flipH="1">
            <a:off x="198263" y="121775"/>
            <a:ext cx="9144003" cy="5143501"/>
          </a:xfrm>
          <a:prstGeom prst="rect">
            <a:avLst/>
          </a:prstGeom>
          <a:noFill/>
          <a:ln>
            <a:noFill/>
          </a:ln>
        </p:spPr>
      </p:pic>
      <p:grpSp>
        <p:nvGrpSpPr>
          <p:cNvPr id="839" name="Google Shape;839;p39"/>
          <p:cNvGrpSpPr/>
          <p:nvPr/>
        </p:nvGrpSpPr>
        <p:grpSpPr>
          <a:xfrm>
            <a:off x="0" y="4427075"/>
            <a:ext cx="9190672" cy="716455"/>
            <a:chOff x="0" y="4427075"/>
            <a:chExt cx="9190672" cy="716455"/>
          </a:xfrm>
        </p:grpSpPr>
        <p:sp>
          <p:nvSpPr>
            <p:cNvPr id="840" name="Google Shape;840;p39"/>
            <p:cNvSpPr/>
            <p:nvPr/>
          </p:nvSpPr>
          <p:spPr>
            <a:xfrm>
              <a:off x="0" y="4427075"/>
              <a:ext cx="9190672" cy="629975"/>
            </a:xfrm>
            <a:custGeom>
              <a:rect b="b" l="l" r="r" t="t"/>
              <a:pathLst>
                <a:path extrusionOk="0" h="25199" w="284960">
                  <a:moveTo>
                    <a:pt x="0" y="0"/>
                  </a:moveTo>
                  <a:lnTo>
                    <a:pt x="0" y="25198"/>
                  </a:lnTo>
                  <a:lnTo>
                    <a:pt x="284960" y="25198"/>
                  </a:lnTo>
                  <a:lnTo>
                    <a:pt x="284960" y="0"/>
                  </a:ln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9"/>
            <p:cNvSpPr/>
            <p:nvPr/>
          </p:nvSpPr>
          <p:spPr>
            <a:xfrm>
              <a:off x="0" y="4742425"/>
              <a:ext cx="9190672" cy="401105"/>
            </a:xfrm>
            <a:custGeom>
              <a:rect b="b" l="l" r="r" t="t"/>
              <a:pathLst>
                <a:path extrusionOk="0" h="25199" w="284960">
                  <a:moveTo>
                    <a:pt x="0" y="0"/>
                  </a:moveTo>
                  <a:lnTo>
                    <a:pt x="0" y="25198"/>
                  </a:lnTo>
                  <a:lnTo>
                    <a:pt x="284960" y="25198"/>
                  </a:lnTo>
                  <a:lnTo>
                    <a:pt x="284960" y="0"/>
                  </a:ln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 name="Google Shape;842;p39"/>
          <p:cNvGrpSpPr/>
          <p:nvPr/>
        </p:nvGrpSpPr>
        <p:grpSpPr>
          <a:xfrm flipH="1">
            <a:off x="8202125" y="751150"/>
            <a:ext cx="2109850" cy="520700"/>
            <a:chOff x="-1695200" y="3140350"/>
            <a:chExt cx="2109850" cy="520700"/>
          </a:xfrm>
        </p:grpSpPr>
        <p:sp>
          <p:nvSpPr>
            <p:cNvPr id="843" name="Google Shape;843;p39"/>
            <p:cNvSpPr/>
            <p:nvPr/>
          </p:nvSpPr>
          <p:spPr>
            <a:xfrm>
              <a:off x="-1695200" y="3140350"/>
              <a:ext cx="2109850" cy="520700"/>
            </a:xfrm>
            <a:custGeom>
              <a:rect b="b" l="l" r="r" t="t"/>
              <a:pathLst>
                <a:path extrusionOk="0" h="20828" w="84394">
                  <a:moveTo>
                    <a:pt x="33508" y="0"/>
                  </a:moveTo>
                  <a:cubicBezTo>
                    <a:pt x="28464" y="0"/>
                    <a:pt x="23539" y="3566"/>
                    <a:pt x="23383" y="11254"/>
                  </a:cubicBezTo>
                  <a:cubicBezTo>
                    <a:pt x="22469" y="9317"/>
                    <a:pt x="20971" y="8491"/>
                    <a:pt x="19298" y="8491"/>
                  </a:cubicBezTo>
                  <a:cubicBezTo>
                    <a:pt x="15784" y="8491"/>
                    <a:pt x="11495" y="12136"/>
                    <a:pt x="10207" y="16791"/>
                  </a:cubicBezTo>
                  <a:cubicBezTo>
                    <a:pt x="9357" y="16093"/>
                    <a:pt x="8367" y="15773"/>
                    <a:pt x="7326" y="15773"/>
                  </a:cubicBezTo>
                  <a:cubicBezTo>
                    <a:pt x="4735" y="15773"/>
                    <a:pt x="1833" y="17757"/>
                    <a:pt x="0" y="20827"/>
                  </a:cubicBezTo>
                  <a:lnTo>
                    <a:pt x="84394" y="20827"/>
                  </a:lnTo>
                  <a:cubicBezTo>
                    <a:pt x="82348" y="17925"/>
                    <a:pt x="78837" y="15572"/>
                    <a:pt x="75511" y="15572"/>
                  </a:cubicBezTo>
                  <a:cubicBezTo>
                    <a:pt x="74823" y="15572"/>
                    <a:pt x="74143" y="15673"/>
                    <a:pt x="73486" y="15890"/>
                  </a:cubicBezTo>
                  <a:cubicBezTo>
                    <a:pt x="72094" y="14249"/>
                    <a:pt x="70715" y="13384"/>
                    <a:pt x="69341" y="13384"/>
                  </a:cubicBezTo>
                  <a:cubicBezTo>
                    <a:pt x="68509" y="13384"/>
                    <a:pt x="67678" y="13701"/>
                    <a:pt x="66848" y="14356"/>
                  </a:cubicBezTo>
                  <a:cubicBezTo>
                    <a:pt x="65479" y="10873"/>
                    <a:pt x="62812" y="9041"/>
                    <a:pt x="59759" y="9041"/>
                  </a:cubicBezTo>
                  <a:cubicBezTo>
                    <a:pt x="58719" y="9041"/>
                    <a:pt x="57634" y="9254"/>
                    <a:pt x="56540" y="9686"/>
                  </a:cubicBezTo>
                  <a:cubicBezTo>
                    <a:pt x="56666" y="4918"/>
                    <a:pt x="52268" y="2156"/>
                    <a:pt x="48320" y="2156"/>
                  </a:cubicBezTo>
                  <a:cubicBezTo>
                    <a:pt x="45971" y="2156"/>
                    <a:pt x="43780" y="3134"/>
                    <a:pt x="42797" y="5249"/>
                  </a:cubicBezTo>
                  <a:cubicBezTo>
                    <a:pt x="40769" y="1817"/>
                    <a:pt x="37108" y="0"/>
                    <a:pt x="335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9"/>
            <p:cNvSpPr/>
            <p:nvPr/>
          </p:nvSpPr>
          <p:spPr>
            <a:xfrm>
              <a:off x="31025" y="3532600"/>
              <a:ext cx="112600" cy="80900"/>
            </a:xfrm>
            <a:custGeom>
              <a:rect b="b" l="l" r="r" t="t"/>
              <a:pathLst>
                <a:path extrusionOk="0" h="3236" w="4504">
                  <a:moveTo>
                    <a:pt x="4370" y="0"/>
                  </a:moveTo>
                  <a:cubicBezTo>
                    <a:pt x="4270" y="33"/>
                    <a:pt x="1868" y="867"/>
                    <a:pt x="0" y="2936"/>
                  </a:cubicBezTo>
                  <a:lnTo>
                    <a:pt x="334" y="3236"/>
                  </a:lnTo>
                  <a:cubicBezTo>
                    <a:pt x="2102" y="1234"/>
                    <a:pt x="4470" y="400"/>
                    <a:pt x="4504" y="400"/>
                  </a:cubicBezTo>
                  <a:lnTo>
                    <a:pt x="43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9"/>
            <p:cNvSpPr/>
            <p:nvPr/>
          </p:nvSpPr>
          <p:spPr>
            <a:xfrm>
              <a:off x="-29025" y="3496725"/>
              <a:ext cx="44225" cy="68425"/>
            </a:xfrm>
            <a:custGeom>
              <a:rect b="b" l="l" r="r" t="t"/>
              <a:pathLst>
                <a:path extrusionOk="0" h="2737" w="1769">
                  <a:moveTo>
                    <a:pt x="368" y="1"/>
                  </a:moveTo>
                  <a:lnTo>
                    <a:pt x="1" y="201"/>
                  </a:lnTo>
                  <a:lnTo>
                    <a:pt x="1402" y="2736"/>
                  </a:lnTo>
                  <a:lnTo>
                    <a:pt x="1769" y="2536"/>
                  </a:lnTo>
                  <a:lnTo>
                    <a:pt x="3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9"/>
            <p:cNvSpPr/>
            <p:nvPr/>
          </p:nvSpPr>
          <p:spPr>
            <a:xfrm>
              <a:off x="-416800" y="3378325"/>
              <a:ext cx="137625" cy="144275"/>
            </a:xfrm>
            <a:custGeom>
              <a:rect b="b" l="l" r="r" t="t"/>
              <a:pathLst>
                <a:path extrusionOk="0" h="5771" w="5505">
                  <a:moveTo>
                    <a:pt x="5271" y="0"/>
                  </a:moveTo>
                  <a:cubicBezTo>
                    <a:pt x="2769" y="1635"/>
                    <a:pt x="1001" y="3536"/>
                    <a:pt x="1" y="5571"/>
                  </a:cubicBezTo>
                  <a:lnTo>
                    <a:pt x="368" y="5771"/>
                  </a:lnTo>
                  <a:cubicBezTo>
                    <a:pt x="1335" y="3769"/>
                    <a:pt x="3069" y="1968"/>
                    <a:pt x="5505" y="334"/>
                  </a:cubicBezTo>
                  <a:lnTo>
                    <a:pt x="52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9"/>
            <p:cNvSpPr/>
            <p:nvPr/>
          </p:nvSpPr>
          <p:spPr>
            <a:xfrm>
              <a:off x="-651975" y="3404600"/>
              <a:ext cx="158475" cy="46300"/>
            </a:xfrm>
            <a:custGeom>
              <a:rect b="b" l="l" r="r" t="t"/>
              <a:pathLst>
                <a:path extrusionOk="0" h="1852" w="6339">
                  <a:moveTo>
                    <a:pt x="3613" y="1"/>
                  </a:moveTo>
                  <a:cubicBezTo>
                    <a:pt x="2429" y="1"/>
                    <a:pt x="959" y="416"/>
                    <a:pt x="1" y="1584"/>
                  </a:cubicBezTo>
                  <a:lnTo>
                    <a:pt x="334" y="1851"/>
                  </a:lnTo>
                  <a:cubicBezTo>
                    <a:pt x="1166" y="812"/>
                    <a:pt x="2526" y="433"/>
                    <a:pt x="3591" y="433"/>
                  </a:cubicBezTo>
                  <a:cubicBezTo>
                    <a:pt x="3723" y="433"/>
                    <a:pt x="3849" y="439"/>
                    <a:pt x="3970" y="450"/>
                  </a:cubicBezTo>
                  <a:cubicBezTo>
                    <a:pt x="4904" y="517"/>
                    <a:pt x="5672" y="884"/>
                    <a:pt x="5972" y="1417"/>
                  </a:cubicBezTo>
                  <a:lnTo>
                    <a:pt x="6339" y="1217"/>
                  </a:lnTo>
                  <a:cubicBezTo>
                    <a:pt x="5972" y="550"/>
                    <a:pt x="5105" y="117"/>
                    <a:pt x="4004" y="16"/>
                  </a:cubicBezTo>
                  <a:cubicBezTo>
                    <a:pt x="3878" y="6"/>
                    <a:pt x="3747" y="1"/>
                    <a:pt x="36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9"/>
            <p:cNvSpPr/>
            <p:nvPr/>
          </p:nvSpPr>
          <p:spPr>
            <a:xfrm>
              <a:off x="-1114800" y="3419175"/>
              <a:ext cx="45050" cy="102600"/>
            </a:xfrm>
            <a:custGeom>
              <a:rect b="b" l="l" r="r" t="t"/>
              <a:pathLst>
                <a:path extrusionOk="0" h="4104" w="1802">
                  <a:moveTo>
                    <a:pt x="368" y="1"/>
                  </a:moveTo>
                  <a:lnTo>
                    <a:pt x="1" y="201"/>
                  </a:lnTo>
                  <a:cubicBezTo>
                    <a:pt x="1" y="201"/>
                    <a:pt x="1135" y="2269"/>
                    <a:pt x="1402" y="4103"/>
                  </a:cubicBezTo>
                  <a:lnTo>
                    <a:pt x="1802" y="4037"/>
                  </a:lnTo>
                  <a:cubicBezTo>
                    <a:pt x="1535" y="2135"/>
                    <a:pt x="401" y="67"/>
                    <a:pt x="3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9"/>
            <p:cNvSpPr/>
            <p:nvPr/>
          </p:nvSpPr>
          <p:spPr>
            <a:xfrm>
              <a:off x="-1158150" y="3515075"/>
              <a:ext cx="177650" cy="50075"/>
            </a:xfrm>
            <a:custGeom>
              <a:rect b="b" l="l" r="r" t="t"/>
              <a:pathLst>
                <a:path extrusionOk="0" h="2003" w="7106">
                  <a:moveTo>
                    <a:pt x="3903" y="1"/>
                  </a:moveTo>
                  <a:cubicBezTo>
                    <a:pt x="2435" y="1"/>
                    <a:pt x="967" y="668"/>
                    <a:pt x="0" y="1735"/>
                  </a:cubicBezTo>
                  <a:lnTo>
                    <a:pt x="334" y="2002"/>
                  </a:lnTo>
                  <a:cubicBezTo>
                    <a:pt x="1201" y="1035"/>
                    <a:pt x="2569" y="434"/>
                    <a:pt x="3903" y="401"/>
                  </a:cubicBezTo>
                  <a:cubicBezTo>
                    <a:pt x="4703" y="401"/>
                    <a:pt x="5838" y="601"/>
                    <a:pt x="6805" y="1635"/>
                  </a:cubicBezTo>
                  <a:lnTo>
                    <a:pt x="7105" y="1335"/>
                  </a:lnTo>
                  <a:cubicBezTo>
                    <a:pt x="6271" y="468"/>
                    <a:pt x="5170" y="1"/>
                    <a:pt x="39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9"/>
            <p:cNvSpPr/>
            <p:nvPr/>
          </p:nvSpPr>
          <p:spPr>
            <a:xfrm>
              <a:off x="-1443375" y="3555950"/>
              <a:ext cx="58400" cy="71725"/>
            </a:xfrm>
            <a:custGeom>
              <a:rect b="b" l="l" r="r" t="t"/>
              <a:pathLst>
                <a:path extrusionOk="0" h="2869" w="2336">
                  <a:moveTo>
                    <a:pt x="234" y="0"/>
                  </a:moveTo>
                  <a:lnTo>
                    <a:pt x="1" y="334"/>
                  </a:lnTo>
                  <a:cubicBezTo>
                    <a:pt x="34" y="334"/>
                    <a:pt x="1435" y="1301"/>
                    <a:pt x="1936" y="2869"/>
                  </a:cubicBezTo>
                  <a:lnTo>
                    <a:pt x="2336" y="2769"/>
                  </a:lnTo>
                  <a:cubicBezTo>
                    <a:pt x="1769" y="1034"/>
                    <a:pt x="301" y="33"/>
                    <a:pt x="2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9"/>
            <p:cNvSpPr/>
            <p:nvPr/>
          </p:nvSpPr>
          <p:spPr>
            <a:xfrm>
              <a:off x="-530200" y="3510975"/>
              <a:ext cx="216000" cy="71675"/>
            </a:xfrm>
            <a:custGeom>
              <a:rect b="b" l="l" r="r" t="t"/>
              <a:pathLst>
                <a:path extrusionOk="0" h="2867" w="8640">
                  <a:moveTo>
                    <a:pt x="3087" y="1"/>
                  </a:moveTo>
                  <a:cubicBezTo>
                    <a:pt x="2173" y="1"/>
                    <a:pt x="1141" y="166"/>
                    <a:pt x="0" y="598"/>
                  </a:cubicBezTo>
                  <a:lnTo>
                    <a:pt x="133" y="999"/>
                  </a:lnTo>
                  <a:cubicBezTo>
                    <a:pt x="1243" y="584"/>
                    <a:pt x="2243" y="420"/>
                    <a:pt x="3131" y="420"/>
                  </a:cubicBezTo>
                  <a:cubicBezTo>
                    <a:pt x="6464" y="420"/>
                    <a:pt x="8227" y="2735"/>
                    <a:pt x="8306" y="2867"/>
                  </a:cubicBezTo>
                  <a:lnTo>
                    <a:pt x="8640" y="2600"/>
                  </a:lnTo>
                  <a:cubicBezTo>
                    <a:pt x="8606" y="2566"/>
                    <a:pt x="7872" y="1566"/>
                    <a:pt x="6438" y="798"/>
                  </a:cubicBezTo>
                  <a:cubicBezTo>
                    <a:pt x="5628" y="393"/>
                    <a:pt x="4499" y="1"/>
                    <a:pt x="30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9"/>
            <p:cNvSpPr/>
            <p:nvPr/>
          </p:nvSpPr>
          <p:spPr>
            <a:xfrm>
              <a:off x="-1046425" y="3536725"/>
              <a:ext cx="235200" cy="60100"/>
            </a:xfrm>
            <a:custGeom>
              <a:rect b="b" l="l" r="r" t="t"/>
              <a:pathLst>
                <a:path extrusionOk="0" h="2404" w="9408">
                  <a:moveTo>
                    <a:pt x="4646" y="0"/>
                  </a:moveTo>
                  <a:cubicBezTo>
                    <a:pt x="3253" y="0"/>
                    <a:pt x="1582" y="467"/>
                    <a:pt x="1" y="2103"/>
                  </a:cubicBezTo>
                  <a:lnTo>
                    <a:pt x="301" y="2404"/>
                  </a:lnTo>
                  <a:cubicBezTo>
                    <a:pt x="1783" y="860"/>
                    <a:pt x="3354" y="421"/>
                    <a:pt x="4661" y="421"/>
                  </a:cubicBezTo>
                  <a:cubicBezTo>
                    <a:pt x="5472" y="421"/>
                    <a:pt x="6182" y="590"/>
                    <a:pt x="6706" y="769"/>
                  </a:cubicBezTo>
                  <a:cubicBezTo>
                    <a:pt x="8140" y="1236"/>
                    <a:pt x="8941" y="2070"/>
                    <a:pt x="8974" y="2237"/>
                  </a:cubicBezTo>
                  <a:lnTo>
                    <a:pt x="9374" y="2270"/>
                  </a:lnTo>
                  <a:cubicBezTo>
                    <a:pt x="9408" y="1837"/>
                    <a:pt x="8507" y="1069"/>
                    <a:pt x="7340" y="569"/>
                  </a:cubicBezTo>
                  <a:cubicBezTo>
                    <a:pt x="6778" y="326"/>
                    <a:pt x="5809" y="0"/>
                    <a:pt x="46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 name="Google Shape;853;p39"/>
          <p:cNvGrpSpPr/>
          <p:nvPr/>
        </p:nvGrpSpPr>
        <p:grpSpPr>
          <a:xfrm flipH="1">
            <a:off x="-1076325" y="633775"/>
            <a:ext cx="2109850" cy="520700"/>
            <a:chOff x="-1695200" y="3140350"/>
            <a:chExt cx="2109850" cy="520700"/>
          </a:xfrm>
        </p:grpSpPr>
        <p:sp>
          <p:nvSpPr>
            <p:cNvPr id="854" name="Google Shape;854;p39"/>
            <p:cNvSpPr/>
            <p:nvPr/>
          </p:nvSpPr>
          <p:spPr>
            <a:xfrm>
              <a:off x="-1695200" y="3140350"/>
              <a:ext cx="2109850" cy="520700"/>
            </a:xfrm>
            <a:custGeom>
              <a:rect b="b" l="l" r="r" t="t"/>
              <a:pathLst>
                <a:path extrusionOk="0" h="20828" w="84394">
                  <a:moveTo>
                    <a:pt x="33508" y="0"/>
                  </a:moveTo>
                  <a:cubicBezTo>
                    <a:pt x="28464" y="0"/>
                    <a:pt x="23539" y="3566"/>
                    <a:pt x="23383" y="11254"/>
                  </a:cubicBezTo>
                  <a:cubicBezTo>
                    <a:pt x="22469" y="9317"/>
                    <a:pt x="20971" y="8491"/>
                    <a:pt x="19298" y="8491"/>
                  </a:cubicBezTo>
                  <a:cubicBezTo>
                    <a:pt x="15784" y="8491"/>
                    <a:pt x="11495" y="12136"/>
                    <a:pt x="10207" y="16791"/>
                  </a:cubicBezTo>
                  <a:cubicBezTo>
                    <a:pt x="9357" y="16093"/>
                    <a:pt x="8367" y="15773"/>
                    <a:pt x="7326" y="15773"/>
                  </a:cubicBezTo>
                  <a:cubicBezTo>
                    <a:pt x="4735" y="15773"/>
                    <a:pt x="1833" y="17757"/>
                    <a:pt x="0" y="20827"/>
                  </a:cubicBezTo>
                  <a:lnTo>
                    <a:pt x="84394" y="20827"/>
                  </a:lnTo>
                  <a:cubicBezTo>
                    <a:pt x="82348" y="17925"/>
                    <a:pt x="78837" y="15572"/>
                    <a:pt x="75511" y="15572"/>
                  </a:cubicBezTo>
                  <a:cubicBezTo>
                    <a:pt x="74823" y="15572"/>
                    <a:pt x="74143" y="15673"/>
                    <a:pt x="73486" y="15890"/>
                  </a:cubicBezTo>
                  <a:cubicBezTo>
                    <a:pt x="72094" y="14249"/>
                    <a:pt x="70715" y="13384"/>
                    <a:pt x="69341" y="13384"/>
                  </a:cubicBezTo>
                  <a:cubicBezTo>
                    <a:pt x="68509" y="13384"/>
                    <a:pt x="67678" y="13701"/>
                    <a:pt x="66848" y="14356"/>
                  </a:cubicBezTo>
                  <a:cubicBezTo>
                    <a:pt x="65479" y="10873"/>
                    <a:pt x="62812" y="9041"/>
                    <a:pt x="59759" y="9041"/>
                  </a:cubicBezTo>
                  <a:cubicBezTo>
                    <a:pt x="58719" y="9041"/>
                    <a:pt x="57634" y="9254"/>
                    <a:pt x="56540" y="9686"/>
                  </a:cubicBezTo>
                  <a:cubicBezTo>
                    <a:pt x="56666" y="4918"/>
                    <a:pt x="52268" y="2156"/>
                    <a:pt x="48320" y="2156"/>
                  </a:cubicBezTo>
                  <a:cubicBezTo>
                    <a:pt x="45971" y="2156"/>
                    <a:pt x="43780" y="3134"/>
                    <a:pt x="42797" y="5249"/>
                  </a:cubicBezTo>
                  <a:cubicBezTo>
                    <a:pt x="40769" y="1817"/>
                    <a:pt x="37108" y="0"/>
                    <a:pt x="335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9"/>
            <p:cNvSpPr/>
            <p:nvPr/>
          </p:nvSpPr>
          <p:spPr>
            <a:xfrm>
              <a:off x="31025" y="3532600"/>
              <a:ext cx="112600" cy="80900"/>
            </a:xfrm>
            <a:custGeom>
              <a:rect b="b" l="l" r="r" t="t"/>
              <a:pathLst>
                <a:path extrusionOk="0" h="3236" w="4504">
                  <a:moveTo>
                    <a:pt x="4370" y="0"/>
                  </a:moveTo>
                  <a:cubicBezTo>
                    <a:pt x="4270" y="33"/>
                    <a:pt x="1868" y="867"/>
                    <a:pt x="0" y="2936"/>
                  </a:cubicBezTo>
                  <a:lnTo>
                    <a:pt x="334" y="3236"/>
                  </a:lnTo>
                  <a:cubicBezTo>
                    <a:pt x="2102" y="1234"/>
                    <a:pt x="4470" y="400"/>
                    <a:pt x="4504" y="400"/>
                  </a:cubicBezTo>
                  <a:lnTo>
                    <a:pt x="43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9"/>
            <p:cNvSpPr/>
            <p:nvPr/>
          </p:nvSpPr>
          <p:spPr>
            <a:xfrm>
              <a:off x="-29025" y="3496725"/>
              <a:ext cx="44225" cy="68425"/>
            </a:xfrm>
            <a:custGeom>
              <a:rect b="b" l="l" r="r" t="t"/>
              <a:pathLst>
                <a:path extrusionOk="0" h="2737" w="1769">
                  <a:moveTo>
                    <a:pt x="368" y="1"/>
                  </a:moveTo>
                  <a:lnTo>
                    <a:pt x="1" y="201"/>
                  </a:lnTo>
                  <a:lnTo>
                    <a:pt x="1402" y="2736"/>
                  </a:lnTo>
                  <a:lnTo>
                    <a:pt x="1769" y="2536"/>
                  </a:lnTo>
                  <a:lnTo>
                    <a:pt x="3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9"/>
            <p:cNvSpPr/>
            <p:nvPr/>
          </p:nvSpPr>
          <p:spPr>
            <a:xfrm>
              <a:off x="-416800" y="3378325"/>
              <a:ext cx="137625" cy="144275"/>
            </a:xfrm>
            <a:custGeom>
              <a:rect b="b" l="l" r="r" t="t"/>
              <a:pathLst>
                <a:path extrusionOk="0" h="5771" w="5505">
                  <a:moveTo>
                    <a:pt x="5271" y="0"/>
                  </a:moveTo>
                  <a:cubicBezTo>
                    <a:pt x="2769" y="1635"/>
                    <a:pt x="1001" y="3536"/>
                    <a:pt x="1" y="5571"/>
                  </a:cubicBezTo>
                  <a:lnTo>
                    <a:pt x="368" y="5771"/>
                  </a:lnTo>
                  <a:cubicBezTo>
                    <a:pt x="1335" y="3769"/>
                    <a:pt x="3069" y="1968"/>
                    <a:pt x="5505" y="334"/>
                  </a:cubicBezTo>
                  <a:lnTo>
                    <a:pt x="52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9"/>
            <p:cNvSpPr/>
            <p:nvPr/>
          </p:nvSpPr>
          <p:spPr>
            <a:xfrm>
              <a:off x="-651975" y="3404600"/>
              <a:ext cx="158475" cy="46300"/>
            </a:xfrm>
            <a:custGeom>
              <a:rect b="b" l="l" r="r" t="t"/>
              <a:pathLst>
                <a:path extrusionOk="0" h="1852" w="6339">
                  <a:moveTo>
                    <a:pt x="3613" y="1"/>
                  </a:moveTo>
                  <a:cubicBezTo>
                    <a:pt x="2429" y="1"/>
                    <a:pt x="959" y="416"/>
                    <a:pt x="1" y="1584"/>
                  </a:cubicBezTo>
                  <a:lnTo>
                    <a:pt x="334" y="1851"/>
                  </a:lnTo>
                  <a:cubicBezTo>
                    <a:pt x="1166" y="812"/>
                    <a:pt x="2526" y="433"/>
                    <a:pt x="3591" y="433"/>
                  </a:cubicBezTo>
                  <a:cubicBezTo>
                    <a:pt x="3723" y="433"/>
                    <a:pt x="3849" y="439"/>
                    <a:pt x="3970" y="450"/>
                  </a:cubicBezTo>
                  <a:cubicBezTo>
                    <a:pt x="4904" y="517"/>
                    <a:pt x="5672" y="884"/>
                    <a:pt x="5972" y="1417"/>
                  </a:cubicBezTo>
                  <a:lnTo>
                    <a:pt x="6339" y="1217"/>
                  </a:lnTo>
                  <a:cubicBezTo>
                    <a:pt x="5972" y="550"/>
                    <a:pt x="5105" y="117"/>
                    <a:pt x="4004" y="16"/>
                  </a:cubicBezTo>
                  <a:cubicBezTo>
                    <a:pt x="3878" y="6"/>
                    <a:pt x="3747" y="1"/>
                    <a:pt x="36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9"/>
            <p:cNvSpPr/>
            <p:nvPr/>
          </p:nvSpPr>
          <p:spPr>
            <a:xfrm>
              <a:off x="-1114800" y="3419175"/>
              <a:ext cx="45050" cy="102600"/>
            </a:xfrm>
            <a:custGeom>
              <a:rect b="b" l="l" r="r" t="t"/>
              <a:pathLst>
                <a:path extrusionOk="0" h="4104" w="1802">
                  <a:moveTo>
                    <a:pt x="368" y="1"/>
                  </a:moveTo>
                  <a:lnTo>
                    <a:pt x="1" y="201"/>
                  </a:lnTo>
                  <a:cubicBezTo>
                    <a:pt x="1" y="201"/>
                    <a:pt x="1135" y="2269"/>
                    <a:pt x="1402" y="4103"/>
                  </a:cubicBezTo>
                  <a:lnTo>
                    <a:pt x="1802" y="4037"/>
                  </a:lnTo>
                  <a:cubicBezTo>
                    <a:pt x="1535" y="2135"/>
                    <a:pt x="401" y="67"/>
                    <a:pt x="3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9"/>
            <p:cNvSpPr/>
            <p:nvPr/>
          </p:nvSpPr>
          <p:spPr>
            <a:xfrm>
              <a:off x="-1158150" y="3515075"/>
              <a:ext cx="177650" cy="50075"/>
            </a:xfrm>
            <a:custGeom>
              <a:rect b="b" l="l" r="r" t="t"/>
              <a:pathLst>
                <a:path extrusionOk="0" h="2003" w="7106">
                  <a:moveTo>
                    <a:pt x="3903" y="1"/>
                  </a:moveTo>
                  <a:cubicBezTo>
                    <a:pt x="2435" y="1"/>
                    <a:pt x="967" y="668"/>
                    <a:pt x="0" y="1735"/>
                  </a:cubicBezTo>
                  <a:lnTo>
                    <a:pt x="334" y="2002"/>
                  </a:lnTo>
                  <a:cubicBezTo>
                    <a:pt x="1201" y="1035"/>
                    <a:pt x="2569" y="434"/>
                    <a:pt x="3903" y="401"/>
                  </a:cubicBezTo>
                  <a:cubicBezTo>
                    <a:pt x="4703" y="401"/>
                    <a:pt x="5838" y="601"/>
                    <a:pt x="6805" y="1635"/>
                  </a:cubicBezTo>
                  <a:lnTo>
                    <a:pt x="7105" y="1335"/>
                  </a:lnTo>
                  <a:cubicBezTo>
                    <a:pt x="6271" y="468"/>
                    <a:pt x="5170" y="1"/>
                    <a:pt x="39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9"/>
            <p:cNvSpPr/>
            <p:nvPr/>
          </p:nvSpPr>
          <p:spPr>
            <a:xfrm>
              <a:off x="-1443375" y="3555950"/>
              <a:ext cx="58400" cy="71725"/>
            </a:xfrm>
            <a:custGeom>
              <a:rect b="b" l="l" r="r" t="t"/>
              <a:pathLst>
                <a:path extrusionOk="0" h="2869" w="2336">
                  <a:moveTo>
                    <a:pt x="234" y="0"/>
                  </a:moveTo>
                  <a:lnTo>
                    <a:pt x="1" y="334"/>
                  </a:lnTo>
                  <a:cubicBezTo>
                    <a:pt x="34" y="334"/>
                    <a:pt x="1435" y="1301"/>
                    <a:pt x="1936" y="2869"/>
                  </a:cubicBezTo>
                  <a:lnTo>
                    <a:pt x="2336" y="2769"/>
                  </a:lnTo>
                  <a:cubicBezTo>
                    <a:pt x="1769" y="1034"/>
                    <a:pt x="301" y="33"/>
                    <a:pt x="2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9"/>
            <p:cNvSpPr/>
            <p:nvPr/>
          </p:nvSpPr>
          <p:spPr>
            <a:xfrm>
              <a:off x="-530200" y="3510975"/>
              <a:ext cx="216000" cy="71675"/>
            </a:xfrm>
            <a:custGeom>
              <a:rect b="b" l="l" r="r" t="t"/>
              <a:pathLst>
                <a:path extrusionOk="0" h="2867" w="8640">
                  <a:moveTo>
                    <a:pt x="3087" y="1"/>
                  </a:moveTo>
                  <a:cubicBezTo>
                    <a:pt x="2173" y="1"/>
                    <a:pt x="1141" y="166"/>
                    <a:pt x="0" y="598"/>
                  </a:cubicBezTo>
                  <a:lnTo>
                    <a:pt x="133" y="999"/>
                  </a:lnTo>
                  <a:cubicBezTo>
                    <a:pt x="1243" y="584"/>
                    <a:pt x="2243" y="420"/>
                    <a:pt x="3131" y="420"/>
                  </a:cubicBezTo>
                  <a:cubicBezTo>
                    <a:pt x="6464" y="420"/>
                    <a:pt x="8227" y="2735"/>
                    <a:pt x="8306" y="2867"/>
                  </a:cubicBezTo>
                  <a:lnTo>
                    <a:pt x="8640" y="2600"/>
                  </a:lnTo>
                  <a:cubicBezTo>
                    <a:pt x="8606" y="2566"/>
                    <a:pt x="7872" y="1566"/>
                    <a:pt x="6438" y="798"/>
                  </a:cubicBezTo>
                  <a:cubicBezTo>
                    <a:pt x="5628" y="393"/>
                    <a:pt x="4499" y="1"/>
                    <a:pt x="30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9"/>
            <p:cNvSpPr/>
            <p:nvPr/>
          </p:nvSpPr>
          <p:spPr>
            <a:xfrm>
              <a:off x="-1046425" y="3536725"/>
              <a:ext cx="235200" cy="60100"/>
            </a:xfrm>
            <a:custGeom>
              <a:rect b="b" l="l" r="r" t="t"/>
              <a:pathLst>
                <a:path extrusionOk="0" h="2404" w="9408">
                  <a:moveTo>
                    <a:pt x="4646" y="0"/>
                  </a:moveTo>
                  <a:cubicBezTo>
                    <a:pt x="3253" y="0"/>
                    <a:pt x="1582" y="467"/>
                    <a:pt x="1" y="2103"/>
                  </a:cubicBezTo>
                  <a:lnTo>
                    <a:pt x="301" y="2404"/>
                  </a:lnTo>
                  <a:cubicBezTo>
                    <a:pt x="1783" y="860"/>
                    <a:pt x="3354" y="421"/>
                    <a:pt x="4661" y="421"/>
                  </a:cubicBezTo>
                  <a:cubicBezTo>
                    <a:pt x="5472" y="421"/>
                    <a:pt x="6182" y="590"/>
                    <a:pt x="6706" y="769"/>
                  </a:cubicBezTo>
                  <a:cubicBezTo>
                    <a:pt x="8140" y="1236"/>
                    <a:pt x="8941" y="2070"/>
                    <a:pt x="8974" y="2237"/>
                  </a:cubicBezTo>
                  <a:lnTo>
                    <a:pt x="9374" y="2270"/>
                  </a:lnTo>
                  <a:cubicBezTo>
                    <a:pt x="9408" y="1837"/>
                    <a:pt x="8507" y="1069"/>
                    <a:pt x="7340" y="569"/>
                  </a:cubicBezTo>
                  <a:cubicBezTo>
                    <a:pt x="6778" y="326"/>
                    <a:pt x="5809" y="0"/>
                    <a:pt x="46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4" name="Google Shape;864;p39"/>
          <p:cNvSpPr/>
          <p:nvPr/>
        </p:nvSpPr>
        <p:spPr>
          <a:xfrm>
            <a:off x="-302227" y="3792625"/>
            <a:ext cx="1794940" cy="807117"/>
          </a:xfrm>
          <a:custGeom>
            <a:rect b="b" l="l" r="r" t="t"/>
            <a:pathLst>
              <a:path extrusionOk="0" h="32038" w="71249">
                <a:moveTo>
                  <a:pt x="36897" y="5963"/>
                </a:moveTo>
                <a:cubicBezTo>
                  <a:pt x="36894" y="5973"/>
                  <a:pt x="36890" y="5978"/>
                  <a:pt x="36888" y="5978"/>
                </a:cubicBezTo>
                <a:cubicBezTo>
                  <a:pt x="36887" y="5978"/>
                  <a:pt x="36888" y="5972"/>
                  <a:pt x="36897" y="5963"/>
                </a:cubicBezTo>
                <a:close/>
                <a:moveTo>
                  <a:pt x="20092" y="1"/>
                </a:moveTo>
                <a:cubicBezTo>
                  <a:pt x="19910" y="1"/>
                  <a:pt x="19697" y="244"/>
                  <a:pt x="19606" y="365"/>
                </a:cubicBezTo>
                <a:cubicBezTo>
                  <a:pt x="19424" y="548"/>
                  <a:pt x="19272" y="730"/>
                  <a:pt x="19120" y="912"/>
                </a:cubicBezTo>
                <a:cubicBezTo>
                  <a:pt x="18816" y="1338"/>
                  <a:pt x="18573" y="1824"/>
                  <a:pt x="18421" y="2341"/>
                </a:cubicBezTo>
                <a:cubicBezTo>
                  <a:pt x="18025" y="1520"/>
                  <a:pt x="17357" y="669"/>
                  <a:pt x="16445" y="274"/>
                </a:cubicBezTo>
                <a:cubicBezTo>
                  <a:pt x="16397" y="252"/>
                  <a:pt x="16352" y="242"/>
                  <a:pt x="16311" y="242"/>
                </a:cubicBezTo>
                <a:cubicBezTo>
                  <a:pt x="16014" y="242"/>
                  <a:pt x="15890" y="760"/>
                  <a:pt x="15837" y="973"/>
                </a:cubicBezTo>
                <a:cubicBezTo>
                  <a:pt x="15685" y="1429"/>
                  <a:pt x="15624" y="1885"/>
                  <a:pt x="15624" y="2371"/>
                </a:cubicBezTo>
                <a:cubicBezTo>
                  <a:pt x="15381" y="2128"/>
                  <a:pt x="15168" y="1946"/>
                  <a:pt x="14895" y="1733"/>
                </a:cubicBezTo>
                <a:cubicBezTo>
                  <a:pt x="14895" y="1763"/>
                  <a:pt x="14895" y="1763"/>
                  <a:pt x="14895" y="1763"/>
                </a:cubicBezTo>
                <a:cubicBezTo>
                  <a:pt x="14895" y="1703"/>
                  <a:pt x="14834" y="1703"/>
                  <a:pt x="14773" y="1672"/>
                </a:cubicBezTo>
                <a:cubicBezTo>
                  <a:pt x="14652" y="1581"/>
                  <a:pt x="14500" y="1490"/>
                  <a:pt x="14348" y="1429"/>
                </a:cubicBezTo>
                <a:cubicBezTo>
                  <a:pt x="14277" y="1401"/>
                  <a:pt x="14207" y="1379"/>
                  <a:pt x="14142" y="1379"/>
                </a:cubicBezTo>
                <a:cubicBezTo>
                  <a:pt x="14068" y="1379"/>
                  <a:pt x="14001" y="1408"/>
                  <a:pt x="13952" y="1490"/>
                </a:cubicBezTo>
                <a:cubicBezTo>
                  <a:pt x="13892" y="1612"/>
                  <a:pt x="13861" y="1733"/>
                  <a:pt x="13800" y="1855"/>
                </a:cubicBezTo>
                <a:cubicBezTo>
                  <a:pt x="13679" y="2250"/>
                  <a:pt x="13618" y="2645"/>
                  <a:pt x="13588" y="3040"/>
                </a:cubicBezTo>
                <a:cubicBezTo>
                  <a:pt x="13466" y="2919"/>
                  <a:pt x="13375" y="2827"/>
                  <a:pt x="13253" y="2736"/>
                </a:cubicBezTo>
                <a:cubicBezTo>
                  <a:pt x="13193" y="2675"/>
                  <a:pt x="13162" y="2645"/>
                  <a:pt x="13101" y="2615"/>
                </a:cubicBezTo>
                <a:cubicBezTo>
                  <a:pt x="13010" y="2554"/>
                  <a:pt x="13010" y="2523"/>
                  <a:pt x="13010" y="2432"/>
                </a:cubicBezTo>
                <a:cubicBezTo>
                  <a:pt x="12980" y="2159"/>
                  <a:pt x="12919" y="1885"/>
                  <a:pt x="12828" y="1642"/>
                </a:cubicBezTo>
                <a:cubicBezTo>
                  <a:pt x="12767" y="1399"/>
                  <a:pt x="12676" y="1186"/>
                  <a:pt x="12585" y="973"/>
                </a:cubicBezTo>
                <a:cubicBezTo>
                  <a:pt x="12493" y="821"/>
                  <a:pt x="12433" y="639"/>
                  <a:pt x="12250" y="639"/>
                </a:cubicBezTo>
                <a:cubicBezTo>
                  <a:pt x="12068" y="639"/>
                  <a:pt x="11855" y="821"/>
                  <a:pt x="11734" y="912"/>
                </a:cubicBezTo>
                <a:cubicBezTo>
                  <a:pt x="11521" y="1064"/>
                  <a:pt x="11338" y="1216"/>
                  <a:pt x="11186" y="1368"/>
                </a:cubicBezTo>
                <a:cubicBezTo>
                  <a:pt x="10791" y="1763"/>
                  <a:pt x="10487" y="2219"/>
                  <a:pt x="10275" y="2706"/>
                </a:cubicBezTo>
                <a:cubicBezTo>
                  <a:pt x="10062" y="2219"/>
                  <a:pt x="9788" y="1763"/>
                  <a:pt x="9423" y="1368"/>
                </a:cubicBezTo>
                <a:cubicBezTo>
                  <a:pt x="9241" y="1156"/>
                  <a:pt x="9059" y="1004"/>
                  <a:pt x="8846" y="821"/>
                </a:cubicBezTo>
                <a:cubicBezTo>
                  <a:pt x="8734" y="737"/>
                  <a:pt x="8569" y="575"/>
                  <a:pt x="8377" y="575"/>
                </a:cubicBezTo>
                <a:cubicBezTo>
                  <a:pt x="8361" y="575"/>
                  <a:pt x="8345" y="576"/>
                  <a:pt x="8329" y="578"/>
                </a:cubicBezTo>
                <a:cubicBezTo>
                  <a:pt x="8147" y="639"/>
                  <a:pt x="8025" y="912"/>
                  <a:pt x="7934" y="1064"/>
                </a:cubicBezTo>
                <a:cubicBezTo>
                  <a:pt x="7812" y="1277"/>
                  <a:pt x="7691" y="1520"/>
                  <a:pt x="7600" y="1733"/>
                </a:cubicBezTo>
                <a:cubicBezTo>
                  <a:pt x="7417" y="2219"/>
                  <a:pt x="7326" y="2736"/>
                  <a:pt x="7296" y="3283"/>
                </a:cubicBezTo>
                <a:cubicBezTo>
                  <a:pt x="6688" y="2554"/>
                  <a:pt x="5806" y="1976"/>
                  <a:pt x="4803" y="1824"/>
                </a:cubicBezTo>
                <a:cubicBezTo>
                  <a:pt x="4783" y="1821"/>
                  <a:pt x="4764" y="1820"/>
                  <a:pt x="4746" y="1820"/>
                </a:cubicBezTo>
                <a:cubicBezTo>
                  <a:pt x="4381" y="1820"/>
                  <a:pt x="4408" y="2384"/>
                  <a:pt x="4408" y="2645"/>
                </a:cubicBezTo>
                <a:cubicBezTo>
                  <a:pt x="4378" y="3131"/>
                  <a:pt x="4439" y="3587"/>
                  <a:pt x="4560" y="4043"/>
                </a:cubicBezTo>
                <a:cubicBezTo>
                  <a:pt x="4319" y="3893"/>
                  <a:pt x="4018" y="3772"/>
                  <a:pt x="3717" y="3681"/>
                </a:cubicBezTo>
                <a:lnTo>
                  <a:pt x="3717" y="3681"/>
                </a:lnTo>
                <a:cubicBezTo>
                  <a:pt x="3678" y="3647"/>
                  <a:pt x="3612" y="3642"/>
                  <a:pt x="3587" y="3618"/>
                </a:cubicBezTo>
                <a:cubicBezTo>
                  <a:pt x="3405" y="3587"/>
                  <a:pt x="3253" y="3557"/>
                  <a:pt x="3071" y="3526"/>
                </a:cubicBezTo>
                <a:cubicBezTo>
                  <a:pt x="3043" y="3520"/>
                  <a:pt x="3013" y="3516"/>
                  <a:pt x="2982" y="3516"/>
                </a:cubicBezTo>
                <a:cubicBezTo>
                  <a:pt x="2875" y="3516"/>
                  <a:pt x="2760" y="3561"/>
                  <a:pt x="2736" y="3678"/>
                </a:cubicBezTo>
                <a:cubicBezTo>
                  <a:pt x="2706" y="3800"/>
                  <a:pt x="2706" y="3952"/>
                  <a:pt x="2706" y="4074"/>
                </a:cubicBezTo>
                <a:cubicBezTo>
                  <a:pt x="2676" y="4499"/>
                  <a:pt x="2706" y="4894"/>
                  <a:pt x="2797" y="5259"/>
                </a:cubicBezTo>
                <a:cubicBezTo>
                  <a:pt x="2676" y="5198"/>
                  <a:pt x="2554" y="5137"/>
                  <a:pt x="2432" y="5077"/>
                </a:cubicBezTo>
                <a:cubicBezTo>
                  <a:pt x="2372" y="5046"/>
                  <a:pt x="2280" y="5046"/>
                  <a:pt x="2220" y="5016"/>
                </a:cubicBezTo>
                <a:cubicBezTo>
                  <a:pt x="2128" y="4985"/>
                  <a:pt x="2128" y="4955"/>
                  <a:pt x="2098" y="4864"/>
                </a:cubicBezTo>
                <a:cubicBezTo>
                  <a:pt x="1976" y="4621"/>
                  <a:pt x="1855" y="4378"/>
                  <a:pt x="1703" y="4165"/>
                </a:cubicBezTo>
                <a:cubicBezTo>
                  <a:pt x="1551" y="3952"/>
                  <a:pt x="1399" y="3770"/>
                  <a:pt x="1247" y="3587"/>
                </a:cubicBezTo>
                <a:cubicBezTo>
                  <a:pt x="1142" y="3509"/>
                  <a:pt x="1037" y="3362"/>
                  <a:pt x="894" y="3362"/>
                </a:cubicBezTo>
                <a:cubicBezTo>
                  <a:pt x="871" y="3362"/>
                  <a:pt x="847" y="3366"/>
                  <a:pt x="821" y="3374"/>
                </a:cubicBezTo>
                <a:cubicBezTo>
                  <a:pt x="639" y="3435"/>
                  <a:pt x="487" y="3648"/>
                  <a:pt x="396" y="3800"/>
                </a:cubicBezTo>
                <a:cubicBezTo>
                  <a:pt x="244" y="3982"/>
                  <a:pt x="122" y="4195"/>
                  <a:pt x="31" y="4408"/>
                </a:cubicBezTo>
                <a:cubicBezTo>
                  <a:pt x="1" y="4438"/>
                  <a:pt x="1" y="4438"/>
                  <a:pt x="1" y="4438"/>
                </a:cubicBezTo>
                <a:lnTo>
                  <a:pt x="1" y="32037"/>
                </a:lnTo>
                <a:lnTo>
                  <a:pt x="69759" y="32037"/>
                </a:lnTo>
                <a:cubicBezTo>
                  <a:pt x="69789" y="32037"/>
                  <a:pt x="69789" y="32007"/>
                  <a:pt x="69820" y="32007"/>
                </a:cubicBezTo>
                <a:cubicBezTo>
                  <a:pt x="70063" y="31855"/>
                  <a:pt x="70276" y="31703"/>
                  <a:pt x="70488" y="31521"/>
                </a:cubicBezTo>
                <a:cubicBezTo>
                  <a:pt x="70671" y="31369"/>
                  <a:pt x="70853" y="31217"/>
                  <a:pt x="71005" y="31034"/>
                </a:cubicBezTo>
                <a:cubicBezTo>
                  <a:pt x="71096" y="30913"/>
                  <a:pt x="71248" y="30761"/>
                  <a:pt x="71157" y="30578"/>
                </a:cubicBezTo>
                <a:cubicBezTo>
                  <a:pt x="71096" y="30396"/>
                  <a:pt x="70853" y="30305"/>
                  <a:pt x="70701" y="30214"/>
                </a:cubicBezTo>
                <a:cubicBezTo>
                  <a:pt x="70488" y="30092"/>
                  <a:pt x="70276" y="29971"/>
                  <a:pt x="70032" y="29879"/>
                </a:cubicBezTo>
                <a:cubicBezTo>
                  <a:pt x="69546" y="29697"/>
                  <a:pt x="68999" y="29606"/>
                  <a:pt x="68482" y="29606"/>
                </a:cubicBezTo>
                <a:cubicBezTo>
                  <a:pt x="68817" y="29211"/>
                  <a:pt x="69121" y="28755"/>
                  <a:pt x="69333" y="28268"/>
                </a:cubicBezTo>
                <a:cubicBezTo>
                  <a:pt x="69425" y="28025"/>
                  <a:pt x="69516" y="27782"/>
                  <a:pt x="69577" y="27509"/>
                </a:cubicBezTo>
                <a:cubicBezTo>
                  <a:pt x="69607" y="27357"/>
                  <a:pt x="69698" y="27083"/>
                  <a:pt x="69577" y="26931"/>
                </a:cubicBezTo>
                <a:cubicBezTo>
                  <a:pt x="69425" y="26779"/>
                  <a:pt x="69121" y="26779"/>
                  <a:pt x="68969" y="26779"/>
                </a:cubicBezTo>
                <a:cubicBezTo>
                  <a:pt x="68725" y="26749"/>
                  <a:pt x="68452" y="26749"/>
                  <a:pt x="68209" y="26749"/>
                </a:cubicBezTo>
                <a:cubicBezTo>
                  <a:pt x="67692" y="26779"/>
                  <a:pt x="67175" y="26901"/>
                  <a:pt x="66689" y="27113"/>
                </a:cubicBezTo>
                <a:cubicBezTo>
                  <a:pt x="67054" y="26262"/>
                  <a:pt x="67206" y="25198"/>
                  <a:pt x="66902" y="24226"/>
                </a:cubicBezTo>
                <a:cubicBezTo>
                  <a:pt x="66855" y="24063"/>
                  <a:pt x="66741" y="24007"/>
                  <a:pt x="66605" y="24007"/>
                </a:cubicBezTo>
                <a:cubicBezTo>
                  <a:pt x="66386" y="24007"/>
                  <a:pt x="66109" y="24151"/>
                  <a:pt x="65959" y="24226"/>
                </a:cubicBezTo>
                <a:cubicBezTo>
                  <a:pt x="65534" y="24408"/>
                  <a:pt x="65139" y="24682"/>
                  <a:pt x="64774" y="25016"/>
                </a:cubicBezTo>
                <a:cubicBezTo>
                  <a:pt x="64804" y="24682"/>
                  <a:pt x="64804" y="24378"/>
                  <a:pt x="64744" y="24043"/>
                </a:cubicBezTo>
                <a:lnTo>
                  <a:pt x="64736" y="24051"/>
                </a:lnTo>
                <a:lnTo>
                  <a:pt x="64736" y="24051"/>
                </a:lnTo>
                <a:cubicBezTo>
                  <a:pt x="64754" y="24012"/>
                  <a:pt x="64713" y="23947"/>
                  <a:pt x="64713" y="23922"/>
                </a:cubicBezTo>
                <a:cubicBezTo>
                  <a:pt x="64683" y="23739"/>
                  <a:pt x="64652" y="23588"/>
                  <a:pt x="64592" y="23405"/>
                </a:cubicBezTo>
                <a:cubicBezTo>
                  <a:pt x="64540" y="23303"/>
                  <a:pt x="64468" y="23179"/>
                  <a:pt x="64355" y="23179"/>
                </a:cubicBezTo>
                <a:cubicBezTo>
                  <a:pt x="64334" y="23179"/>
                  <a:pt x="64312" y="23183"/>
                  <a:pt x="64288" y="23192"/>
                </a:cubicBezTo>
                <a:cubicBezTo>
                  <a:pt x="64136" y="23223"/>
                  <a:pt x="64014" y="23284"/>
                  <a:pt x="63893" y="23344"/>
                </a:cubicBezTo>
                <a:cubicBezTo>
                  <a:pt x="63528" y="23496"/>
                  <a:pt x="63193" y="23709"/>
                  <a:pt x="62889" y="23983"/>
                </a:cubicBezTo>
                <a:cubicBezTo>
                  <a:pt x="62920" y="23831"/>
                  <a:pt x="62889" y="23679"/>
                  <a:pt x="62889" y="23527"/>
                </a:cubicBezTo>
                <a:cubicBezTo>
                  <a:pt x="62889" y="23466"/>
                  <a:pt x="62859" y="23405"/>
                  <a:pt x="62859" y="23344"/>
                </a:cubicBezTo>
                <a:cubicBezTo>
                  <a:pt x="62859" y="23223"/>
                  <a:pt x="62859" y="23223"/>
                  <a:pt x="62920" y="23132"/>
                </a:cubicBezTo>
                <a:cubicBezTo>
                  <a:pt x="63072" y="22919"/>
                  <a:pt x="63224" y="22706"/>
                  <a:pt x="63376" y="22463"/>
                </a:cubicBezTo>
                <a:cubicBezTo>
                  <a:pt x="63467" y="22250"/>
                  <a:pt x="63558" y="22037"/>
                  <a:pt x="63649" y="21794"/>
                </a:cubicBezTo>
                <a:cubicBezTo>
                  <a:pt x="63680" y="21642"/>
                  <a:pt x="63771" y="21429"/>
                  <a:pt x="63649" y="21308"/>
                </a:cubicBezTo>
                <a:cubicBezTo>
                  <a:pt x="63497" y="21186"/>
                  <a:pt x="63224" y="21156"/>
                  <a:pt x="63072" y="21156"/>
                </a:cubicBezTo>
                <a:cubicBezTo>
                  <a:pt x="62798" y="21095"/>
                  <a:pt x="62555" y="21095"/>
                  <a:pt x="62312" y="21095"/>
                </a:cubicBezTo>
                <a:cubicBezTo>
                  <a:pt x="61765" y="21095"/>
                  <a:pt x="61248" y="21217"/>
                  <a:pt x="60731" y="21429"/>
                </a:cubicBezTo>
                <a:cubicBezTo>
                  <a:pt x="60914" y="20913"/>
                  <a:pt x="61005" y="20396"/>
                  <a:pt x="60975" y="19849"/>
                </a:cubicBezTo>
                <a:cubicBezTo>
                  <a:pt x="60975" y="19575"/>
                  <a:pt x="60944" y="19332"/>
                  <a:pt x="60883" y="19059"/>
                </a:cubicBezTo>
                <a:cubicBezTo>
                  <a:pt x="60853" y="18907"/>
                  <a:pt x="60823" y="18633"/>
                  <a:pt x="60610" y="18511"/>
                </a:cubicBezTo>
                <a:cubicBezTo>
                  <a:pt x="60569" y="18491"/>
                  <a:pt x="60523" y="18483"/>
                  <a:pt x="60474" y="18483"/>
                </a:cubicBezTo>
                <a:cubicBezTo>
                  <a:pt x="60309" y="18483"/>
                  <a:pt x="60113" y="18579"/>
                  <a:pt x="59971" y="18603"/>
                </a:cubicBezTo>
                <a:cubicBezTo>
                  <a:pt x="59728" y="18694"/>
                  <a:pt x="59516" y="18785"/>
                  <a:pt x="59303" y="18907"/>
                </a:cubicBezTo>
                <a:cubicBezTo>
                  <a:pt x="58816" y="19150"/>
                  <a:pt x="58391" y="19484"/>
                  <a:pt x="58057" y="19879"/>
                </a:cubicBezTo>
                <a:cubicBezTo>
                  <a:pt x="58026" y="19423"/>
                  <a:pt x="57935" y="18937"/>
                  <a:pt x="57753" y="18481"/>
                </a:cubicBezTo>
                <a:cubicBezTo>
                  <a:pt x="57570" y="18025"/>
                  <a:pt x="57297" y="17569"/>
                  <a:pt x="56902" y="17204"/>
                </a:cubicBezTo>
                <a:cubicBezTo>
                  <a:pt x="56826" y="17129"/>
                  <a:pt x="56749" y="17098"/>
                  <a:pt x="56673" y="17098"/>
                </a:cubicBezTo>
                <a:cubicBezTo>
                  <a:pt x="56413" y="17098"/>
                  <a:pt x="56168" y="17458"/>
                  <a:pt x="56050" y="17600"/>
                </a:cubicBezTo>
                <a:cubicBezTo>
                  <a:pt x="55746" y="17995"/>
                  <a:pt x="55534" y="18420"/>
                  <a:pt x="55382" y="18846"/>
                </a:cubicBezTo>
                <a:cubicBezTo>
                  <a:pt x="55231" y="18575"/>
                  <a:pt x="55081" y="18304"/>
                  <a:pt x="54871" y="18062"/>
                </a:cubicBezTo>
                <a:lnTo>
                  <a:pt x="54871" y="18062"/>
                </a:lnTo>
                <a:cubicBezTo>
                  <a:pt x="54873" y="18010"/>
                  <a:pt x="54800" y="17960"/>
                  <a:pt x="54774" y="17934"/>
                </a:cubicBezTo>
                <a:lnTo>
                  <a:pt x="54713" y="17843"/>
                </a:lnTo>
                <a:lnTo>
                  <a:pt x="54652" y="17812"/>
                </a:lnTo>
                <a:cubicBezTo>
                  <a:pt x="54652" y="17812"/>
                  <a:pt x="54683" y="17782"/>
                  <a:pt x="54683" y="17782"/>
                </a:cubicBezTo>
                <a:cubicBezTo>
                  <a:pt x="54652" y="17721"/>
                  <a:pt x="54622" y="17660"/>
                  <a:pt x="54622" y="17600"/>
                </a:cubicBezTo>
                <a:cubicBezTo>
                  <a:pt x="54603" y="17561"/>
                  <a:pt x="54571" y="17523"/>
                  <a:pt x="54528" y="17523"/>
                </a:cubicBezTo>
                <a:cubicBezTo>
                  <a:pt x="54502" y="17523"/>
                  <a:pt x="54473" y="17536"/>
                  <a:pt x="54439" y="17569"/>
                </a:cubicBezTo>
                <a:cubicBezTo>
                  <a:pt x="54348" y="17660"/>
                  <a:pt x="54227" y="17752"/>
                  <a:pt x="54136" y="17843"/>
                </a:cubicBezTo>
                <a:cubicBezTo>
                  <a:pt x="53862" y="18086"/>
                  <a:pt x="53588" y="18359"/>
                  <a:pt x="53345" y="18694"/>
                </a:cubicBezTo>
                <a:cubicBezTo>
                  <a:pt x="53315" y="18542"/>
                  <a:pt x="53284" y="18390"/>
                  <a:pt x="53254" y="18268"/>
                </a:cubicBezTo>
                <a:cubicBezTo>
                  <a:pt x="53254" y="18207"/>
                  <a:pt x="53224" y="18116"/>
                  <a:pt x="53224" y="18056"/>
                </a:cubicBezTo>
                <a:cubicBezTo>
                  <a:pt x="53193" y="17964"/>
                  <a:pt x="53193" y="17964"/>
                  <a:pt x="53254" y="17873"/>
                </a:cubicBezTo>
                <a:cubicBezTo>
                  <a:pt x="53376" y="17630"/>
                  <a:pt x="53497" y="17387"/>
                  <a:pt x="53619" y="17144"/>
                </a:cubicBezTo>
                <a:cubicBezTo>
                  <a:pt x="53710" y="16931"/>
                  <a:pt x="53801" y="16718"/>
                  <a:pt x="53862" y="16475"/>
                </a:cubicBezTo>
                <a:cubicBezTo>
                  <a:pt x="53892" y="16353"/>
                  <a:pt x="53953" y="16141"/>
                  <a:pt x="53862" y="16019"/>
                </a:cubicBezTo>
                <a:cubicBezTo>
                  <a:pt x="53789" y="15964"/>
                  <a:pt x="53672" y="15953"/>
                  <a:pt x="53564" y="15953"/>
                </a:cubicBezTo>
                <a:cubicBezTo>
                  <a:pt x="53492" y="15953"/>
                  <a:pt x="53424" y="15958"/>
                  <a:pt x="53376" y="15958"/>
                </a:cubicBezTo>
                <a:cubicBezTo>
                  <a:pt x="53132" y="15958"/>
                  <a:pt x="52950" y="15958"/>
                  <a:pt x="52707" y="15989"/>
                </a:cubicBezTo>
                <a:cubicBezTo>
                  <a:pt x="52464" y="16019"/>
                  <a:pt x="52251" y="16049"/>
                  <a:pt x="52008" y="16110"/>
                </a:cubicBezTo>
                <a:cubicBezTo>
                  <a:pt x="51886" y="16141"/>
                  <a:pt x="51765" y="16171"/>
                  <a:pt x="51673" y="16232"/>
                </a:cubicBezTo>
                <a:cubicBezTo>
                  <a:pt x="51552" y="16262"/>
                  <a:pt x="51430" y="16293"/>
                  <a:pt x="51309" y="16323"/>
                </a:cubicBezTo>
                <a:cubicBezTo>
                  <a:pt x="51613" y="15897"/>
                  <a:pt x="51825" y="15411"/>
                  <a:pt x="51947" y="14894"/>
                </a:cubicBezTo>
                <a:cubicBezTo>
                  <a:pt x="52008" y="14621"/>
                  <a:pt x="52038" y="14378"/>
                  <a:pt x="52069" y="14104"/>
                </a:cubicBezTo>
                <a:cubicBezTo>
                  <a:pt x="52069" y="13952"/>
                  <a:pt x="52129" y="13679"/>
                  <a:pt x="51977" y="13527"/>
                </a:cubicBezTo>
                <a:cubicBezTo>
                  <a:pt x="51901" y="13451"/>
                  <a:pt x="51780" y="13428"/>
                  <a:pt x="51658" y="13428"/>
                </a:cubicBezTo>
                <a:cubicBezTo>
                  <a:pt x="51537" y="13428"/>
                  <a:pt x="51415" y="13451"/>
                  <a:pt x="51339" y="13466"/>
                </a:cubicBezTo>
                <a:cubicBezTo>
                  <a:pt x="51066" y="13466"/>
                  <a:pt x="50853" y="13527"/>
                  <a:pt x="50610" y="13557"/>
                </a:cubicBezTo>
                <a:cubicBezTo>
                  <a:pt x="50062" y="13679"/>
                  <a:pt x="49576" y="13891"/>
                  <a:pt x="49151" y="14165"/>
                </a:cubicBezTo>
                <a:cubicBezTo>
                  <a:pt x="49394" y="13283"/>
                  <a:pt x="49333" y="12220"/>
                  <a:pt x="48907" y="11308"/>
                </a:cubicBezTo>
                <a:cubicBezTo>
                  <a:pt x="48840" y="11182"/>
                  <a:pt x="48744" y="11136"/>
                  <a:pt x="48639" y="11136"/>
                </a:cubicBezTo>
                <a:cubicBezTo>
                  <a:pt x="48413" y="11136"/>
                  <a:pt x="48141" y="11346"/>
                  <a:pt x="47996" y="11429"/>
                </a:cubicBezTo>
                <a:cubicBezTo>
                  <a:pt x="47600" y="11703"/>
                  <a:pt x="47236" y="12037"/>
                  <a:pt x="46932" y="12402"/>
                </a:cubicBezTo>
                <a:cubicBezTo>
                  <a:pt x="46901" y="12098"/>
                  <a:pt x="46841" y="11764"/>
                  <a:pt x="46780" y="11460"/>
                </a:cubicBezTo>
                <a:cubicBezTo>
                  <a:pt x="46767" y="11472"/>
                  <a:pt x="46757" y="11482"/>
                  <a:pt x="46749" y="11490"/>
                </a:cubicBezTo>
                <a:lnTo>
                  <a:pt x="46749" y="11490"/>
                </a:lnTo>
                <a:cubicBezTo>
                  <a:pt x="46780" y="11429"/>
                  <a:pt x="46749" y="11368"/>
                  <a:pt x="46719" y="11338"/>
                </a:cubicBezTo>
                <a:cubicBezTo>
                  <a:pt x="46658" y="11186"/>
                  <a:pt x="46597" y="11004"/>
                  <a:pt x="46537" y="10882"/>
                </a:cubicBezTo>
                <a:cubicBezTo>
                  <a:pt x="46467" y="10766"/>
                  <a:pt x="46398" y="10668"/>
                  <a:pt x="46302" y="10668"/>
                </a:cubicBezTo>
                <a:cubicBezTo>
                  <a:pt x="46271" y="10668"/>
                  <a:pt x="46239" y="10678"/>
                  <a:pt x="46202" y="10700"/>
                </a:cubicBezTo>
                <a:cubicBezTo>
                  <a:pt x="46050" y="10730"/>
                  <a:pt x="45959" y="10821"/>
                  <a:pt x="45837" y="10882"/>
                </a:cubicBezTo>
                <a:cubicBezTo>
                  <a:pt x="45503" y="11095"/>
                  <a:pt x="45199" y="11368"/>
                  <a:pt x="44926" y="11642"/>
                </a:cubicBezTo>
                <a:cubicBezTo>
                  <a:pt x="44926" y="11490"/>
                  <a:pt x="44895" y="11368"/>
                  <a:pt x="44865" y="11217"/>
                </a:cubicBezTo>
                <a:cubicBezTo>
                  <a:pt x="44865" y="11156"/>
                  <a:pt x="44834" y="11065"/>
                  <a:pt x="44834" y="11004"/>
                </a:cubicBezTo>
                <a:cubicBezTo>
                  <a:pt x="44804" y="10913"/>
                  <a:pt x="44804" y="10913"/>
                  <a:pt x="44865" y="10821"/>
                </a:cubicBezTo>
                <a:cubicBezTo>
                  <a:pt x="44986" y="10578"/>
                  <a:pt x="45108" y="10335"/>
                  <a:pt x="45230" y="10092"/>
                </a:cubicBezTo>
                <a:cubicBezTo>
                  <a:pt x="45290" y="9879"/>
                  <a:pt x="45382" y="9636"/>
                  <a:pt x="45412" y="9393"/>
                </a:cubicBezTo>
                <a:cubicBezTo>
                  <a:pt x="45442" y="9271"/>
                  <a:pt x="45503" y="9058"/>
                  <a:pt x="45382" y="8937"/>
                </a:cubicBezTo>
                <a:cubicBezTo>
                  <a:pt x="45280" y="8856"/>
                  <a:pt x="45125" y="8842"/>
                  <a:pt x="44988" y="8842"/>
                </a:cubicBezTo>
                <a:cubicBezTo>
                  <a:pt x="44919" y="8842"/>
                  <a:pt x="44855" y="8846"/>
                  <a:pt x="44804" y="8846"/>
                </a:cubicBezTo>
                <a:cubicBezTo>
                  <a:pt x="44733" y="8837"/>
                  <a:pt x="44662" y="8833"/>
                  <a:pt x="44590" y="8833"/>
                </a:cubicBezTo>
                <a:cubicBezTo>
                  <a:pt x="44418" y="8833"/>
                  <a:pt x="44246" y="8855"/>
                  <a:pt x="44075" y="8876"/>
                </a:cubicBezTo>
                <a:cubicBezTo>
                  <a:pt x="43527" y="8937"/>
                  <a:pt x="43011" y="9089"/>
                  <a:pt x="42555" y="9332"/>
                </a:cubicBezTo>
                <a:cubicBezTo>
                  <a:pt x="42707" y="8846"/>
                  <a:pt x="42768" y="8299"/>
                  <a:pt x="42707" y="7751"/>
                </a:cubicBezTo>
                <a:cubicBezTo>
                  <a:pt x="42707" y="7508"/>
                  <a:pt x="42676" y="7235"/>
                  <a:pt x="42616" y="6992"/>
                </a:cubicBezTo>
                <a:cubicBezTo>
                  <a:pt x="42585" y="6840"/>
                  <a:pt x="42524" y="6566"/>
                  <a:pt x="42372" y="6475"/>
                </a:cubicBezTo>
                <a:cubicBezTo>
                  <a:pt x="42338" y="6463"/>
                  <a:pt x="42299" y="6458"/>
                  <a:pt x="42259" y="6458"/>
                </a:cubicBezTo>
                <a:cubicBezTo>
                  <a:pt x="42090" y="6458"/>
                  <a:pt x="41887" y="6547"/>
                  <a:pt x="41764" y="6596"/>
                </a:cubicBezTo>
                <a:cubicBezTo>
                  <a:pt x="41521" y="6688"/>
                  <a:pt x="41309" y="6809"/>
                  <a:pt x="41096" y="6931"/>
                </a:cubicBezTo>
                <a:cubicBezTo>
                  <a:pt x="40640" y="7174"/>
                  <a:pt x="40214" y="7539"/>
                  <a:pt x="39880" y="7903"/>
                </a:cubicBezTo>
                <a:cubicBezTo>
                  <a:pt x="39850" y="6992"/>
                  <a:pt x="39576" y="5988"/>
                  <a:pt x="38907" y="5229"/>
                </a:cubicBezTo>
                <a:cubicBezTo>
                  <a:pt x="38843" y="5150"/>
                  <a:pt x="38774" y="5118"/>
                  <a:pt x="38703" y="5118"/>
                </a:cubicBezTo>
                <a:cubicBezTo>
                  <a:pt x="38472" y="5118"/>
                  <a:pt x="38226" y="5454"/>
                  <a:pt x="38087" y="5593"/>
                </a:cubicBezTo>
                <a:cubicBezTo>
                  <a:pt x="37752" y="5958"/>
                  <a:pt x="37509" y="6353"/>
                  <a:pt x="37296" y="6779"/>
                </a:cubicBezTo>
                <a:cubicBezTo>
                  <a:pt x="37206" y="6509"/>
                  <a:pt x="37087" y="6209"/>
                  <a:pt x="36908" y="5938"/>
                </a:cubicBezTo>
                <a:lnTo>
                  <a:pt x="36908" y="5938"/>
                </a:lnTo>
                <a:cubicBezTo>
                  <a:pt x="36919" y="5884"/>
                  <a:pt x="36867" y="5833"/>
                  <a:pt x="36840" y="5806"/>
                </a:cubicBezTo>
                <a:cubicBezTo>
                  <a:pt x="36749" y="5654"/>
                  <a:pt x="36658" y="5533"/>
                  <a:pt x="36536" y="5411"/>
                </a:cubicBezTo>
                <a:cubicBezTo>
                  <a:pt x="36473" y="5347"/>
                  <a:pt x="36394" y="5269"/>
                  <a:pt x="36301" y="5269"/>
                </a:cubicBezTo>
                <a:cubicBezTo>
                  <a:pt x="36260" y="5269"/>
                  <a:pt x="36217" y="5283"/>
                  <a:pt x="36172" y="5320"/>
                </a:cubicBezTo>
                <a:cubicBezTo>
                  <a:pt x="36080" y="5381"/>
                  <a:pt x="35959" y="5502"/>
                  <a:pt x="35868" y="5593"/>
                </a:cubicBezTo>
                <a:cubicBezTo>
                  <a:pt x="35594" y="5867"/>
                  <a:pt x="35381" y="6201"/>
                  <a:pt x="35169" y="6536"/>
                </a:cubicBezTo>
                <a:cubicBezTo>
                  <a:pt x="35138" y="6414"/>
                  <a:pt x="35077" y="6262"/>
                  <a:pt x="35017" y="6140"/>
                </a:cubicBezTo>
                <a:cubicBezTo>
                  <a:pt x="34986" y="6080"/>
                  <a:pt x="34956" y="6019"/>
                  <a:pt x="34925" y="5958"/>
                </a:cubicBezTo>
                <a:cubicBezTo>
                  <a:pt x="34895" y="5867"/>
                  <a:pt x="34895" y="5836"/>
                  <a:pt x="34925" y="5745"/>
                </a:cubicBezTo>
                <a:cubicBezTo>
                  <a:pt x="34986" y="5502"/>
                  <a:pt x="35077" y="5229"/>
                  <a:pt x="35108" y="4955"/>
                </a:cubicBezTo>
                <a:cubicBezTo>
                  <a:pt x="35138" y="4712"/>
                  <a:pt x="35169" y="4499"/>
                  <a:pt x="35138" y="4256"/>
                </a:cubicBezTo>
                <a:cubicBezTo>
                  <a:pt x="35138" y="4104"/>
                  <a:pt x="35169" y="3891"/>
                  <a:pt x="34986" y="3800"/>
                </a:cubicBezTo>
                <a:cubicBezTo>
                  <a:pt x="34939" y="3781"/>
                  <a:pt x="34883" y="3774"/>
                  <a:pt x="34823" y="3774"/>
                </a:cubicBezTo>
                <a:cubicBezTo>
                  <a:pt x="34689" y="3774"/>
                  <a:pt x="34535" y="3809"/>
                  <a:pt x="34409" y="3830"/>
                </a:cubicBezTo>
                <a:cubicBezTo>
                  <a:pt x="34196" y="3891"/>
                  <a:pt x="33953" y="3952"/>
                  <a:pt x="33740" y="4043"/>
                </a:cubicBezTo>
                <a:cubicBezTo>
                  <a:pt x="33223" y="4195"/>
                  <a:pt x="32767" y="4499"/>
                  <a:pt x="32372" y="4833"/>
                </a:cubicBezTo>
                <a:cubicBezTo>
                  <a:pt x="32372" y="4286"/>
                  <a:pt x="32342" y="3770"/>
                  <a:pt x="32190" y="3253"/>
                </a:cubicBezTo>
                <a:cubicBezTo>
                  <a:pt x="32099" y="3010"/>
                  <a:pt x="32007" y="2767"/>
                  <a:pt x="31916" y="2523"/>
                </a:cubicBezTo>
                <a:cubicBezTo>
                  <a:pt x="31855" y="2371"/>
                  <a:pt x="31764" y="2128"/>
                  <a:pt x="31552" y="2067"/>
                </a:cubicBezTo>
                <a:cubicBezTo>
                  <a:pt x="31540" y="2065"/>
                  <a:pt x="31527" y="2065"/>
                  <a:pt x="31515" y="2065"/>
                </a:cubicBezTo>
                <a:cubicBezTo>
                  <a:pt x="31338" y="2065"/>
                  <a:pt x="31118" y="2256"/>
                  <a:pt x="31004" y="2341"/>
                </a:cubicBezTo>
                <a:cubicBezTo>
                  <a:pt x="30792" y="2463"/>
                  <a:pt x="30609" y="2615"/>
                  <a:pt x="30427" y="2797"/>
                </a:cubicBezTo>
                <a:cubicBezTo>
                  <a:pt x="30032" y="3131"/>
                  <a:pt x="29697" y="3557"/>
                  <a:pt x="29454" y="4013"/>
                </a:cubicBezTo>
                <a:cubicBezTo>
                  <a:pt x="29241" y="3101"/>
                  <a:pt x="28725" y="2189"/>
                  <a:pt x="27965" y="1581"/>
                </a:cubicBezTo>
                <a:cubicBezTo>
                  <a:pt x="27897" y="1530"/>
                  <a:pt x="27834" y="1509"/>
                  <a:pt x="27774" y="1509"/>
                </a:cubicBezTo>
                <a:cubicBezTo>
                  <a:pt x="27513" y="1509"/>
                  <a:pt x="27329" y="1924"/>
                  <a:pt x="27205" y="2098"/>
                </a:cubicBezTo>
                <a:cubicBezTo>
                  <a:pt x="26962" y="2523"/>
                  <a:pt x="26810" y="2949"/>
                  <a:pt x="26688" y="3435"/>
                </a:cubicBezTo>
                <a:cubicBezTo>
                  <a:pt x="26536" y="3162"/>
                  <a:pt x="26354" y="2919"/>
                  <a:pt x="26141" y="2675"/>
                </a:cubicBezTo>
                <a:cubicBezTo>
                  <a:pt x="26140" y="2678"/>
                  <a:pt x="26139" y="2680"/>
                  <a:pt x="26138" y="2682"/>
                </a:cubicBezTo>
                <a:lnTo>
                  <a:pt x="26138" y="2682"/>
                </a:lnTo>
                <a:cubicBezTo>
                  <a:pt x="26125" y="2637"/>
                  <a:pt x="26076" y="2610"/>
                  <a:pt x="26050" y="2584"/>
                </a:cubicBezTo>
                <a:cubicBezTo>
                  <a:pt x="25928" y="2463"/>
                  <a:pt x="25807" y="2341"/>
                  <a:pt x="25655" y="2250"/>
                </a:cubicBezTo>
                <a:cubicBezTo>
                  <a:pt x="25599" y="2194"/>
                  <a:pt x="25520" y="2138"/>
                  <a:pt x="25440" y="2138"/>
                </a:cubicBezTo>
                <a:cubicBezTo>
                  <a:pt x="25389" y="2138"/>
                  <a:pt x="25337" y="2161"/>
                  <a:pt x="25290" y="2219"/>
                </a:cubicBezTo>
                <a:cubicBezTo>
                  <a:pt x="25199" y="2311"/>
                  <a:pt x="25138" y="2432"/>
                  <a:pt x="25047" y="2523"/>
                </a:cubicBezTo>
                <a:cubicBezTo>
                  <a:pt x="24834" y="2888"/>
                  <a:pt x="24682" y="3253"/>
                  <a:pt x="24561" y="3618"/>
                </a:cubicBezTo>
                <a:cubicBezTo>
                  <a:pt x="24500" y="3496"/>
                  <a:pt x="24409" y="3374"/>
                  <a:pt x="24317" y="3253"/>
                </a:cubicBezTo>
                <a:cubicBezTo>
                  <a:pt x="24287" y="3222"/>
                  <a:pt x="24257" y="3162"/>
                  <a:pt x="24196" y="3101"/>
                </a:cubicBezTo>
                <a:cubicBezTo>
                  <a:pt x="24135" y="3040"/>
                  <a:pt x="24135" y="3010"/>
                  <a:pt x="24135" y="2919"/>
                </a:cubicBezTo>
                <a:cubicBezTo>
                  <a:pt x="24165" y="2645"/>
                  <a:pt x="24196" y="2371"/>
                  <a:pt x="24165" y="2098"/>
                </a:cubicBezTo>
                <a:cubicBezTo>
                  <a:pt x="24165" y="1855"/>
                  <a:pt x="24135" y="1612"/>
                  <a:pt x="24074" y="1399"/>
                </a:cubicBezTo>
                <a:cubicBezTo>
                  <a:pt x="24044" y="1247"/>
                  <a:pt x="24013" y="1034"/>
                  <a:pt x="23831" y="973"/>
                </a:cubicBezTo>
                <a:cubicBezTo>
                  <a:pt x="23811" y="970"/>
                  <a:pt x="23791" y="968"/>
                  <a:pt x="23770" y="968"/>
                </a:cubicBezTo>
                <a:cubicBezTo>
                  <a:pt x="23597" y="968"/>
                  <a:pt x="23392" y="1071"/>
                  <a:pt x="23284" y="1125"/>
                </a:cubicBezTo>
                <a:cubicBezTo>
                  <a:pt x="23041" y="1216"/>
                  <a:pt x="22828" y="1338"/>
                  <a:pt x="22646" y="1460"/>
                </a:cubicBezTo>
                <a:cubicBezTo>
                  <a:pt x="22159" y="1763"/>
                  <a:pt x="21764" y="2128"/>
                  <a:pt x="21460" y="2523"/>
                </a:cubicBezTo>
                <a:cubicBezTo>
                  <a:pt x="21369" y="2007"/>
                  <a:pt x="21217" y="1490"/>
                  <a:pt x="20943" y="1004"/>
                </a:cubicBezTo>
                <a:cubicBezTo>
                  <a:pt x="20822" y="791"/>
                  <a:pt x="20700" y="578"/>
                  <a:pt x="20548" y="365"/>
                </a:cubicBezTo>
                <a:cubicBezTo>
                  <a:pt x="20427" y="244"/>
                  <a:pt x="20305" y="1"/>
                  <a:pt x="20092" y="1"/>
                </a:cubicBez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9"/>
          <p:cNvSpPr/>
          <p:nvPr/>
        </p:nvSpPr>
        <p:spPr>
          <a:xfrm>
            <a:off x="8030800" y="3960400"/>
            <a:ext cx="2060075" cy="891875"/>
          </a:xfrm>
          <a:custGeom>
            <a:rect b="b" l="l" r="r" t="t"/>
            <a:pathLst>
              <a:path extrusionOk="0" h="35675" w="82403">
                <a:moveTo>
                  <a:pt x="28141" y="0"/>
                </a:moveTo>
                <a:cubicBezTo>
                  <a:pt x="27468" y="0"/>
                  <a:pt x="26917" y="104"/>
                  <a:pt x="26535" y="324"/>
                </a:cubicBezTo>
                <a:cubicBezTo>
                  <a:pt x="24165" y="1723"/>
                  <a:pt x="27356" y="7224"/>
                  <a:pt x="29849" y="9109"/>
                </a:cubicBezTo>
                <a:cubicBezTo>
                  <a:pt x="28726" y="8781"/>
                  <a:pt x="27519" y="8638"/>
                  <a:pt x="26359" y="8638"/>
                </a:cubicBezTo>
                <a:cubicBezTo>
                  <a:pt x="22995" y="8638"/>
                  <a:pt x="20021" y="9843"/>
                  <a:pt x="20608" y="11267"/>
                </a:cubicBezTo>
                <a:cubicBezTo>
                  <a:pt x="20531" y="11264"/>
                  <a:pt x="20454" y="11263"/>
                  <a:pt x="20378" y="11263"/>
                </a:cubicBezTo>
                <a:cubicBezTo>
                  <a:pt x="16812" y="11263"/>
                  <a:pt x="14068" y="13993"/>
                  <a:pt x="13830" y="14975"/>
                </a:cubicBezTo>
                <a:cubicBezTo>
                  <a:pt x="13526" y="16100"/>
                  <a:pt x="15380" y="18197"/>
                  <a:pt x="18937" y="18866"/>
                </a:cubicBezTo>
                <a:cubicBezTo>
                  <a:pt x="14894" y="19048"/>
                  <a:pt x="9575" y="21905"/>
                  <a:pt x="12371" y="23182"/>
                </a:cubicBezTo>
                <a:cubicBezTo>
                  <a:pt x="8724" y="23638"/>
                  <a:pt x="6018" y="25826"/>
                  <a:pt x="8146" y="26708"/>
                </a:cubicBezTo>
                <a:cubicBezTo>
                  <a:pt x="4529" y="27468"/>
                  <a:pt x="0" y="32149"/>
                  <a:pt x="5167" y="32392"/>
                </a:cubicBezTo>
                <a:cubicBezTo>
                  <a:pt x="3070" y="33364"/>
                  <a:pt x="2006" y="34945"/>
                  <a:pt x="2067" y="35674"/>
                </a:cubicBezTo>
                <a:lnTo>
                  <a:pt x="79272" y="35674"/>
                </a:lnTo>
                <a:cubicBezTo>
                  <a:pt x="80731" y="34945"/>
                  <a:pt x="82403" y="30538"/>
                  <a:pt x="81886" y="29930"/>
                </a:cubicBezTo>
                <a:cubicBezTo>
                  <a:pt x="81812" y="29847"/>
                  <a:pt x="81661" y="29809"/>
                  <a:pt x="81452" y="29809"/>
                </a:cubicBezTo>
                <a:cubicBezTo>
                  <a:pt x="80202" y="29809"/>
                  <a:pt x="76870" y="31159"/>
                  <a:pt x="75412" y="32331"/>
                </a:cubicBezTo>
                <a:cubicBezTo>
                  <a:pt x="76046" y="30004"/>
                  <a:pt x="75689" y="27346"/>
                  <a:pt x="74998" y="27346"/>
                </a:cubicBezTo>
                <a:cubicBezTo>
                  <a:pt x="74994" y="27346"/>
                  <a:pt x="74990" y="27346"/>
                  <a:pt x="74986" y="27346"/>
                </a:cubicBezTo>
                <a:cubicBezTo>
                  <a:pt x="74287" y="27376"/>
                  <a:pt x="73041" y="29930"/>
                  <a:pt x="73041" y="29930"/>
                </a:cubicBezTo>
                <a:cubicBezTo>
                  <a:pt x="72682" y="26703"/>
                  <a:pt x="68681" y="20714"/>
                  <a:pt x="67362" y="20714"/>
                </a:cubicBezTo>
                <a:cubicBezTo>
                  <a:pt x="67339" y="20714"/>
                  <a:pt x="67317" y="20716"/>
                  <a:pt x="67296" y="20720"/>
                </a:cubicBezTo>
                <a:cubicBezTo>
                  <a:pt x="66050" y="20933"/>
                  <a:pt x="65320" y="23911"/>
                  <a:pt x="65320" y="23911"/>
                </a:cubicBezTo>
                <a:cubicBezTo>
                  <a:pt x="65020" y="21853"/>
                  <a:pt x="62695" y="19618"/>
                  <a:pt x="60864" y="19618"/>
                </a:cubicBezTo>
                <a:cubicBezTo>
                  <a:pt x="60289" y="19618"/>
                  <a:pt x="59763" y="19839"/>
                  <a:pt x="59363" y="20355"/>
                </a:cubicBezTo>
                <a:cubicBezTo>
                  <a:pt x="59619" y="15398"/>
                  <a:pt x="56805" y="11055"/>
                  <a:pt x="55575" y="11055"/>
                </a:cubicBezTo>
                <a:cubicBezTo>
                  <a:pt x="55493" y="11055"/>
                  <a:pt x="55417" y="11075"/>
                  <a:pt x="55351" y="11115"/>
                </a:cubicBezTo>
                <a:cubicBezTo>
                  <a:pt x="54317" y="11723"/>
                  <a:pt x="53740" y="15887"/>
                  <a:pt x="53831" y="17437"/>
                </a:cubicBezTo>
                <a:cubicBezTo>
                  <a:pt x="53624" y="14725"/>
                  <a:pt x="52760" y="12842"/>
                  <a:pt x="51377" y="12842"/>
                </a:cubicBezTo>
                <a:cubicBezTo>
                  <a:pt x="51335" y="12842"/>
                  <a:pt x="51291" y="12844"/>
                  <a:pt x="51247" y="12847"/>
                </a:cubicBezTo>
                <a:cubicBezTo>
                  <a:pt x="50528" y="8742"/>
                  <a:pt x="45142" y="3604"/>
                  <a:pt x="43009" y="3604"/>
                </a:cubicBezTo>
                <a:cubicBezTo>
                  <a:pt x="42978" y="3604"/>
                  <a:pt x="42948" y="3605"/>
                  <a:pt x="42919" y="3607"/>
                </a:cubicBezTo>
                <a:cubicBezTo>
                  <a:pt x="40852" y="3729"/>
                  <a:pt x="41369" y="6951"/>
                  <a:pt x="41369" y="6951"/>
                </a:cubicBezTo>
                <a:cubicBezTo>
                  <a:pt x="38435" y="2844"/>
                  <a:pt x="31649" y="0"/>
                  <a:pt x="28141" y="0"/>
                </a:cubicBez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9"/>
          <p:cNvSpPr txBox="1"/>
          <p:nvPr>
            <p:ph hasCustomPrompt="1" type="title"/>
          </p:nvPr>
        </p:nvSpPr>
        <p:spPr>
          <a:xfrm>
            <a:off x="2185475" y="1856750"/>
            <a:ext cx="1579500" cy="755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500"/>
              <a:buFont typeface="Playfair Display"/>
              <a:buNone/>
              <a:defRPr sz="4000"/>
            </a:lvl1pPr>
            <a:lvl2pPr lvl="1" rtl="0" algn="ctr">
              <a:spcBef>
                <a:spcPts val="0"/>
              </a:spcBef>
              <a:spcAft>
                <a:spcPts val="0"/>
              </a:spcAft>
              <a:buSzPts val="7500"/>
              <a:buFont typeface="Playfair Display"/>
              <a:buNone/>
              <a:defRPr sz="7500">
                <a:latin typeface="Playfair Display"/>
                <a:ea typeface="Playfair Display"/>
                <a:cs typeface="Playfair Display"/>
                <a:sym typeface="Playfair Display"/>
              </a:defRPr>
            </a:lvl2pPr>
            <a:lvl3pPr lvl="2" rtl="0" algn="ctr">
              <a:spcBef>
                <a:spcPts val="0"/>
              </a:spcBef>
              <a:spcAft>
                <a:spcPts val="0"/>
              </a:spcAft>
              <a:buSzPts val="7500"/>
              <a:buFont typeface="Playfair Display"/>
              <a:buNone/>
              <a:defRPr sz="7500">
                <a:latin typeface="Playfair Display"/>
                <a:ea typeface="Playfair Display"/>
                <a:cs typeface="Playfair Display"/>
                <a:sym typeface="Playfair Display"/>
              </a:defRPr>
            </a:lvl3pPr>
            <a:lvl4pPr lvl="3" rtl="0" algn="ctr">
              <a:spcBef>
                <a:spcPts val="0"/>
              </a:spcBef>
              <a:spcAft>
                <a:spcPts val="0"/>
              </a:spcAft>
              <a:buSzPts val="7500"/>
              <a:buFont typeface="Playfair Display"/>
              <a:buNone/>
              <a:defRPr sz="7500">
                <a:latin typeface="Playfair Display"/>
                <a:ea typeface="Playfair Display"/>
                <a:cs typeface="Playfair Display"/>
                <a:sym typeface="Playfair Display"/>
              </a:defRPr>
            </a:lvl4pPr>
            <a:lvl5pPr lvl="4" rtl="0" algn="ctr">
              <a:spcBef>
                <a:spcPts val="0"/>
              </a:spcBef>
              <a:spcAft>
                <a:spcPts val="0"/>
              </a:spcAft>
              <a:buSzPts val="7500"/>
              <a:buFont typeface="Playfair Display"/>
              <a:buNone/>
              <a:defRPr sz="7500">
                <a:latin typeface="Playfair Display"/>
                <a:ea typeface="Playfair Display"/>
                <a:cs typeface="Playfair Display"/>
                <a:sym typeface="Playfair Display"/>
              </a:defRPr>
            </a:lvl5pPr>
            <a:lvl6pPr lvl="5" rtl="0" algn="ctr">
              <a:spcBef>
                <a:spcPts val="0"/>
              </a:spcBef>
              <a:spcAft>
                <a:spcPts val="0"/>
              </a:spcAft>
              <a:buSzPts val="7500"/>
              <a:buFont typeface="Playfair Display"/>
              <a:buNone/>
              <a:defRPr sz="7500">
                <a:latin typeface="Playfair Display"/>
                <a:ea typeface="Playfair Display"/>
                <a:cs typeface="Playfair Display"/>
                <a:sym typeface="Playfair Display"/>
              </a:defRPr>
            </a:lvl6pPr>
            <a:lvl7pPr lvl="6" rtl="0" algn="ctr">
              <a:spcBef>
                <a:spcPts val="0"/>
              </a:spcBef>
              <a:spcAft>
                <a:spcPts val="0"/>
              </a:spcAft>
              <a:buSzPts val="7500"/>
              <a:buFont typeface="Playfair Display"/>
              <a:buNone/>
              <a:defRPr sz="7500">
                <a:latin typeface="Playfair Display"/>
                <a:ea typeface="Playfair Display"/>
                <a:cs typeface="Playfair Display"/>
                <a:sym typeface="Playfair Display"/>
              </a:defRPr>
            </a:lvl7pPr>
            <a:lvl8pPr lvl="7" rtl="0" algn="ctr">
              <a:spcBef>
                <a:spcPts val="0"/>
              </a:spcBef>
              <a:spcAft>
                <a:spcPts val="0"/>
              </a:spcAft>
              <a:buSzPts val="7500"/>
              <a:buFont typeface="Playfair Display"/>
              <a:buNone/>
              <a:defRPr sz="7500">
                <a:latin typeface="Playfair Display"/>
                <a:ea typeface="Playfair Display"/>
                <a:cs typeface="Playfair Display"/>
                <a:sym typeface="Playfair Display"/>
              </a:defRPr>
            </a:lvl8pPr>
            <a:lvl9pPr lvl="8" rtl="0" algn="ctr">
              <a:spcBef>
                <a:spcPts val="0"/>
              </a:spcBef>
              <a:spcAft>
                <a:spcPts val="0"/>
              </a:spcAft>
              <a:buSzPts val="7500"/>
              <a:buFont typeface="Playfair Display"/>
              <a:buNone/>
              <a:defRPr sz="7500">
                <a:latin typeface="Playfair Display"/>
                <a:ea typeface="Playfair Display"/>
                <a:cs typeface="Playfair Display"/>
                <a:sym typeface="Playfair Display"/>
              </a:defRPr>
            </a:lvl9pPr>
          </a:lstStyle>
          <a:p>
            <a:r>
              <a:t>xx%</a:t>
            </a:r>
          </a:p>
        </p:txBody>
      </p:sp>
      <p:sp>
        <p:nvSpPr>
          <p:cNvPr id="867" name="Google Shape;867;p39"/>
          <p:cNvSpPr txBox="1"/>
          <p:nvPr>
            <p:ph idx="1" type="subTitle"/>
          </p:nvPr>
        </p:nvSpPr>
        <p:spPr>
          <a:xfrm>
            <a:off x="1679175" y="3019724"/>
            <a:ext cx="2592000" cy="75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68" name="Google Shape;868;p39"/>
          <p:cNvSpPr txBox="1"/>
          <p:nvPr>
            <p:ph hasCustomPrompt="1" idx="2" type="title"/>
          </p:nvPr>
        </p:nvSpPr>
        <p:spPr>
          <a:xfrm>
            <a:off x="5379000" y="1856750"/>
            <a:ext cx="1579500" cy="755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500"/>
              <a:buFont typeface="Playfair Display"/>
              <a:buNone/>
              <a:defRPr sz="4000"/>
            </a:lvl1pPr>
            <a:lvl2pPr lvl="1" rtl="0" algn="ctr">
              <a:spcBef>
                <a:spcPts val="0"/>
              </a:spcBef>
              <a:spcAft>
                <a:spcPts val="0"/>
              </a:spcAft>
              <a:buSzPts val="7500"/>
              <a:buFont typeface="Playfair Display"/>
              <a:buNone/>
              <a:defRPr sz="7500">
                <a:latin typeface="Playfair Display"/>
                <a:ea typeface="Playfair Display"/>
                <a:cs typeface="Playfair Display"/>
                <a:sym typeface="Playfair Display"/>
              </a:defRPr>
            </a:lvl2pPr>
            <a:lvl3pPr lvl="2" rtl="0" algn="ctr">
              <a:spcBef>
                <a:spcPts val="0"/>
              </a:spcBef>
              <a:spcAft>
                <a:spcPts val="0"/>
              </a:spcAft>
              <a:buSzPts val="7500"/>
              <a:buFont typeface="Playfair Display"/>
              <a:buNone/>
              <a:defRPr sz="7500">
                <a:latin typeface="Playfair Display"/>
                <a:ea typeface="Playfair Display"/>
                <a:cs typeface="Playfair Display"/>
                <a:sym typeface="Playfair Display"/>
              </a:defRPr>
            </a:lvl3pPr>
            <a:lvl4pPr lvl="3" rtl="0" algn="ctr">
              <a:spcBef>
                <a:spcPts val="0"/>
              </a:spcBef>
              <a:spcAft>
                <a:spcPts val="0"/>
              </a:spcAft>
              <a:buSzPts val="7500"/>
              <a:buFont typeface="Playfair Display"/>
              <a:buNone/>
              <a:defRPr sz="7500">
                <a:latin typeface="Playfair Display"/>
                <a:ea typeface="Playfair Display"/>
                <a:cs typeface="Playfair Display"/>
                <a:sym typeface="Playfair Display"/>
              </a:defRPr>
            </a:lvl4pPr>
            <a:lvl5pPr lvl="4" rtl="0" algn="ctr">
              <a:spcBef>
                <a:spcPts val="0"/>
              </a:spcBef>
              <a:spcAft>
                <a:spcPts val="0"/>
              </a:spcAft>
              <a:buSzPts val="7500"/>
              <a:buFont typeface="Playfair Display"/>
              <a:buNone/>
              <a:defRPr sz="7500">
                <a:latin typeface="Playfair Display"/>
                <a:ea typeface="Playfair Display"/>
                <a:cs typeface="Playfair Display"/>
                <a:sym typeface="Playfair Display"/>
              </a:defRPr>
            </a:lvl5pPr>
            <a:lvl6pPr lvl="5" rtl="0" algn="ctr">
              <a:spcBef>
                <a:spcPts val="0"/>
              </a:spcBef>
              <a:spcAft>
                <a:spcPts val="0"/>
              </a:spcAft>
              <a:buSzPts val="7500"/>
              <a:buFont typeface="Playfair Display"/>
              <a:buNone/>
              <a:defRPr sz="7500">
                <a:latin typeface="Playfair Display"/>
                <a:ea typeface="Playfair Display"/>
                <a:cs typeface="Playfair Display"/>
                <a:sym typeface="Playfair Display"/>
              </a:defRPr>
            </a:lvl6pPr>
            <a:lvl7pPr lvl="6" rtl="0" algn="ctr">
              <a:spcBef>
                <a:spcPts val="0"/>
              </a:spcBef>
              <a:spcAft>
                <a:spcPts val="0"/>
              </a:spcAft>
              <a:buSzPts val="7500"/>
              <a:buFont typeface="Playfair Display"/>
              <a:buNone/>
              <a:defRPr sz="7500">
                <a:latin typeface="Playfair Display"/>
                <a:ea typeface="Playfair Display"/>
                <a:cs typeface="Playfair Display"/>
                <a:sym typeface="Playfair Display"/>
              </a:defRPr>
            </a:lvl7pPr>
            <a:lvl8pPr lvl="7" rtl="0" algn="ctr">
              <a:spcBef>
                <a:spcPts val="0"/>
              </a:spcBef>
              <a:spcAft>
                <a:spcPts val="0"/>
              </a:spcAft>
              <a:buSzPts val="7500"/>
              <a:buFont typeface="Playfair Display"/>
              <a:buNone/>
              <a:defRPr sz="7500">
                <a:latin typeface="Playfair Display"/>
                <a:ea typeface="Playfair Display"/>
                <a:cs typeface="Playfair Display"/>
                <a:sym typeface="Playfair Display"/>
              </a:defRPr>
            </a:lvl8pPr>
            <a:lvl9pPr lvl="8" rtl="0" algn="ctr">
              <a:spcBef>
                <a:spcPts val="0"/>
              </a:spcBef>
              <a:spcAft>
                <a:spcPts val="0"/>
              </a:spcAft>
              <a:buSzPts val="7500"/>
              <a:buFont typeface="Playfair Display"/>
              <a:buNone/>
              <a:defRPr sz="7500">
                <a:latin typeface="Playfair Display"/>
                <a:ea typeface="Playfair Display"/>
                <a:cs typeface="Playfair Display"/>
                <a:sym typeface="Playfair Display"/>
              </a:defRPr>
            </a:lvl9pPr>
          </a:lstStyle>
          <a:p>
            <a:r>
              <a:t>xx%</a:t>
            </a:r>
          </a:p>
        </p:txBody>
      </p:sp>
      <p:sp>
        <p:nvSpPr>
          <p:cNvPr id="869" name="Google Shape;869;p39"/>
          <p:cNvSpPr txBox="1"/>
          <p:nvPr>
            <p:ph idx="3" type="subTitle"/>
          </p:nvPr>
        </p:nvSpPr>
        <p:spPr>
          <a:xfrm>
            <a:off x="4872750" y="3019724"/>
            <a:ext cx="2592000" cy="75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70" name="Google Shape;870;p39"/>
          <p:cNvSpPr txBox="1"/>
          <p:nvPr>
            <p:ph idx="4" type="title"/>
          </p:nvPr>
        </p:nvSpPr>
        <p:spPr>
          <a:xfrm>
            <a:off x="713225" y="539500"/>
            <a:ext cx="7717500" cy="54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Font typeface="Montserrat"/>
              <a:buNone/>
              <a:defRPr sz="3000"/>
            </a:lvl1pPr>
            <a:lvl2pPr lvl="1" rtl="0" algn="ctr">
              <a:spcBef>
                <a:spcPts val="0"/>
              </a:spcBef>
              <a:spcAft>
                <a:spcPts val="0"/>
              </a:spcAft>
              <a:buSzPts val="2100"/>
              <a:buFont typeface="Montserrat"/>
              <a:buNone/>
              <a:defRPr b="1" sz="2100">
                <a:latin typeface="Montserrat"/>
                <a:ea typeface="Montserrat"/>
                <a:cs typeface="Montserrat"/>
                <a:sym typeface="Montserrat"/>
              </a:defRPr>
            </a:lvl2pPr>
            <a:lvl3pPr lvl="2" rtl="0" algn="ctr">
              <a:spcBef>
                <a:spcPts val="0"/>
              </a:spcBef>
              <a:spcAft>
                <a:spcPts val="0"/>
              </a:spcAft>
              <a:buSzPts val="2100"/>
              <a:buFont typeface="Montserrat"/>
              <a:buNone/>
              <a:defRPr b="1" sz="2100">
                <a:latin typeface="Montserrat"/>
                <a:ea typeface="Montserrat"/>
                <a:cs typeface="Montserrat"/>
                <a:sym typeface="Montserrat"/>
              </a:defRPr>
            </a:lvl3pPr>
            <a:lvl4pPr lvl="3" rtl="0" algn="ctr">
              <a:spcBef>
                <a:spcPts val="0"/>
              </a:spcBef>
              <a:spcAft>
                <a:spcPts val="0"/>
              </a:spcAft>
              <a:buSzPts val="2100"/>
              <a:buFont typeface="Montserrat"/>
              <a:buNone/>
              <a:defRPr b="1" sz="2100">
                <a:latin typeface="Montserrat"/>
                <a:ea typeface="Montserrat"/>
                <a:cs typeface="Montserrat"/>
                <a:sym typeface="Montserrat"/>
              </a:defRPr>
            </a:lvl4pPr>
            <a:lvl5pPr lvl="4" rtl="0" algn="ctr">
              <a:spcBef>
                <a:spcPts val="0"/>
              </a:spcBef>
              <a:spcAft>
                <a:spcPts val="0"/>
              </a:spcAft>
              <a:buSzPts val="2100"/>
              <a:buFont typeface="Montserrat"/>
              <a:buNone/>
              <a:defRPr b="1" sz="2100">
                <a:latin typeface="Montserrat"/>
                <a:ea typeface="Montserrat"/>
                <a:cs typeface="Montserrat"/>
                <a:sym typeface="Montserrat"/>
              </a:defRPr>
            </a:lvl5pPr>
            <a:lvl6pPr lvl="5" rtl="0" algn="ctr">
              <a:spcBef>
                <a:spcPts val="0"/>
              </a:spcBef>
              <a:spcAft>
                <a:spcPts val="0"/>
              </a:spcAft>
              <a:buSzPts val="2100"/>
              <a:buFont typeface="Montserrat"/>
              <a:buNone/>
              <a:defRPr b="1" sz="2100">
                <a:latin typeface="Montserrat"/>
                <a:ea typeface="Montserrat"/>
                <a:cs typeface="Montserrat"/>
                <a:sym typeface="Montserrat"/>
              </a:defRPr>
            </a:lvl6pPr>
            <a:lvl7pPr lvl="6" rtl="0" algn="ctr">
              <a:spcBef>
                <a:spcPts val="0"/>
              </a:spcBef>
              <a:spcAft>
                <a:spcPts val="0"/>
              </a:spcAft>
              <a:buSzPts val="2100"/>
              <a:buFont typeface="Montserrat"/>
              <a:buNone/>
              <a:defRPr b="1" sz="2100">
                <a:latin typeface="Montserrat"/>
                <a:ea typeface="Montserrat"/>
                <a:cs typeface="Montserrat"/>
                <a:sym typeface="Montserrat"/>
              </a:defRPr>
            </a:lvl7pPr>
            <a:lvl8pPr lvl="7" rtl="0" algn="ctr">
              <a:spcBef>
                <a:spcPts val="0"/>
              </a:spcBef>
              <a:spcAft>
                <a:spcPts val="0"/>
              </a:spcAft>
              <a:buSzPts val="2100"/>
              <a:buFont typeface="Montserrat"/>
              <a:buNone/>
              <a:defRPr b="1" sz="2100">
                <a:latin typeface="Montserrat"/>
                <a:ea typeface="Montserrat"/>
                <a:cs typeface="Montserrat"/>
                <a:sym typeface="Montserrat"/>
              </a:defRPr>
            </a:lvl8pPr>
            <a:lvl9pPr lvl="8" rtl="0" algn="ctr">
              <a:spcBef>
                <a:spcPts val="0"/>
              </a:spcBef>
              <a:spcAft>
                <a:spcPts val="0"/>
              </a:spcAft>
              <a:buSzPts val="2100"/>
              <a:buFont typeface="Montserrat"/>
              <a:buNone/>
              <a:defRPr b="1" sz="2100">
                <a:latin typeface="Montserrat"/>
                <a:ea typeface="Montserrat"/>
                <a:cs typeface="Montserrat"/>
                <a:sym typeface="Montserrat"/>
              </a:defRPr>
            </a:lvl9pPr>
          </a:lstStyle>
          <a:p/>
        </p:txBody>
      </p:sp>
      <p:sp>
        <p:nvSpPr>
          <p:cNvPr id="871" name="Google Shape;871;p39"/>
          <p:cNvSpPr txBox="1"/>
          <p:nvPr>
            <p:ph idx="5" type="subTitle"/>
          </p:nvPr>
        </p:nvSpPr>
        <p:spPr>
          <a:xfrm>
            <a:off x="1679175" y="2757050"/>
            <a:ext cx="2592000" cy="405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400"/>
              <a:buFont typeface="Montserrat"/>
              <a:buNone/>
              <a:defRPr sz="2000">
                <a:latin typeface="Lilita One"/>
                <a:ea typeface="Lilita One"/>
                <a:cs typeface="Lilita One"/>
                <a:sym typeface="Lilita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72" name="Google Shape;872;p39"/>
          <p:cNvSpPr txBox="1"/>
          <p:nvPr>
            <p:ph idx="6" type="subTitle"/>
          </p:nvPr>
        </p:nvSpPr>
        <p:spPr>
          <a:xfrm>
            <a:off x="4872750" y="2757050"/>
            <a:ext cx="2592000" cy="405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400"/>
              <a:buFont typeface="Montserrat"/>
              <a:buNone/>
              <a:defRPr sz="2000">
                <a:latin typeface="Lilita One"/>
                <a:ea typeface="Lilita One"/>
                <a:cs typeface="Lilita One"/>
                <a:sym typeface="Lilita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0_1">
    <p:spTree>
      <p:nvGrpSpPr>
        <p:cNvPr id="873" name="Shape 873"/>
        <p:cNvGrpSpPr/>
        <p:nvPr/>
      </p:nvGrpSpPr>
      <p:grpSpPr>
        <a:xfrm>
          <a:off x="0" y="0"/>
          <a:ext cx="0" cy="0"/>
          <a:chOff x="0" y="0"/>
          <a:chExt cx="0" cy="0"/>
        </a:xfrm>
      </p:grpSpPr>
      <p:pic>
        <p:nvPicPr>
          <p:cNvPr id="874" name="Google Shape;874;p40"/>
          <p:cNvPicPr preferRelativeResize="0"/>
          <p:nvPr/>
        </p:nvPicPr>
        <p:blipFill>
          <a:blip r:embed="rId2">
            <a:alphaModFix amt="29000"/>
          </a:blip>
          <a:stretch>
            <a:fillRect/>
          </a:stretch>
        </p:blipFill>
        <p:spPr>
          <a:xfrm>
            <a:off x="-258937" y="-106825"/>
            <a:ext cx="9144003" cy="5143501"/>
          </a:xfrm>
          <a:prstGeom prst="rect">
            <a:avLst/>
          </a:prstGeom>
          <a:noFill/>
          <a:ln>
            <a:noFill/>
          </a:ln>
        </p:spPr>
      </p:pic>
      <p:grpSp>
        <p:nvGrpSpPr>
          <p:cNvPr id="875" name="Google Shape;875;p40"/>
          <p:cNvGrpSpPr/>
          <p:nvPr/>
        </p:nvGrpSpPr>
        <p:grpSpPr>
          <a:xfrm>
            <a:off x="0" y="4427075"/>
            <a:ext cx="9190672" cy="716455"/>
            <a:chOff x="0" y="4427075"/>
            <a:chExt cx="9190672" cy="716455"/>
          </a:xfrm>
        </p:grpSpPr>
        <p:sp>
          <p:nvSpPr>
            <p:cNvPr id="876" name="Google Shape;876;p40"/>
            <p:cNvSpPr/>
            <p:nvPr/>
          </p:nvSpPr>
          <p:spPr>
            <a:xfrm>
              <a:off x="0" y="4427075"/>
              <a:ext cx="9190672" cy="629975"/>
            </a:xfrm>
            <a:custGeom>
              <a:rect b="b" l="l" r="r" t="t"/>
              <a:pathLst>
                <a:path extrusionOk="0" h="25199" w="284960">
                  <a:moveTo>
                    <a:pt x="0" y="0"/>
                  </a:moveTo>
                  <a:lnTo>
                    <a:pt x="0" y="25198"/>
                  </a:lnTo>
                  <a:lnTo>
                    <a:pt x="284960" y="25198"/>
                  </a:lnTo>
                  <a:lnTo>
                    <a:pt x="284960" y="0"/>
                  </a:ln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0"/>
            <p:cNvSpPr/>
            <p:nvPr/>
          </p:nvSpPr>
          <p:spPr>
            <a:xfrm>
              <a:off x="0" y="4742425"/>
              <a:ext cx="9190672" cy="401105"/>
            </a:xfrm>
            <a:custGeom>
              <a:rect b="b" l="l" r="r" t="t"/>
              <a:pathLst>
                <a:path extrusionOk="0" h="25199" w="284960">
                  <a:moveTo>
                    <a:pt x="0" y="0"/>
                  </a:moveTo>
                  <a:lnTo>
                    <a:pt x="0" y="25198"/>
                  </a:lnTo>
                  <a:lnTo>
                    <a:pt x="284960" y="25198"/>
                  </a:lnTo>
                  <a:lnTo>
                    <a:pt x="284960" y="0"/>
                  </a:ln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8" name="Google Shape;878;p40"/>
          <p:cNvSpPr/>
          <p:nvPr/>
        </p:nvSpPr>
        <p:spPr>
          <a:xfrm>
            <a:off x="7403825" y="2845075"/>
            <a:ext cx="2119951" cy="1885452"/>
          </a:xfrm>
          <a:custGeom>
            <a:rect b="b" l="l" r="r" t="t"/>
            <a:pathLst>
              <a:path extrusionOk="0" h="89698" w="100854">
                <a:moveTo>
                  <a:pt x="85929" y="0"/>
                </a:moveTo>
                <a:cubicBezTo>
                  <a:pt x="81248" y="2553"/>
                  <a:pt x="78574" y="11064"/>
                  <a:pt x="77327" y="19119"/>
                </a:cubicBezTo>
                <a:cubicBezTo>
                  <a:pt x="76416" y="18055"/>
                  <a:pt x="75230" y="17295"/>
                  <a:pt x="75230" y="17295"/>
                </a:cubicBezTo>
                <a:cubicBezTo>
                  <a:pt x="75230" y="17295"/>
                  <a:pt x="72647" y="18997"/>
                  <a:pt x="72008" y="21672"/>
                </a:cubicBezTo>
                <a:cubicBezTo>
                  <a:pt x="71309" y="19392"/>
                  <a:pt x="69850" y="18906"/>
                  <a:pt x="69850" y="18906"/>
                </a:cubicBezTo>
                <a:cubicBezTo>
                  <a:pt x="69850" y="18906"/>
                  <a:pt x="68178" y="20639"/>
                  <a:pt x="67662" y="22858"/>
                </a:cubicBezTo>
                <a:cubicBezTo>
                  <a:pt x="67206" y="22341"/>
                  <a:pt x="65959" y="21946"/>
                  <a:pt x="65959" y="21946"/>
                </a:cubicBezTo>
                <a:cubicBezTo>
                  <a:pt x="64804" y="22675"/>
                  <a:pt x="63589" y="25836"/>
                  <a:pt x="63345" y="27386"/>
                </a:cubicBezTo>
                <a:cubicBezTo>
                  <a:pt x="62525" y="26672"/>
                  <a:pt x="61935" y="26626"/>
                  <a:pt x="61796" y="26626"/>
                </a:cubicBezTo>
                <a:cubicBezTo>
                  <a:pt x="61775" y="26626"/>
                  <a:pt x="61765" y="26627"/>
                  <a:pt x="61765" y="26627"/>
                </a:cubicBezTo>
                <a:cubicBezTo>
                  <a:pt x="61765" y="26627"/>
                  <a:pt x="61613" y="28511"/>
                  <a:pt x="61765" y="29818"/>
                </a:cubicBezTo>
                <a:cubicBezTo>
                  <a:pt x="59933" y="28709"/>
                  <a:pt x="58521" y="28594"/>
                  <a:pt x="58016" y="28594"/>
                </a:cubicBezTo>
                <a:cubicBezTo>
                  <a:pt x="57884" y="28594"/>
                  <a:pt x="57813" y="28602"/>
                  <a:pt x="57813" y="28602"/>
                </a:cubicBezTo>
                <a:cubicBezTo>
                  <a:pt x="57813" y="28602"/>
                  <a:pt x="56628" y="30396"/>
                  <a:pt x="56506" y="33496"/>
                </a:cubicBezTo>
                <a:cubicBezTo>
                  <a:pt x="55625" y="32918"/>
                  <a:pt x="53771" y="32736"/>
                  <a:pt x="53771" y="32736"/>
                </a:cubicBezTo>
                <a:cubicBezTo>
                  <a:pt x="53163" y="33222"/>
                  <a:pt x="51278" y="37265"/>
                  <a:pt x="50427" y="44165"/>
                </a:cubicBezTo>
                <a:cubicBezTo>
                  <a:pt x="49576" y="45107"/>
                  <a:pt x="49059" y="47113"/>
                  <a:pt x="48695" y="48846"/>
                </a:cubicBezTo>
                <a:cubicBezTo>
                  <a:pt x="47935" y="47478"/>
                  <a:pt x="46324" y="46900"/>
                  <a:pt x="46324" y="46900"/>
                </a:cubicBezTo>
                <a:cubicBezTo>
                  <a:pt x="46324" y="46900"/>
                  <a:pt x="43284" y="49727"/>
                  <a:pt x="42281" y="55077"/>
                </a:cubicBezTo>
                <a:cubicBezTo>
                  <a:pt x="41408" y="53504"/>
                  <a:pt x="41092" y="52518"/>
                  <a:pt x="40827" y="52518"/>
                </a:cubicBezTo>
                <a:cubicBezTo>
                  <a:pt x="40815" y="52518"/>
                  <a:pt x="40803" y="52520"/>
                  <a:pt x="40792" y="52524"/>
                </a:cubicBezTo>
                <a:cubicBezTo>
                  <a:pt x="40518" y="52584"/>
                  <a:pt x="38208" y="55654"/>
                  <a:pt x="37783" y="58481"/>
                </a:cubicBezTo>
                <a:cubicBezTo>
                  <a:pt x="36324" y="54803"/>
                  <a:pt x="35047" y="52797"/>
                  <a:pt x="35047" y="52797"/>
                </a:cubicBezTo>
                <a:cubicBezTo>
                  <a:pt x="34695" y="51418"/>
                  <a:pt x="33776" y="50209"/>
                  <a:pt x="33494" y="50209"/>
                </a:cubicBezTo>
                <a:cubicBezTo>
                  <a:pt x="33484" y="50209"/>
                  <a:pt x="33475" y="50210"/>
                  <a:pt x="33466" y="50214"/>
                </a:cubicBezTo>
                <a:cubicBezTo>
                  <a:pt x="33223" y="50305"/>
                  <a:pt x="32646" y="51338"/>
                  <a:pt x="32646" y="51338"/>
                </a:cubicBezTo>
                <a:cubicBezTo>
                  <a:pt x="32646" y="51338"/>
                  <a:pt x="30792" y="47508"/>
                  <a:pt x="29910" y="47508"/>
                </a:cubicBezTo>
                <a:cubicBezTo>
                  <a:pt x="27965" y="48937"/>
                  <a:pt x="26779" y="53010"/>
                  <a:pt x="26202" y="56992"/>
                </a:cubicBezTo>
                <a:cubicBezTo>
                  <a:pt x="25550" y="55806"/>
                  <a:pt x="23683" y="54070"/>
                  <a:pt x="23027" y="54070"/>
                </a:cubicBezTo>
                <a:cubicBezTo>
                  <a:pt x="23011" y="54070"/>
                  <a:pt x="22995" y="54072"/>
                  <a:pt x="22980" y="54074"/>
                </a:cubicBezTo>
                <a:cubicBezTo>
                  <a:pt x="22402" y="54165"/>
                  <a:pt x="20548" y="58360"/>
                  <a:pt x="20275" y="60153"/>
                </a:cubicBezTo>
                <a:cubicBezTo>
                  <a:pt x="19726" y="59011"/>
                  <a:pt x="19145" y="58853"/>
                  <a:pt x="18865" y="58853"/>
                </a:cubicBezTo>
                <a:cubicBezTo>
                  <a:pt x="18757" y="58853"/>
                  <a:pt x="18694" y="58876"/>
                  <a:pt x="18694" y="58876"/>
                </a:cubicBezTo>
                <a:cubicBezTo>
                  <a:pt x="18694" y="58876"/>
                  <a:pt x="16414" y="63375"/>
                  <a:pt x="16293" y="70183"/>
                </a:cubicBezTo>
                <a:cubicBezTo>
                  <a:pt x="15503" y="69089"/>
                  <a:pt x="13436" y="68299"/>
                  <a:pt x="13436" y="68299"/>
                </a:cubicBezTo>
                <a:cubicBezTo>
                  <a:pt x="13436" y="68299"/>
                  <a:pt x="10730" y="70609"/>
                  <a:pt x="10457" y="74895"/>
                </a:cubicBezTo>
                <a:cubicBezTo>
                  <a:pt x="9549" y="73849"/>
                  <a:pt x="8316" y="73202"/>
                  <a:pt x="7866" y="73202"/>
                </a:cubicBezTo>
                <a:cubicBezTo>
                  <a:pt x="7819" y="73202"/>
                  <a:pt x="7780" y="73209"/>
                  <a:pt x="7752" y="73223"/>
                </a:cubicBezTo>
                <a:cubicBezTo>
                  <a:pt x="7417" y="73375"/>
                  <a:pt x="5442" y="78147"/>
                  <a:pt x="5502" y="82099"/>
                </a:cubicBezTo>
                <a:cubicBezTo>
                  <a:pt x="4712" y="80852"/>
                  <a:pt x="3040" y="80457"/>
                  <a:pt x="3040" y="80457"/>
                </a:cubicBezTo>
                <a:cubicBezTo>
                  <a:pt x="3040" y="80457"/>
                  <a:pt x="183" y="84105"/>
                  <a:pt x="1" y="89697"/>
                </a:cubicBezTo>
                <a:lnTo>
                  <a:pt x="100854" y="89697"/>
                </a:lnTo>
                <a:lnTo>
                  <a:pt x="100854" y="26019"/>
                </a:lnTo>
                <a:cubicBezTo>
                  <a:pt x="100459" y="24560"/>
                  <a:pt x="98939" y="23070"/>
                  <a:pt x="98939" y="23070"/>
                </a:cubicBezTo>
                <a:cubicBezTo>
                  <a:pt x="98939" y="23070"/>
                  <a:pt x="97145" y="23891"/>
                  <a:pt x="96051" y="26019"/>
                </a:cubicBezTo>
                <a:cubicBezTo>
                  <a:pt x="96081" y="19717"/>
                  <a:pt x="94287" y="12309"/>
                  <a:pt x="93932" y="12309"/>
                </a:cubicBezTo>
                <a:cubicBezTo>
                  <a:pt x="93929" y="12309"/>
                  <a:pt x="93926" y="12309"/>
                  <a:pt x="93924" y="12310"/>
                </a:cubicBezTo>
                <a:cubicBezTo>
                  <a:pt x="93620" y="12432"/>
                  <a:pt x="92343" y="14195"/>
                  <a:pt x="92343" y="14195"/>
                </a:cubicBezTo>
                <a:cubicBezTo>
                  <a:pt x="92343" y="14195"/>
                  <a:pt x="91492" y="3040"/>
                  <a:pt x="85929" y="0"/>
                </a:cubicBez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9" name="Google Shape;879;p40"/>
          <p:cNvGrpSpPr/>
          <p:nvPr/>
        </p:nvGrpSpPr>
        <p:grpSpPr>
          <a:xfrm>
            <a:off x="7988054" y="2668428"/>
            <a:ext cx="1383653" cy="2091915"/>
            <a:chOff x="6178200" y="2540975"/>
            <a:chExt cx="1183925" cy="1789950"/>
          </a:xfrm>
        </p:grpSpPr>
        <p:sp>
          <p:nvSpPr>
            <p:cNvPr id="880" name="Google Shape;880;p40"/>
            <p:cNvSpPr/>
            <p:nvPr/>
          </p:nvSpPr>
          <p:spPr>
            <a:xfrm>
              <a:off x="6178200" y="2541175"/>
              <a:ext cx="1183925" cy="1789750"/>
            </a:xfrm>
            <a:custGeom>
              <a:rect b="b" l="l" r="r" t="t"/>
              <a:pathLst>
                <a:path extrusionOk="0" h="71590" w="47357">
                  <a:moveTo>
                    <a:pt x="23667" y="0"/>
                  </a:moveTo>
                  <a:cubicBezTo>
                    <a:pt x="22432" y="0"/>
                    <a:pt x="21201" y="1543"/>
                    <a:pt x="20274" y="4628"/>
                  </a:cubicBezTo>
                  <a:lnTo>
                    <a:pt x="0" y="71590"/>
                  </a:lnTo>
                  <a:lnTo>
                    <a:pt x="47357" y="71590"/>
                  </a:lnTo>
                  <a:lnTo>
                    <a:pt x="27083" y="4628"/>
                  </a:lnTo>
                  <a:cubicBezTo>
                    <a:pt x="26141" y="1543"/>
                    <a:pt x="24902" y="0"/>
                    <a:pt x="23667" y="0"/>
                  </a:cubicBezTo>
                  <a:close/>
                </a:path>
              </a:pathLst>
            </a:custGeom>
            <a:solidFill>
              <a:srgbClr val="8898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0"/>
            <p:cNvSpPr/>
            <p:nvPr/>
          </p:nvSpPr>
          <p:spPr>
            <a:xfrm>
              <a:off x="6326375" y="2540975"/>
              <a:ext cx="810075" cy="1789950"/>
            </a:xfrm>
            <a:custGeom>
              <a:rect b="b" l="l" r="r" t="t"/>
              <a:pathLst>
                <a:path extrusionOk="0" h="71598" w="32403">
                  <a:moveTo>
                    <a:pt x="17751" y="1"/>
                  </a:moveTo>
                  <a:cubicBezTo>
                    <a:pt x="17630" y="1"/>
                    <a:pt x="17508" y="16"/>
                    <a:pt x="17387" y="46"/>
                  </a:cubicBezTo>
                  <a:lnTo>
                    <a:pt x="17387" y="17980"/>
                  </a:lnTo>
                  <a:lnTo>
                    <a:pt x="11946" y="12569"/>
                  </a:lnTo>
                  <a:lnTo>
                    <a:pt x="11703" y="13360"/>
                  </a:lnTo>
                  <a:lnTo>
                    <a:pt x="17387" y="19013"/>
                  </a:lnTo>
                  <a:lnTo>
                    <a:pt x="17387" y="40412"/>
                  </a:lnTo>
                  <a:lnTo>
                    <a:pt x="6718" y="29773"/>
                  </a:lnTo>
                  <a:lnTo>
                    <a:pt x="6475" y="30564"/>
                  </a:lnTo>
                  <a:lnTo>
                    <a:pt x="17387" y="41476"/>
                  </a:lnTo>
                  <a:lnTo>
                    <a:pt x="17387" y="68345"/>
                  </a:lnTo>
                  <a:lnTo>
                    <a:pt x="244" y="51202"/>
                  </a:lnTo>
                  <a:lnTo>
                    <a:pt x="0" y="51992"/>
                  </a:lnTo>
                  <a:lnTo>
                    <a:pt x="17387" y="69379"/>
                  </a:lnTo>
                  <a:lnTo>
                    <a:pt x="17387" y="71598"/>
                  </a:lnTo>
                  <a:lnTo>
                    <a:pt x="18116" y="71598"/>
                  </a:lnTo>
                  <a:lnTo>
                    <a:pt x="18116" y="56096"/>
                  </a:lnTo>
                  <a:lnTo>
                    <a:pt x="32402" y="41810"/>
                  </a:lnTo>
                  <a:lnTo>
                    <a:pt x="32159" y="40989"/>
                  </a:lnTo>
                  <a:lnTo>
                    <a:pt x="18116" y="55062"/>
                  </a:lnTo>
                  <a:lnTo>
                    <a:pt x="18116" y="29165"/>
                  </a:lnTo>
                  <a:lnTo>
                    <a:pt x="26141" y="21141"/>
                  </a:lnTo>
                  <a:lnTo>
                    <a:pt x="25898" y="20351"/>
                  </a:lnTo>
                  <a:lnTo>
                    <a:pt x="18116" y="28132"/>
                  </a:lnTo>
                  <a:lnTo>
                    <a:pt x="18116" y="46"/>
                  </a:lnTo>
                  <a:cubicBezTo>
                    <a:pt x="17995" y="16"/>
                    <a:pt x="17873" y="1"/>
                    <a:pt x="17751" y="1"/>
                  </a:cubicBez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2" name="Google Shape;882;p40"/>
          <p:cNvSpPr/>
          <p:nvPr/>
        </p:nvSpPr>
        <p:spPr>
          <a:xfrm>
            <a:off x="7779999" y="3613899"/>
            <a:ext cx="1515001" cy="1386314"/>
          </a:xfrm>
          <a:custGeom>
            <a:rect b="b" l="l" r="r" t="t"/>
            <a:pathLst>
              <a:path extrusionOk="0" h="46172" w="50458">
                <a:moveTo>
                  <a:pt x="43423" y="0"/>
                </a:moveTo>
                <a:cubicBezTo>
                  <a:pt x="43417" y="0"/>
                  <a:pt x="43411" y="0"/>
                  <a:pt x="43406" y="1"/>
                </a:cubicBezTo>
                <a:cubicBezTo>
                  <a:pt x="42220" y="61"/>
                  <a:pt x="35928" y="5320"/>
                  <a:pt x="35746" y="12919"/>
                </a:cubicBezTo>
                <a:cubicBezTo>
                  <a:pt x="34642" y="11613"/>
                  <a:pt x="33972" y="11303"/>
                  <a:pt x="33430" y="11303"/>
                </a:cubicBezTo>
                <a:cubicBezTo>
                  <a:pt x="33316" y="11303"/>
                  <a:pt x="33207" y="11317"/>
                  <a:pt x="33102" y="11338"/>
                </a:cubicBezTo>
                <a:cubicBezTo>
                  <a:pt x="32463" y="11460"/>
                  <a:pt x="31247" y="13557"/>
                  <a:pt x="31187" y="16293"/>
                </a:cubicBezTo>
                <a:cubicBezTo>
                  <a:pt x="30253" y="12106"/>
                  <a:pt x="27503" y="9841"/>
                  <a:pt x="26146" y="9841"/>
                </a:cubicBezTo>
                <a:cubicBezTo>
                  <a:pt x="26045" y="9841"/>
                  <a:pt x="25952" y="9854"/>
                  <a:pt x="25867" y="9879"/>
                </a:cubicBezTo>
                <a:cubicBezTo>
                  <a:pt x="24652" y="10274"/>
                  <a:pt x="19910" y="14256"/>
                  <a:pt x="22007" y="24499"/>
                </a:cubicBezTo>
                <a:cubicBezTo>
                  <a:pt x="21309" y="23845"/>
                  <a:pt x="20584" y="23601"/>
                  <a:pt x="19990" y="23601"/>
                </a:cubicBezTo>
                <a:cubicBezTo>
                  <a:pt x="19342" y="23601"/>
                  <a:pt x="18851" y="23891"/>
                  <a:pt x="18724" y="24256"/>
                </a:cubicBezTo>
                <a:cubicBezTo>
                  <a:pt x="18451" y="24955"/>
                  <a:pt x="18724" y="27752"/>
                  <a:pt x="18724" y="27752"/>
                </a:cubicBezTo>
                <a:cubicBezTo>
                  <a:pt x="18724" y="27752"/>
                  <a:pt x="14742" y="20158"/>
                  <a:pt x="11789" y="20158"/>
                </a:cubicBezTo>
                <a:cubicBezTo>
                  <a:pt x="11582" y="20158"/>
                  <a:pt x="11381" y="20195"/>
                  <a:pt x="11186" y="20274"/>
                </a:cubicBezTo>
                <a:cubicBezTo>
                  <a:pt x="8207" y="21460"/>
                  <a:pt x="7387" y="29879"/>
                  <a:pt x="9393" y="34955"/>
                </a:cubicBezTo>
                <a:cubicBezTo>
                  <a:pt x="8547" y="34556"/>
                  <a:pt x="7701" y="34392"/>
                  <a:pt x="7031" y="34392"/>
                </a:cubicBezTo>
                <a:cubicBezTo>
                  <a:pt x="6425" y="34392"/>
                  <a:pt x="5963" y="34526"/>
                  <a:pt x="5776" y="34743"/>
                </a:cubicBezTo>
                <a:cubicBezTo>
                  <a:pt x="5381" y="35168"/>
                  <a:pt x="5958" y="37569"/>
                  <a:pt x="7174" y="38633"/>
                </a:cubicBezTo>
                <a:cubicBezTo>
                  <a:pt x="6190" y="38326"/>
                  <a:pt x="5054" y="38181"/>
                  <a:pt x="4038" y="38181"/>
                </a:cubicBezTo>
                <a:cubicBezTo>
                  <a:pt x="2638" y="38181"/>
                  <a:pt x="1463" y="38457"/>
                  <a:pt x="1216" y="38968"/>
                </a:cubicBezTo>
                <a:cubicBezTo>
                  <a:pt x="791" y="39880"/>
                  <a:pt x="1642" y="42646"/>
                  <a:pt x="4043" y="43831"/>
                </a:cubicBezTo>
                <a:cubicBezTo>
                  <a:pt x="2068" y="44044"/>
                  <a:pt x="396" y="45412"/>
                  <a:pt x="1" y="46171"/>
                </a:cubicBezTo>
                <a:lnTo>
                  <a:pt x="50397" y="46171"/>
                </a:lnTo>
                <a:lnTo>
                  <a:pt x="50458" y="8116"/>
                </a:lnTo>
                <a:cubicBezTo>
                  <a:pt x="50458" y="8116"/>
                  <a:pt x="50430" y="8115"/>
                  <a:pt x="50379" y="8115"/>
                </a:cubicBezTo>
                <a:cubicBezTo>
                  <a:pt x="49960" y="8115"/>
                  <a:pt x="47972" y="8211"/>
                  <a:pt x="47023" y="10001"/>
                </a:cubicBezTo>
                <a:cubicBezTo>
                  <a:pt x="47144" y="6551"/>
                  <a:pt x="44645" y="0"/>
                  <a:pt x="43423" y="0"/>
                </a:cubicBez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3" name="Google Shape;883;p40"/>
          <p:cNvGrpSpPr/>
          <p:nvPr/>
        </p:nvGrpSpPr>
        <p:grpSpPr>
          <a:xfrm>
            <a:off x="-125045" y="2924947"/>
            <a:ext cx="1315575" cy="1698002"/>
            <a:chOff x="238125" y="2945050"/>
            <a:chExt cx="1055500" cy="1362325"/>
          </a:xfrm>
        </p:grpSpPr>
        <p:sp>
          <p:nvSpPr>
            <p:cNvPr id="884" name="Google Shape;884;p40"/>
            <p:cNvSpPr/>
            <p:nvPr/>
          </p:nvSpPr>
          <p:spPr>
            <a:xfrm>
              <a:off x="830075" y="3821025"/>
              <a:ext cx="415675" cy="410350"/>
            </a:xfrm>
            <a:custGeom>
              <a:rect b="b" l="l" r="r" t="t"/>
              <a:pathLst>
                <a:path extrusionOk="0" h="16414" w="16627">
                  <a:moveTo>
                    <a:pt x="213" y="0"/>
                  </a:moveTo>
                  <a:lnTo>
                    <a:pt x="0" y="790"/>
                  </a:lnTo>
                  <a:lnTo>
                    <a:pt x="15624" y="16414"/>
                  </a:lnTo>
                  <a:lnTo>
                    <a:pt x="16627" y="16414"/>
                  </a:lnTo>
                  <a:lnTo>
                    <a:pt x="213" y="0"/>
                  </a:lnTo>
                  <a:close/>
                </a:path>
              </a:pathLst>
            </a:custGeom>
            <a:solidFill>
              <a:srgbClr val="7A90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0"/>
            <p:cNvSpPr/>
            <p:nvPr/>
          </p:nvSpPr>
          <p:spPr>
            <a:xfrm>
              <a:off x="238125" y="2945050"/>
              <a:ext cx="1055500" cy="1362325"/>
            </a:xfrm>
            <a:custGeom>
              <a:rect b="b" l="l" r="r" t="t"/>
              <a:pathLst>
                <a:path extrusionOk="0" h="54493" w="42220">
                  <a:moveTo>
                    <a:pt x="13860" y="1"/>
                  </a:moveTo>
                  <a:cubicBezTo>
                    <a:pt x="12120" y="1"/>
                    <a:pt x="10380" y="1406"/>
                    <a:pt x="9058" y="4218"/>
                  </a:cubicBezTo>
                  <a:lnTo>
                    <a:pt x="0" y="23519"/>
                  </a:lnTo>
                  <a:lnTo>
                    <a:pt x="0" y="54492"/>
                  </a:lnTo>
                  <a:lnTo>
                    <a:pt x="42220" y="54492"/>
                  </a:lnTo>
                  <a:lnTo>
                    <a:pt x="18663" y="4218"/>
                  </a:lnTo>
                  <a:cubicBezTo>
                    <a:pt x="17341" y="1406"/>
                    <a:pt x="15601" y="1"/>
                    <a:pt x="13860" y="1"/>
                  </a:cubicBezTo>
                  <a:close/>
                </a:path>
              </a:pathLst>
            </a:custGeom>
            <a:solidFill>
              <a:srgbClr val="8898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0"/>
            <p:cNvSpPr/>
            <p:nvPr/>
          </p:nvSpPr>
          <p:spPr>
            <a:xfrm>
              <a:off x="238125" y="2945050"/>
              <a:ext cx="667200" cy="1362325"/>
            </a:xfrm>
            <a:custGeom>
              <a:rect b="b" l="l" r="r" t="t"/>
              <a:pathLst>
                <a:path extrusionOk="0" h="54493" w="26688">
                  <a:moveTo>
                    <a:pt x="13857" y="1"/>
                  </a:moveTo>
                  <a:cubicBezTo>
                    <a:pt x="13739" y="1"/>
                    <a:pt x="13617" y="8"/>
                    <a:pt x="13496" y="23"/>
                  </a:cubicBezTo>
                  <a:lnTo>
                    <a:pt x="13496" y="18686"/>
                  </a:lnTo>
                  <a:lnTo>
                    <a:pt x="5836" y="11027"/>
                  </a:lnTo>
                  <a:lnTo>
                    <a:pt x="5532" y="11726"/>
                  </a:lnTo>
                  <a:lnTo>
                    <a:pt x="13496" y="19689"/>
                  </a:lnTo>
                  <a:lnTo>
                    <a:pt x="13496" y="45678"/>
                  </a:lnTo>
                  <a:lnTo>
                    <a:pt x="0" y="32182"/>
                  </a:lnTo>
                  <a:lnTo>
                    <a:pt x="0" y="33185"/>
                  </a:lnTo>
                  <a:lnTo>
                    <a:pt x="13496" y="46681"/>
                  </a:lnTo>
                  <a:lnTo>
                    <a:pt x="13496" y="54492"/>
                  </a:lnTo>
                  <a:lnTo>
                    <a:pt x="14195" y="54492"/>
                  </a:lnTo>
                  <a:lnTo>
                    <a:pt x="14195" y="33823"/>
                  </a:lnTo>
                  <a:lnTo>
                    <a:pt x="26687" y="21331"/>
                  </a:lnTo>
                  <a:lnTo>
                    <a:pt x="26383" y="20662"/>
                  </a:lnTo>
                  <a:lnTo>
                    <a:pt x="14195" y="32820"/>
                  </a:lnTo>
                  <a:lnTo>
                    <a:pt x="14195" y="7805"/>
                  </a:lnTo>
                  <a:lnTo>
                    <a:pt x="18359" y="3640"/>
                  </a:lnTo>
                  <a:cubicBezTo>
                    <a:pt x="18237" y="3428"/>
                    <a:pt x="18116" y="3215"/>
                    <a:pt x="17994" y="3002"/>
                  </a:cubicBezTo>
                  <a:lnTo>
                    <a:pt x="14195" y="6802"/>
                  </a:lnTo>
                  <a:lnTo>
                    <a:pt x="14195" y="23"/>
                  </a:lnTo>
                  <a:cubicBezTo>
                    <a:pt x="14088" y="8"/>
                    <a:pt x="13974" y="1"/>
                    <a:pt x="13857" y="1"/>
                  </a:cubicBez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7" name="Google Shape;887;p40"/>
          <p:cNvSpPr/>
          <p:nvPr/>
        </p:nvSpPr>
        <p:spPr>
          <a:xfrm>
            <a:off x="-661150" y="3894361"/>
            <a:ext cx="2632116" cy="1289681"/>
          </a:xfrm>
          <a:custGeom>
            <a:rect b="b" l="l" r="r" t="t"/>
            <a:pathLst>
              <a:path extrusionOk="0" h="41389" w="84471">
                <a:moveTo>
                  <a:pt x="21570" y="0"/>
                </a:moveTo>
                <a:cubicBezTo>
                  <a:pt x="20784" y="0"/>
                  <a:pt x="20140" y="124"/>
                  <a:pt x="19697" y="385"/>
                </a:cubicBezTo>
                <a:cubicBezTo>
                  <a:pt x="16931" y="1996"/>
                  <a:pt x="20639" y="8409"/>
                  <a:pt x="23496" y="10567"/>
                </a:cubicBezTo>
                <a:cubicBezTo>
                  <a:pt x="22212" y="10196"/>
                  <a:pt x="20831" y="10033"/>
                  <a:pt x="19501" y="10033"/>
                </a:cubicBezTo>
                <a:cubicBezTo>
                  <a:pt x="15606" y="10033"/>
                  <a:pt x="12148" y="11428"/>
                  <a:pt x="12827" y="13060"/>
                </a:cubicBezTo>
                <a:cubicBezTo>
                  <a:pt x="12730" y="13056"/>
                  <a:pt x="12633" y="13055"/>
                  <a:pt x="12537" y="13055"/>
                </a:cubicBezTo>
                <a:cubicBezTo>
                  <a:pt x="8365" y="13055"/>
                  <a:pt x="5222" y="16217"/>
                  <a:pt x="4925" y="17376"/>
                </a:cubicBezTo>
                <a:cubicBezTo>
                  <a:pt x="4590" y="18683"/>
                  <a:pt x="6718" y="21115"/>
                  <a:pt x="10882" y="21874"/>
                </a:cubicBezTo>
                <a:cubicBezTo>
                  <a:pt x="6171" y="22087"/>
                  <a:pt x="0" y="25400"/>
                  <a:pt x="3222" y="26920"/>
                </a:cubicBezTo>
                <a:cubicBezTo>
                  <a:pt x="2098" y="27042"/>
                  <a:pt x="1003" y="27346"/>
                  <a:pt x="122" y="27710"/>
                </a:cubicBezTo>
                <a:lnTo>
                  <a:pt x="122" y="41388"/>
                </a:lnTo>
                <a:lnTo>
                  <a:pt x="80853" y="41388"/>
                </a:lnTo>
                <a:cubicBezTo>
                  <a:pt x="82525" y="40537"/>
                  <a:pt x="84470" y="35431"/>
                  <a:pt x="83893" y="34732"/>
                </a:cubicBezTo>
                <a:cubicBezTo>
                  <a:pt x="83807" y="34629"/>
                  <a:pt x="83627" y="34582"/>
                  <a:pt x="83376" y="34582"/>
                </a:cubicBezTo>
                <a:cubicBezTo>
                  <a:pt x="81920" y="34582"/>
                  <a:pt x="78065" y="36154"/>
                  <a:pt x="76354" y="37528"/>
                </a:cubicBezTo>
                <a:cubicBezTo>
                  <a:pt x="77141" y="34836"/>
                  <a:pt x="76693" y="31722"/>
                  <a:pt x="75910" y="31722"/>
                </a:cubicBezTo>
                <a:cubicBezTo>
                  <a:pt x="75906" y="31722"/>
                  <a:pt x="75902" y="31722"/>
                  <a:pt x="75898" y="31723"/>
                </a:cubicBezTo>
                <a:cubicBezTo>
                  <a:pt x="75078" y="31753"/>
                  <a:pt x="73649" y="34732"/>
                  <a:pt x="73649" y="34732"/>
                </a:cubicBezTo>
                <a:cubicBezTo>
                  <a:pt x="73201" y="30966"/>
                  <a:pt x="68550" y="24026"/>
                  <a:pt x="67037" y="24026"/>
                </a:cubicBezTo>
                <a:cubicBezTo>
                  <a:pt x="67011" y="24026"/>
                  <a:pt x="66986" y="24028"/>
                  <a:pt x="66962" y="24033"/>
                </a:cubicBezTo>
                <a:cubicBezTo>
                  <a:pt x="65534" y="24306"/>
                  <a:pt x="64682" y="27771"/>
                  <a:pt x="64682" y="27771"/>
                </a:cubicBezTo>
                <a:cubicBezTo>
                  <a:pt x="64312" y="25363"/>
                  <a:pt x="61612" y="22760"/>
                  <a:pt x="59500" y="22760"/>
                </a:cubicBezTo>
                <a:cubicBezTo>
                  <a:pt x="58841" y="22760"/>
                  <a:pt x="58238" y="23014"/>
                  <a:pt x="57783" y="23607"/>
                </a:cubicBezTo>
                <a:cubicBezTo>
                  <a:pt x="58068" y="17848"/>
                  <a:pt x="54769" y="12810"/>
                  <a:pt x="53356" y="12810"/>
                </a:cubicBezTo>
                <a:cubicBezTo>
                  <a:pt x="53262" y="12810"/>
                  <a:pt x="53177" y="12832"/>
                  <a:pt x="53102" y="12877"/>
                </a:cubicBezTo>
                <a:cubicBezTo>
                  <a:pt x="51916" y="13607"/>
                  <a:pt x="51916" y="16342"/>
                  <a:pt x="52038" y="18136"/>
                </a:cubicBezTo>
                <a:cubicBezTo>
                  <a:pt x="51781" y="15106"/>
                  <a:pt x="50422" y="13958"/>
                  <a:pt x="48845" y="13958"/>
                </a:cubicBezTo>
                <a:cubicBezTo>
                  <a:pt x="48745" y="13958"/>
                  <a:pt x="48644" y="13963"/>
                  <a:pt x="48542" y="13972"/>
                </a:cubicBezTo>
                <a:cubicBezTo>
                  <a:pt x="47704" y="9209"/>
                  <a:pt x="41257" y="4181"/>
                  <a:pt x="38800" y="4181"/>
                </a:cubicBezTo>
                <a:cubicBezTo>
                  <a:pt x="38764" y="4181"/>
                  <a:pt x="38729" y="4182"/>
                  <a:pt x="38694" y="4184"/>
                </a:cubicBezTo>
                <a:cubicBezTo>
                  <a:pt x="36293" y="4336"/>
                  <a:pt x="36870" y="8075"/>
                  <a:pt x="36870" y="8075"/>
                </a:cubicBezTo>
                <a:cubicBezTo>
                  <a:pt x="33483" y="3312"/>
                  <a:pt x="25634" y="0"/>
                  <a:pt x="21570" y="0"/>
                </a:cubicBez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8" name="Google Shape;888;p40"/>
          <p:cNvGrpSpPr/>
          <p:nvPr/>
        </p:nvGrpSpPr>
        <p:grpSpPr>
          <a:xfrm flipH="1">
            <a:off x="7762697" y="791569"/>
            <a:ext cx="1685191" cy="1083401"/>
            <a:chOff x="-334515" y="265830"/>
            <a:chExt cx="2135586" cy="1372784"/>
          </a:xfrm>
        </p:grpSpPr>
        <p:sp>
          <p:nvSpPr>
            <p:cNvPr id="889" name="Google Shape;889;p40"/>
            <p:cNvSpPr/>
            <p:nvPr/>
          </p:nvSpPr>
          <p:spPr>
            <a:xfrm>
              <a:off x="-334515" y="265830"/>
              <a:ext cx="2135586" cy="1372784"/>
            </a:xfrm>
            <a:custGeom>
              <a:rect b="b" l="l" r="r" t="t"/>
              <a:pathLst>
                <a:path extrusionOk="0" h="43622" w="67861">
                  <a:moveTo>
                    <a:pt x="40025" y="0"/>
                  </a:moveTo>
                  <a:cubicBezTo>
                    <a:pt x="37368" y="0"/>
                    <a:pt x="34934" y="1909"/>
                    <a:pt x="34859" y="5039"/>
                  </a:cubicBezTo>
                  <a:cubicBezTo>
                    <a:pt x="33417" y="4064"/>
                    <a:pt x="31888" y="3614"/>
                    <a:pt x="30446" y="3614"/>
                  </a:cubicBezTo>
                  <a:cubicBezTo>
                    <a:pt x="26019" y="3614"/>
                    <a:pt x="22412" y="7855"/>
                    <a:pt x="24652" y="14146"/>
                  </a:cubicBezTo>
                  <a:cubicBezTo>
                    <a:pt x="24652" y="14146"/>
                    <a:pt x="1" y="19616"/>
                    <a:pt x="67" y="20684"/>
                  </a:cubicBezTo>
                  <a:cubicBezTo>
                    <a:pt x="101" y="21785"/>
                    <a:pt x="19581" y="25154"/>
                    <a:pt x="19581" y="25154"/>
                  </a:cubicBezTo>
                  <a:cubicBezTo>
                    <a:pt x="15213" y="29202"/>
                    <a:pt x="17821" y="33783"/>
                    <a:pt x="22089" y="33783"/>
                  </a:cubicBezTo>
                  <a:cubicBezTo>
                    <a:pt x="23166" y="33783"/>
                    <a:pt x="24349" y="33491"/>
                    <a:pt x="25552" y="32826"/>
                  </a:cubicBezTo>
                  <a:lnTo>
                    <a:pt x="25552" y="32826"/>
                  </a:lnTo>
                  <a:cubicBezTo>
                    <a:pt x="25018" y="38729"/>
                    <a:pt x="29438" y="42786"/>
                    <a:pt x="34549" y="42786"/>
                  </a:cubicBezTo>
                  <a:cubicBezTo>
                    <a:pt x="36774" y="42786"/>
                    <a:pt x="39129" y="42018"/>
                    <a:pt x="41263" y="40298"/>
                  </a:cubicBezTo>
                  <a:cubicBezTo>
                    <a:pt x="42935" y="42483"/>
                    <a:pt x="45672" y="43621"/>
                    <a:pt x="48408" y="43621"/>
                  </a:cubicBezTo>
                  <a:cubicBezTo>
                    <a:pt x="53314" y="43621"/>
                    <a:pt x="58217" y="39963"/>
                    <a:pt x="56975" y="32125"/>
                  </a:cubicBezTo>
                  <a:cubicBezTo>
                    <a:pt x="67860" y="29870"/>
                    <a:pt x="66380" y="13391"/>
                    <a:pt x="56177" y="13391"/>
                  </a:cubicBezTo>
                  <a:cubicBezTo>
                    <a:pt x="55968" y="13391"/>
                    <a:pt x="55756" y="13398"/>
                    <a:pt x="55540" y="13412"/>
                  </a:cubicBezTo>
                  <a:cubicBezTo>
                    <a:pt x="58208" y="6356"/>
                    <a:pt x="53645" y="2431"/>
                    <a:pt x="49456" y="2431"/>
                  </a:cubicBezTo>
                  <a:cubicBezTo>
                    <a:pt x="48042" y="2431"/>
                    <a:pt x="46669" y="2879"/>
                    <a:pt x="45633" y="3805"/>
                  </a:cubicBezTo>
                  <a:cubicBezTo>
                    <a:pt x="44304" y="1160"/>
                    <a:pt x="42097" y="0"/>
                    <a:pt x="400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0"/>
            <p:cNvSpPr/>
            <p:nvPr/>
          </p:nvSpPr>
          <p:spPr>
            <a:xfrm>
              <a:off x="434957" y="708896"/>
              <a:ext cx="102907" cy="111278"/>
            </a:xfrm>
            <a:custGeom>
              <a:rect b="b" l="l" r="r" t="t"/>
              <a:pathLst>
                <a:path extrusionOk="0" h="3536" w="3270">
                  <a:moveTo>
                    <a:pt x="401" y="0"/>
                  </a:moveTo>
                  <a:lnTo>
                    <a:pt x="0" y="134"/>
                  </a:lnTo>
                  <a:cubicBezTo>
                    <a:pt x="34" y="200"/>
                    <a:pt x="668" y="2368"/>
                    <a:pt x="3069" y="3536"/>
                  </a:cubicBezTo>
                  <a:lnTo>
                    <a:pt x="3269" y="3169"/>
                  </a:lnTo>
                  <a:cubicBezTo>
                    <a:pt x="1035" y="2102"/>
                    <a:pt x="401" y="33"/>
                    <a:pt x="4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0"/>
            <p:cNvSpPr/>
            <p:nvPr/>
          </p:nvSpPr>
          <p:spPr>
            <a:xfrm>
              <a:off x="277482" y="1026932"/>
              <a:ext cx="123929" cy="36788"/>
            </a:xfrm>
            <a:custGeom>
              <a:rect b="b" l="l" r="r" t="t"/>
              <a:pathLst>
                <a:path extrusionOk="0" h="1169" w="3938">
                  <a:moveTo>
                    <a:pt x="2901" y="0"/>
                  </a:moveTo>
                  <a:cubicBezTo>
                    <a:pt x="1231" y="0"/>
                    <a:pt x="57" y="774"/>
                    <a:pt x="1" y="802"/>
                  </a:cubicBezTo>
                  <a:lnTo>
                    <a:pt x="234" y="1169"/>
                  </a:lnTo>
                  <a:cubicBezTo>
                    <a:pt x="262" y="1141"/>
                    <a:pt x="1369" y="410"/>
                    <a:pt x="2924" y="410"/>
                  </a:cubicBezTo>
                  <a:cubicBezTo>
                    <a:pt x="3224" y="410"/>
                    <a:pt x="3541" y="437"/>
                    <a:pt x="3870" y="502"/>
                  </a:cubicBezTo>
                  <a:lnTo>
                    <a:pt x="3937" y="101"/>
                  </a:lnTo>
                  <a:cubicBezTo>
                    <a:pt x="3576" y="30"/>
                    <a:pt x="3229" y="0"/>
                    <a:pt x="29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0"/>
            <p:cNvSpPr/>
            <p:nvPr/>
          </p:nvSpPr>
          <p:spPr>
            <a:xfrm>
              <a:off x="481155" y="778161"/>
              <a:ext cx="146996" cy="119712"/>
            </a:xfrm>
            <a:custGeom>
              <a:rect b="b" l="l" r="r" t="t"/>
              <a:pathLst>
                <a:path extrusionOk="0" h="3804" w="4671">
                  <a:moveTo>
                    <a:pt x="4637" y="1"/>
                  </a:moveTo>
                  <a:cubicBezTo>
                    <a:pt x="2035" y="134"/>
                    <a:pt x="467" y="1368"/>
                    <a:pt x="0" y="3703"/>
                  </a:cubicBezTo>
                  <a:lnTo>
                    <a:pt x="434" y="3803"/>
                  </a:lnTo>
                  <a:cubicBezTo>
                    <a:pt x="834" y="1635"/>
                    <a:pt x="2235" y="534"/>
                    <a:pt x="4670" y="434"/>
                  </a:cubicBezTo>
                  <a:lnTo>
                    <a:pt x="46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0"/>
            <p:cNvSpPr/>
            <p:nvPr/>
          </p:nvSpPr>
          <p:spPr>
            <a:xfrm>
              <a:off x="463312" y="1155015"/>
              <a:ext cx="96581" cy="143849"/>
            </a:xfrm>
            <a:custGeom>
              <a:rect b="b" l="l" r="r" t="t"/>
              <a:pathLst>
                <a:path extrusionOk="0" h="4571" w="3069">
                  <a:moveTo>
                    <a:pt x="2936" y="1"/>
                  </a:moveTo>
                  <a:cubicBezTo>
                    <a:pt x="2902" y="34"/>
                    <a:pt x="134" y="1168"/>
                    <a:pt x="0" y="4538"/>
                  </a:cubicBezTo>
                  <a:lnTo>
                    <a:pt x="400" y="4571"/>
                  </a:lnTo>
                  <a:cubicBezTo>
                    <a:pt x="534" y="1435"/>
                    <a:pt x="2969" y="435"/>
                    <a:pt x="3069" y="401"/>
                  </a:cubicBezTo>
                  <a:lnTo>
                    <a:pt x="29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0"/>
            <p:cNvSpPr/>
            <p:nvPr/>
          </p:nvSpPr>
          <p:spPr>
            <a:xfrm>
              <a:off x="959846" y="1421660"/>
              <a:ext cx="63003" cy="116565"/>
            </a:xfrm>
            <a:custGeom>
              <a:rect b="b" l="l" r="r" t="t"/>
              <a:pathLst>
                <a:path extrusionOk="0" h="3704" w="2002">
                  <a:moveTo>
                    <a:pt x="1601" y="1"/>
                  </a:moveTo>
                  <a:cubicBezTo>
                    <a:pt x="1301" y="1969"/>
                    <a:pt x="0" y="3436"/>
                    <a:pt x="0" y="3436"/>
                  </a:cubicBezTo>
                  <a:lnTo>
                    <a:pt x="300" y="3703"/>
                  </a:lnTo>
                  <a:cubicBezTo>
                    <a:pt x="367" y="3670"/>
                    <a:pt x="1701" y="2169"/>
                    <a:pt x="2001" y="67"/>
                  </a:cubicBezTo>
                  <a:lnTo>
                    <a:pt x="16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0"/>
            <p:cNvSpPr/>
            <p:nvPr/>
          </p:nvSpPr>
          <p:spPr>
            <a:xfrm>
              <a:off x="951443" y="1370238"/>
              <a:ext cx="153290" cy="60894"/>
            </a:xfrm>
            <a:custGeom>
              <a:rect b="b" l="l" r="r" t="t"/>
              <a:pathLst>
                <a:path extrusionOk="0" h="1935" w="4871">
                  <a:moveTo>
                    <a:pt x="367" y="0"/>
                  </a:moveTo>
                  <a:lnTo>
                    <a:pt x="0" y="134"/>
                  </a:lnTo>
                  <a:cubicBezTo>
                    <a:pt x="267" y="901"/>
                    <a:pt x="968" y="1501"/>
                    <a:pt x="1835" y="1768"/>
                  </a:cubicBezTo>
                  <a:cubicBezTo>
                    <a:pt x="2168" y="1868"/>
                    <a:pt x="2502" y="1935"/>
                    <a:pt x="2836" y="1935"/>
                  </a:cubicBezTo>
                  <a:cubicBezTo>
                    <a:pt x="3536" y="1935"/>
                    <a:pt x="4270" y="1701"/>
                    <a:pt x="4870" y="1268"/>
                  </a:cubicBezTo>
                  <a:lnTo>
                    <a:pt x="4637" y="934"/>
                  </a:lnTo>
                  <a:cubicBezTo>
                    <a:pt x="4100" y="1315"/>
                    <a:pt x="3473" y="1515"/>
                    <a:pt x="2856" y="1515"/>
                  </a:cubicBezTo>
                  <a:cubicBezTo>
                    <a:pt x="2554" y="1515"/>
                    <a:pt x="2254" y="1467"/>
                    <a:pt x="1968" y="1368"/>
                  </a:cubicBezTo>
                  <a:cubicBezTo>
                    <a:pt x="1201" y="1134"/>
                    <a:pt x="601" y="634"/>
                    <a:pt x="3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0"/>
            <p:cNvSpPr/>
            <p:nvPr/>
          </p:nvSpPr>
          <p:spPr>
            <a:xfrm>
              <a:off x="757242" y="420190"/>
              <a:ext cx="53562" cy="110271"/>
            </a:xfrm>
            <a:custGeom>
              <a:rect b="b" l="l" r="r" t="t"/>
              <a:pathLst>
                <a:path extrusionOk="0" h="3504" w="1702">
                  <a:moveTo>
                    <a:pt x="300" y="1"/>
                  </a:moveTo>
                  <a:lnTo>
                    <a:pt x="0" y="301"/>
                  </a:lnTo>
                  <a:cubicBezTo>
                    <a:pt x="33" y="301"/>
                    <a:pt x="1268" y="1535"/>
                    <a:pt x="1201" y="3503"/>
                  </a:cubicBezTo>
                  <a:lnTo>
                    <a:pt x="1635" y="3503"/>
                  </a:lnTo>
                  <a:cubicBezTo>
                    <a:pt x="1701" y="1369"/>
                    <a:pt x="367" y="34"/>
                    <a:pt x="3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0"/>
            <p:cNvSpPr/>
            <p:nvPr/>
          </p:nvSpPr>
          <p:spPr>
            <a:xfrm>
              <a:off x="1020709" y="379248"/>
              <a:ext cx="84025" cy="117603"/>
            </a:xfrm>
            <a:custGeom>
              <a:rect b="b" l="l" r="r" t="t"/>
              <a:pathLst>
                <a:path extrusionOk="0" h="3737" w="2670">
                  <a:moveTo>
                    <a:pt x="2503" y="1"/>
                  </a:moveTo>
                  <a:cubicBezTo>
                    <a:pt x="2402" y="34"/>
                    <a:pt x="735" y="968"/>
                    <a:pt x="1" y="3637"/>
                  </a:cubicBezTo>
                  <a:lnTo>
                    <a:pt x="401" y="3737"/>
                  </a:lnTo>
                  <a:cubicBezTo>
                    <a:pt x="1102" y="1269"/>
                    <a:pt x="2669" y="368"/>
                    <a:pt x="2669" y="368"/>
                  </a:cubicBezTo>
                  <a:lnTo>
                    <a:pt x="25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0"/>
            <p:cNvSpPr/>
            <p:nvPr/>
          </p:nvSpPr>
          <p:spPr>
            <a:xfrm>
              <a:off x="947226" y="484641"/>
              <a:ext cx="156437" cy="57370"/>
            </a:xfrm>
            <a:custGeom>
              <a:rect b="b" l="l" r="r" t="t"/>
              <a:pathLst>
                <a:path extrusionOk="0" h="1823" w="4971">
                  <a:moveTo>
                    <a:pt x="1619" y="0"/>
                  </a:moveTo>
                  <a:cubicBezTo>
                    <a:pt x="1031" y="0"/>
                    <a:pt x="466" y="124"/>
                    <a:pt x="1" y="388"/>
                  </a:cubicBezTo>
                  <a:lnTo>
                    <a:pt x="201" y="755"/>
                  </a:lnTo>
                  <a:cubicBezTo>
                    <a:pt x="604" y="528"/>
                    <a:pt x="1093" y="422"/>
                    <a:pt x="1603" y="422"/>
                  </a:cubicBezTo>
                  <a:cubicBezTo>
                    <a:pt x="2741" y="422"/>
                    <a:pt x="3982" y="947"/>
                    <a:pt x="4604" y="1822"/>
                  </a:cubicBezTo>
                  <a:lnTo>
                    <a:pt x="4971" y="1555"/>
                  </a:lnTo>
                  <a:cubicBezTo>
                    <a:pt x="4264" y="575"/>
                    <a:pt x="2888" y="0"/>
                    <a:pt x="16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0"/>
            <p:cNvSpPr/>
            <p:nvPr/>
          </p:nvSpPr>
          <p:spPr>
            <a:xfrm>
              <a:off x="1205469" y="681580"/>
              <a:ext cx="207891" cy="135447"/>
            </a:xfrm>
            <a:custGeom>
              <a:rect b="b" l="l" r="r" t="t"/>
              <a:pathLst>
                <a:path extrusionOk="0" h="4304" w="6606">
                  <a:moveTo>
                    <a:pt x="6605" y="1"/>
                  </a:moveTo>
                  <a:cubicBezTo>
                    <a:pt x="6572" y="1"/>
                    <a:pt x="1969" y="1"/>
                    <a:pt x="1" y="4137"/>
                  </a:cubicBezTo>
                  <a:lnTo>
                    <a:pt x="401" y="4304"/>
                  </a:lnTo>
                  <a:cubicBezTo>
                    <a:pt x="2205" y="467"/>
                    <a:pt x="6395" y="434"/>
                    <a:pt x="6598" y="434"/>
                  </a:cubicBezTo>
                  <a:cubicBezTo>
                    <a:pt x="6602" y="434"/>
                    <a:pt x="6604" y="434"/>
                    <a:pt x="6605" y="434"/>
                  </a:cubicBezTo>
                  <a:lnTo>
                    <a:pt x="660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0"/>
            <p:cNvSpPr/>
            <p:nvPr/>
          </p:nvSpPr>
          <p:spPr>
            <a:xfrm>
              <a:off x="1076348" y="803086"/>
              <a:ext cx="242539" cy="101082"/>
            </a:xfrm>
            <a:custGeom>
              <a:rect b="b" l="l" r="r" t="t"/>
              <a:pathLst>
                <a:path extrusionOk="0" h="3212" w="7707">
                  <a:moveTo>
                    <a:pt x="2928" y="1"/>
                  </a:moveTo>
                  <a:cubicBezTo>
                    <a:pt x="1802" y="1"/>
                    <a:pt x="747" y="367"/>
                    <a:pt x="1" y="1043"/>
                  </a:cubicBezTo>
                  <a:lnTo>
                    <a:pt x="301" y="1344"/>
                  </a:lnTo>
                  <a:cubicBezTo>
                    <a:pt x="974" y="740"/>
                    <a:pt x="1920" y="428"/>
                    <a:pt x="2940" y="428"/>
                  </a:cubicBezTo>
                  <a:cubicBezTo>
                    <a:pt x="3386" y="428"/>
                    <a:pt x="3846" y="488"/>
                    <a:pt x="4304" y="610"/>
                  </a:cubicBezTo>
                  <a:cubicBezTo>
                    <a:pt x="5805" y="1010"/>
                    <a:pt x="6939" y="1977"/>
                    <a:pt x="7306" y="3212"/>
                  </a:cubicBezTo>
                  <a:lnTo>
                    <a:pt x="7706" y="3078"/>
                  </a:lnTo>
                  <a:cubicBezTo>
                    <a:pt x="7273" y="1710"/>
                    <a:pt x="6038" y="643"/>
                    <a:pt x="4404" y="209"/>
                  </a:cubicBezTo>
                  <a:cubicBezTo>
                    <a:pt x="3912" y="69"/>
                    <a:pt x="3413" y="1"/>
                    <a:pt x="29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0"/>
            <p:cNvSpPr/>
            <p:nvPr/>
          </p:nvSpPr>
          <p:spPr>
            <a:xfrm>
              <a:off x="1277913" y="1197027"/>
              <a:ext cx="180575" cy="86102"/>
            </a:xfrm>
            <a:custGeom>
              <a:rect b="b" l="l" r="r" t="t"/>
              <a:pathLst>
                <a:path extrusionOk="0" h="2736" w="5738">
                  <a:moveTo>
                    <a:pt x="367" y="0"/>
                  </a:moveTo>
                  <a:lnTo>
                    <a:pt x="0" y="200"/>
                  </a:lnTo>
                  <a:cubicBezTo>
                    <a:pt x="34" y="300"/>
                    <a:pt x="1201" y="2469"/>
                    <a:pt x="5704" y="2736"/>
                  </a:cubicBezTo>
                  <a:lnTo>
                    <a:pt x="5738" y="2335"/>
                  </a:lnTo>
                  <a:cubicBezTo>
                    <a:pt x="1468" y="2068"/>
                    <a:pt x="367" y="34"/>
                    <a:pt x="3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0"/>
            <p:cNvSpPr/>
            <p:nvPr/>
          </p:nvSpPr>
          <p:spPr>
            <a:xfrm>
              <a:off x="1193919" y="1129839"/>
              <a:ext cx="162763" cy="81916"/>
            </a:xfrm>
            <a:custGeom>
              <a:rect b="b" l="l" r="r" t="t"/>
              <a:pathLst>
                <a:path extrusionOk="0" h="2603" w="5172">
                  <a:moveTo>
                    <a:pt x="4771" y="0"/>
                  </a:moveTo>
                  <a:cubicBezTo>
                    <a:pt x="4537" y="868"/>
                    <a:pt x="3937" y="1535"/>
                    <a:pt x="3070" y="1902"/>
                  </a:cubicBezTo>
                  <a:cubicBezTo>
                    <a:pt x="2628" y="2098"/>
                    <a:pt x="2139" y="2198"/>
                    <a:pt x="1652" y="2198"/>
                  </a:cubicBezTo>
                  <a:cubicBezTo>
                    <a:pt x="1146" y="2198"/>
                    <a:pt x="643" y="2090"/>
                    <a:pt x="201" y="1868"/>
                  </a:cubicBezTo>
                  <a:lnTo>
                    <a:pt x="1" y="2235"/>
                  </a:lnTo>
                  <a:cubicBezTo>
                    <a:pt x="534" y="2502"/>
                    <a:pt x="1101" y="2602"/>
                    <a:pt x="1669" y="2602"/>
                  </a:cubicBezTo>
                  <a:cubicBezTo>
                    <a:pt x="2202" y="2602"/>
                    <a:pt x="2769" y="2502"/>
                    <a:pt x="3236" y="2269"/>
                  </a:cubicBezTo>
                  <a:cubicBezTo>
                    <a:pt x="4204" y="1868"/>
                    <a:pt x="4904" y="1101"/>
                    <a:pt x="5171" y="100"/>
                  </a:cubicBezTo>
                  <a:lnTo>
                    <a:pt x="47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0"/>
            <p:cNvSpPr/>
            <p:nvPr/>
          </p:nvSpPr>
          <p:spPr>
            <a:xfrm>
              <a:off x="533647" y="1016452"/>
              <a:ext cx="236214" cy="234137"/>
            </a:xfrm>
            <a:custGeom>
              <a:rect b="b" l="l" r="r" t="t"/>
              <a:pathLst>
                <a:path extrusionOk="0" h="7440" w="7506">
                  <a:moveTo>
                    <a:pt x="1368" y="1"/>
                  </a:moveTo>
                  <a:cubicBezTo>
                    <a:pt x="67" y="1936"/>
                    <a:pt x="0" y="4037"/>
                    <a:pt x="1234" y="5605"/>
                  </a:cubicBezTo>
                  <a:cubicBezTo>
                    <a:pt x="2168" y="6772"/>
                    <a:pt x="3669" y="7439"/>
                    <a:pt x="5270" y="7439"/>
                  </a:cubicBezTo>
                  <a:cubicBezTo>
                    <a:pt x="6004" y="7439"/>
                    <a:pt x="6772" y="7306"/>
                    <a:pt x="7505" y="7039"/>
                  </a:cubicBezTo>
                  <a:lnTo>
                    <a:pt x="7339" y="6639"/>
                  </a:lnTo>
                  <a:cubicBezTo>
                    <a:pt x="6644" y="6891"/>
                    <a:pt x="5937" y="7014"/>
                    <a:pt x="5255" y="7014"/>
                  </a:cubicBezTo>
                  <a:cubicBezTo>
                    <a:pt x="3774" y="7014"/>
                    <a:pt x="2413" y="6434"/>
                    <a:pt x="1568" y="5338"/>
                  </a:cubicBezTo>
                  <a:cubicBezTo>
                    <a:pt x="434" y="3904"/>
                    <a:pt x="500" y="2002"/>
                    <a:pt x="1701" y="234"/>
                  </a:cubicBezTo>
                  <a:lnTo>
                    <a:pt x="13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 name="Google Shape;904;p40"/>
          <p:cNvGrpSpPr/>
          <p:nvPr/>
        </p:nvGrpSpPr>
        <p:grpSpPr>
          <a:xfrm rot="1800044">
            <a:off x="374729" y="521430"/>
            <a:ext cx="829405" cy="671146"/>
            <a:chOff x="-433174" y="150838"/>
            <a:chExt cx="829423" cy="671161"/>
          </a:xfrm>
        </p:grpSpPr>
        <p:sp>
          <p:nvSpPr>
            <p:cNvPr id="905" name="Google Shape;905;p40"/>
            <p:cNvSpPr/>
            <p:nvPr/>
          </p:nvSpPr>
          <p:spPr>
            <a:xfrm>
              <a:off x="-433174" y="150838"/>
              <a:ext cx="829423" cy="671161"/>
            </a:xfrm>
            <a:custGeom>
              <a:rect b="b" l="l" r="r" t="t"/>
              <a:pathLst>
                <a:path extrusionOk="0" h="21327" w="26356">
                  <a:moveTo>
                    <a:pt x="15521" y="0"/>
                  </a:moveTo>
                  <a:cubicBezTo>
                    <a:pt x="12431" y="0"/>
                    <a:pt x="9427" y="1698"/>
                    <a:pt x="8640" y="5658"/>
                  </a:cubicBezTo>
                  <a:cubicBezTo>
                    <a:pt x="2936" y="5658"/>
                    <a:pt x="0" y="12363"/>
                    <a:pt x="6238" y="15198"/>
                  </a:cubicBezTo>
                  <a:cubicBezTo>
                    <a:pt x="6238" y="15198"/>
                    <a:pt x="534" y="20769"/>
                    <a:pt x="1401" y="21302"/>
                  </a:cubicBezTo>
                  <a:cubicBezTo>
                    <a:pt x="1429" y="21319"/>
                    <a:pt x="1465" y="21327"/>
                    <a:pt x="1510" y="21327"/>
                  </a:cubicBezTo>
                  <a:cubicBezTo>
                    <a:pt x="2560" y="21327"/>
                    <a:pt x="8292" y="17048"/>
                    <a:pt x="14944" y="16632"/>
                  </a:cubicBezTo>
                  <a:cubicBezTo>
                    <a:pt x="16322" y="17877"/>
                    <a:pt x="17718" y="18377"/>
                    <a:pt x="18949" y="18377"/>
                  </a:cubicBezTo>
                  <a:cubicBezTo>
                    <a:pt x="22369" y="18377"/>
                    <a:pt x="24515" y="14524"/>
                    <a:pt x="21449" y="12096"/>
                  </a:cubicBezTo>
                  <a:cubicBezTo>
                    <a:pt x="26356" y="4978"/>
                    <a:pt x="20812" y="0"/>
                    <a:pt x="155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0"/>
            <p:cNvSpPr/>
            <p:nvPr/>
          </p:nvSpPr>
          <p:spPr>
            <a:xfrm>
              <a:off x="-162343" y="322570"/>
              <a:ext cx="111309" cy="98721"/>
            </a:xfrm>
            <a:custGeom>
              <a:rect b="b" l="l" r="r" t="t"/>
              <a:pathLst>
                <a:path extrusionOk="0" h="3137" w="3537">
                  <a:moveTo>
                    <a:pt x="34" y="1"/>
                  </a:moveTo>
                  <a:lnTo>
                    <a:pt x="0" y="401"/>
                  </a:lnTo>
                  <a:cubicBezTo>
                    <a:pt x="134" y="401"/>
                    <a:pt x="2635" y="501"/>
                    <a:pt x="3136" y="3136"/>
                  </a:cubicBezTo>
                  <a:lnTo>
                    <a:pt x="3536" y="3036"/>
                  </a:lnTo>
                  <a:cubicBezTo>
                    <a:pt x="3002" y="67"/>
                    <a:pt x="67" y="1"/>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0"/>
            <p:cNvSpPr/>
            <p:nvPr/>
          </p:nvSpPr>
          <p:spPr>
            <a:xfrm>
              <a:off x="-237934" y="610206"/>
              <a:ext cx="101868" cy="28386"/>
            </a:xfrm>
            <a:custGeom>
              <a:rect b="b" l="l" r="r" t="t"/>
              <a:pathLst>
                <a:path extrusionOk="0" h="902" w="3237">
                  <a:moveTo>
                    <a:pt x="3003" y="1"/>
                  </a:moveTo>
                  <a:cubicBezTo>
                    <a:pt x="2423" y="393"/>
                    <a:pt x="1678" y="489"/>
                    <a:pt x="1083" y="489"/>
                  </a:cubicBezTo>
                  <a:cubicBezTo>
                    <a:pt x="514" y="489"/>
                    <a:pt x="84" y="401"/>
                    <a:pt x="67" y="401"/>
                  </a:cubicBezTo>
                  <a:lnTo>
                    <a:pt x="1" y="801"/>
                  </a:lnTo>
                  <a:cubicBezTo>
                    <a:pt x="34" y="801"/>
                    <a:pt x="468" y="901"/>
                    <a:pt x="1068" y="901"/>
                  </a:cubicBezTo>
                  <a:cubicBezTo>
                    <a:pt x="1735" y="901"/>
                    <a:pt x="2569" y="801"/>
                    <a:pt x="3236" y="367"/>
                  </a:cubicBezTo>
                  <a:lnTo>
                    <a:pt x="30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0"/>
            <p:cNvSpPr/>
            <p:nvPr/>
          </p:nvSpPr>
          <p:spPr>
            <a:xfrm>
              <a:off x="4574" y="577666"/>
              <a:ext cx="38865" cy="98721"/>
            </a:xfrm>
            <a:custGeom>
              <a:rect b="b" l="l" r="r" t="t"/>
              <a:pathLst>
                <a:path extrusionOk="0" h="3137" w="1235">
                  <a:moveTo>
                    <a:pt x="801" y="0"/>
                  </a:moveTo>
                  <a:lnTo>
                    <a:pt x="801" y="0"/>
                  </a:lnTo>
                  <a:cubicBezTo>
                    <a:pt x="767" y="67"/>
                    <a:pt x="0" y="1401"/>
                    <a:pt x="867" y="3136"/>
                  </a:cubicBezTo>
                  <a:lnTo>
                    <a:pt x="1234" y="2969"/>
                  </a:lnTo>
                  <a:cubicBezTo>
                    <a:pt x="500" y="1435"/>
                    <a:pt x="1134" y="267"/>
                    <a:pt x="1168" y="201"/>
                  </a:cubicBezTo>
                  <a:lnTo>
                    <a:pt x="8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0"/>
            <p:cNvSpPr/>
            <p:nvPr/>
          </p:nvSpPr>
          <p:spPr>
            <a:xfrm>
              <a:off x="-131912" y="410529"/>
              <a:ext cx="184792" cy="66402"/>
            </a:xfrm>
            <a:custGeom>
              <a:rect b="b" l="l" r="r" t="t"/>
              <a:pathLst>
                <a:path extrusionOk="0" h="2110" w="5872">
                  <a:moveTo>
                    <a:pt x="3170" y="1"/>
                  </a:moveTo>
                  <a:cubicBezTo>
                    <a:pt x="2775" y="1"/>
                    <a:pt x="2382" y="58"/>
                    <a:pt x="2002" y="174"/>
                  </a:cubicBezTo>
                  <a:cubicBezTo>
                    <a:pt x="1001" y="475"/>
                    <a:pt x="267" y="1142"/>
                    <a:pt x="1" y="2009"/>
                  </a:cubicBezTo>
                  <a:lnTo>
                    <a:pt x="368" y="2109"/>
                  </a:lnTo>
                  <a:cubicBezTo>
                    <a:pt x="601" y="1409"/>
                    <a:pt x="1235" y="842"/>
                    <a:pt x="2102" y="575"/>
                  </a:cubicBezTo>
                  <a:cubicBezTo>
                    <a:pt x="2438" y="469"/>
                    <a:pt x="2790" y="419"/>
                    <a:pt x="3145" y="419"/>
                  </a:cubicBezTo>
                  <a:cubicBezTo>
                    <a:pt x="4025" y="419"/>
                    <a:pt x="4925" y="729"/>
                    <a:pt x="5638" y="1275"/>
                  </a:cubicBezTo>
                  <a:lnTo>
                    <a:pt x="5871" y="975"/>
                  </a:lnTo>
                  <a:cubicBezTo>
                    <a:pt x="5092" y="337"/>
                    <a:pt x="4128" y="1"/>
                    <a:pt x="3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0"/>
            <p:cNvSpPr/>
            <p:nvPr/>
          </p:nvSpPr>
          <p:spPr>
            <a:xfrm>
              <a:off x="156763" y="512743"/>
              <a:ext cx="88210" cy="25050"/>
            </a:xfrm>
            <a:custGeom>
              <a:rect b="b" l="l" r="r" t="t"/>
              <a:pathLst>
                <a:path extrusionOk="0" h="796" w="2803">
                  <a:moveTo>
                    <a:pt x="1241" y="0"/>
                  </a:moveTo>
                  <a:cubicBezTo>
                    <a:pt x="876" y="0"/>
                    <a:pt x="458" y="61"/>
                    <a:pt x="1" y="229"/>
                  </a:cubicBezTo>
                  <a:lnTo>
                    <a:pt x="134" y="629"/>
                  </a:lnTo>
                  <a:cubicBezTo>
                    <a:pt x="541" y="478"/>
                    <a:pt x="911" y="423"/>
                    <a:pt x="1232" y="423"/>
                  </a:cubicBezTo>
                  <a:cubicBezTo>
                    <a:pt x="2042" y="423"/>
                    <a:pt x="2545" y="772"/>
                    <a:pt x="2569" y="796"/>
                  </a:cubicBezTo>
                  <a:lnTo>
                    <a:pt x="2803" y="429"/>
                  </a:lnTo>
                  <a:cubicBezTo>
                    <a:pt x="2779" y="405"/>
                    <a:pt x="2183" y="0"/>
                    <a:pt x="12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 name="Google Shape;911;p40"/>
          <p:cNvGrpSpPr/>
          <p:nvPr/>
        </p:nvGrpSpPr>
        <p:grpSpPr>
          <a:xfrm rot="-1800044">
            <a:off x="279042" y="1286924"/>
            <a:ext cx="659786" cy="629953"/>
            <a:chOff x="-563365" y="951655"/>
            <a:chExt cx="659800" cy="629966"/>
          </a:xfrm>
        </p:grpSpPr>
        <p:sp>
          <p:nvSpPr>
            <p:cNvPr id="912" name="Google Shape;912;p40"/>
            <p:cNvSpPr/>
            <p:nvPr/>
          </p:nvSpPr>
          <p:spPr>
            <a:xfrm>
              <a:off x="-563365" y="951655"/>
              <a:ext cx="659800" cy="629966"/>
            </a:xfrm>
            <a:custGeom>
              <a:rect b="b" l="l" r="r" t="t"/>
              <a:pathLst>
                <a:path extrusionOk="0" h="20018" w="20966">
                  <a:moveTo>
                    <a:pt x="866" y="1"/>
                  </a:moveTo>
                  <a:cubicBezTo>
                    <a:pt x="826" y="1"/>
                    <a:pt x="793" y="8"/>
                    <a:pt x="768" y="25"/>
                  </a:cubicBezTo>
                  <a:cubicBezTo>
                    <a:pt x="1" y="559"/>
                    <a:pt x="5038" y="6163"/>
                    <a:pt x="5038" y="6163"/>
                  </a:cubicBezTo>
                  <a:cubicBezTo>
                    <a:pt x="835" y="7697"/>
                    <a:pt x="1402" y="13668"/>
                    <a:pt x="6439" y="13668"/>
                  </a:cubicBezTo>
                  <a:cubicBezTo>
                    <a:pt x="6607" y="18075"/>
                    <a:pt x="9585" y="20017"/>
                    <a:pt x="12591" y="20017"/>
                  </a:cubicBezTo>
                  <a:cubicBezTo>
                    <a:pt x="16752" y="20017"/>
                    <a:pt x="20965" y="16294"/>
                    <a:pt x="17847" y="10232"/>
                  </a:cubicBezTo>
                  <a:cubicBezTo>
                    <a:pt x="20598" y="7535"/>
                    <a:pt x="18616" y="4096"/>
                    <a:pt x="15305" y="4096"/>
                  </a:cubicBezTo>
                  <a:cubicBezTo>
                    <a:pt x="14521" y="4096"/>
                    <a:pt x="13664" y="4288"/>
                    <a:pt x="12777" y="4728"/>
                  </a:cubicBezTo>
                  <a:cubicBezTo>
                    <a:pt x="6860" y="4281"/>
                    <a:pt x="1803" y="1"/>
                    <a:pt x="8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0"/>
            <p:cNvSpPr/>
            <p:nvPr/>
          </p:nvSpPr>
          <p:spPr>
            <a:xfrm>
              <a:off x="-406928" y="1132860"/>
              <a:ext cx="92396" cy="22186"/>
            </a:xfrm>
            <a:custGeom>
              <a:rect b="b" l="l" r="r" t="t"/>
              <a:pathLst>
                <a:path extrusionOk="0" h="705" w="2936">
                  <a:moveTo>
                    <a:pt x="1309" y="0"/>
                  </a:moveTo>
                  <a:cubicBezTo>
                    <a:pt x="560" y="0"/>
                    <a:pt x="41" y="184"/>
                    <a:pt x="0" y="205"/>
                  </a:cubicBezTo>
                  <a:lnTo>
                    <a:pt x="133" y="572"/>
                  </a:lnTo>
                  <a:cubicBezTo>
                    <a:pt x="154" y="572"/>
                    <a:pt x="613" y="413"/>
                    <a:pt x="1282" y="413"/>
                  </a:cubicBezTo>
                  <a:cubicBezTo>
                    <a:pt x="1720" y="413"/>
                    <a:pt x="2248" y="481"/>
                    <a:pt x="2802" y="705"/>
                  </a:cubicBezTo>
                  <a:lnTo>
                    <a:pt x="2935" y="305"/>
                  </a:lnTo>
                  <a:cubicBezTo>
                    <a:pt x="2343" y="73"/>
                    <a:pt x="1781" y="0"/>
                    <a:pt x="13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0"/>
            <p:cNvSpPr/>
            <p:nvPr/>
          </p:nvSpPr>
          <p:spPr>
            <a:xfrm>
              <a:off x="-108813" y="1220095"/>
              <a:ext cx="112348" cy="56740"/>
            </a:xfrm>
            <a:custGeom>
              <a:rect b="b" l="l" r="r" t="t"/>
              <a:pathLst>
                <a:path extrusionOk="0" h="1803" w="3570">
                  <a:moveTo>
                    <a:pt x="77" y="1"/>
                  </a:moveTo>
                  <a:cubicBezTo>
                    <a:pt x="52" y="1"/>
                    <a:pt x="26" y="1"/>
                    <a:pt x="0" y="1"/>
                  </a:cubicBezTo>
                  <a:lnTo>
                    <a:pt x="34" y="401"/>
                  </a:lnTo>
                  <a:cubicBezTo>
                    <a:pt x="59" y="401"/>
                    <a:pt x="85" y="401"/>
                    <a:pt x="110" y="401"/>
                  </a:cubicBezTo>
                  <a:cubicBezTo>
                    <a:pt x="2225" y="401"/>
                    <a:pt x="3203" y="1769"/>
                    <a:pt x="3236" y="1802"/>
                  </a:cubicBezTo>
                  <a:lnTo>
                    <a:pt x="3570" y="1569"/>
                  </a:lnTo>
                  <a:cubicBezTo>
                    <a:pt x="3537" y="1503"/>
                    <a:pt x="2426" y="1"/>
                    <a:pt x="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0"/>
            <p:cNvSpPr/>
            <p:nvPr/>
          </p:nvSpPr>
          <p:spPr>
            <a:xfrm>
              <a:off x="-367055" y="1262107"/>
              <a:ext cx="63034" cy="119712"/>
            </a:xfrm>
            <a:custGeom>
              <a:rect b="b" l="l" r="r" t="t"/>
              <a:pathLst>
                <a:path extrusionOk="0" h="3804" w="2003">
                  <a:moveTo>
                    <a:pt x="1735" y="0"/>
                  </a:moveTo>
                  <a:cubicBezTo>
                    <a:pt x="1" y="1401"/>
                    <a:pt x="1" y="3703"/>
                    <a:pt x="1" y="3803"/>
                  </a:cubicBezTo>
                  <a:lnTo>
                    <a:pt x="401" y="3803"/>
                  </a:lnTo>
                  <a:cubicBezTo>
                    <a:pt x="401" y="3770"/>
                    <a:pt x="434" y="1602"/>
                    <a:pt x="2002" y="301"/>
                  </a:cubicBezTo>
                  <a:lnTo>
                    <a:pt x="17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0"/>
            <p:cNvSpPr/>
            <p:nvPr/>
          </p:nvSpPr>
          <p:spPr>
            <a:xfrm>
              <a:off x="-155011" y="1153976"/>
              <a:ext cx="56740" cy="141741"/>
            </a:xfrm>
            <a:custGeom>
              <a:rect b="b" l="l" r="r" t="t"/>
              <a:pathLst>
                <a:path extrusionOk="0" h="4504" w="1803">
                  <a:moveTo>
                    <a:pt x="701" y="1"/>
                  </a:moveTo>
                  <a:lnTo>
                    <a:pt x="434" y="301"/>
                  </a:lnTo>
                  <a:cubicBezTo>
                    <a:pt x="1068" y="835"/>
                    <a:pt x="1368" y="1502"/>
                    <a:pt x="1335" y="2202"/>
                  </a:cubicBezTo>
                  <a:cubicBezTo>
                    <a:pt x="1268" y="2969"/>
                    <a:pt x="801" y="3637"/>
                    <a:pt x="1" y="4170"/>
                  </a:cubicBezTo>
                  <a:lnTo>
                    <a:pt x="234" y="4504"/>
                  </a:lnTo>
                  <a:cubicBezTo>
                    <a:pt x="1135" y="3937"/>
                    <a:pt x="1669" y="3136"/>
                    <a:pt x="1735" y="2236"/>
                  </a:cubicBezTo>
                  <a:cubicBezTo>
                    <a:pt x="1802" y="1402"/>
                    <a:pt x="1435" y="601"/>
                    <a:pt x="7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0"/>
            <p:cNvSpPr/>
            <p:nvPr/>
          </p:nvSpPr>
          <p:spPr>
            <a:xfrm>
              <a:off x="-326113" y="1219056"/>
              <a:ext cx="55670" cy="72475"/>
            </a:xfrm>
            <a:custGeom>
              <a:rect b="b" l="l" r="r" t="t"/>
              <a:pathLst>
                <a:path extrusionOk="0" h="2303" w="1769">
                  <a:moveTo>
                    <a:pt x="101" y="1"/>
                  </a:moveTo>
                  <a:lnTo>
                    <a:pt x="101" y="1"/>
                  </a:lnTo>
                  <a:cubicBezTo>
                    <a:pt x="1" y="735"/>
                    <a:pt x="101" y="1302"/>
                    <a:pt x="434" y="1702"/>
                  </a:cubicBezTo>
                  <a:cubicBezTo>
                    <a:pt x="701" y="2036"/>
                    <a:pt x="1168" y="2236"/>
                    <a:pt x="1735" y="2302"/>
                  </a:cubicBezTo>
                  <a:lnTo>
                    <a:pt x="1768" y="1869"/>
                  </a:lnTo>
                  <a:cubicBezTo>
                    <a:pt x="1301" y="1835"/>
                    <a:pt x="968" y="1702"/>
                    <a:pt x="768" y="1435"/>
                  </a:cubicBezTo>
                  <a:cubicBezTo>
                    <a:pt x="501" y="1135"/>
                    <a:pt x="434" y="668"/>
                    <a:pt x="501" y="34"/>
                  </a:cubicBezTo>
                  <a:lnTo>
                    <a:pt x="1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8" name="Google Shape;918;p40"/>
          <p:cNvSpPr txBox="1"/>
          <p:nvPr>
            <p:ph idx="1" type="subTitle"/>
          </p:nvPr>
        </p:nvSpPr>
        <p:spPr>
          <a:xfrm>
            <a:off x="4639125" y="1106713"/>
            <a:ext cx="2558700" cy="716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Font typeface="Montserrat"/>
              <a:buNone/>
              <a:defRPr sz="1400">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919" name="Google Shape;919;p40"/>
          <p:cNvSpPr txBox="1"/>
          <p:nvPr>
            <p:ph idx="2" type="subTitle"/>
          </p:nvPr>
        </p:nvSpPr>
        <p:spPr>
          <a:xfrm>
            <a:off x="4639125" y="2888275"/>
            <a:ext cx="2558700" cy="716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Font typeface="Montserrat"/>
              <a:buNone/>
              <a:defRPr sz="1400">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920" name="Google Shape;920;p40"/>
          <p:cNvSpPr txBox="1"/>
          <p:nvPr>
            <p:ph idx="3" type="subTitle"/>
          </p:nvPr>
        </p:nvSpPr>
        <p:spPr>
          <a:xfrm>
            <a:off x="4639125" y="1997500"/>
            <a:ext cx="2558700" cy="716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Font typeface="Montserrat"/>
              <a:buNone/>
              <a:defRPr sz="1400">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921" name="Google Shape;921;p40"/>
          <p:cNvSpPr txBox="1"/>
          <p:nvPr>
            <p:ph hasCustomPrompt="1" type="title"/>
          </p:nvPr>
        </p:nvSpPr>
        <p:spPr>
          <a:xfrm>
            <a:off x="1946163" y="1106725"/>
            <a:ext cx="2558700" cy="716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7500"/>
              <a:buFont typeface="Playfair Display"/>
              <a:buNone/>
              <a:defRPr/>
            </a:lvl1pPr>
            <a:lvl2pPr lvl="1" rtl="0" algn="ctr">
              <a:spcBef>
                <a:spcPts val="0"/>
              </a:spcBef>
              <a:spcAft>
                <a:spcPts val="0"/>
              </a:spcAft>
              <a:buSzPts val="7500"/>
              <a:buFont typeface="Playfair Display"/>
              <a:buNone/>
              <a:defRPr sz="7500">
                <a:latin typeface="Playfair Display"/>
                <a:ea typeface="Playfair Display"/>
                <a:cs typeface="Playfair Display"/>
                <a:sym typeface="Playfair Display"/>
              </a:defRPr>
            </a:lvl2pPr>
            <a:lvl3pPr lvl="2" rtl="0" algn="ctr">
              <a:spcBef>
                <a:spcPts val="0"/>
              </a:spcBef>
              <a:spcAft>
                <a:spcPts val="0"/>
              </a:spcAft>
              <a:buSzPts val="7500"/>
              <a:buFont typeface="Playfair Display"/>
              <a:buNone/>
              <a:defRPr sz="7500">
                <a:latin typeface="Playfair Display"/>
                <a:ea typeface="Playfair Display"/>
                <a:cs typeface="Playfair Display"/>
                <a:sym typeface="Playfair Display"/>
              </a:defRPr>
            </a:lvl3pPr>
            <a:lvl4pPr lvl="3" rtl="0" algn="ctr">
              <a:spcBef>
                <a:spcPts val="0"/>
              </a:spcBef>
              <a:spcAft>
                <a:spcPts val="0"/>
              </a:spcAft>
              <a:buSzPts val="7500"/>
              <a:buFont typeface="Playfair Display"/>
              <a:buNone/>
              <a:defRPr sz="7500">
                <a:latin typeface="Playfair Display"/>
                <a:ea typeface="Playfair Display"/>
                <a:cs typeface="Playfair Display"/>
                <a:sym typeface="Playfair Display"/>
              </a:defRPr>
            </a:lvl4pPr>
            <a:lvl5pPr lvl="4" rtl="0" algn="ctr">
              <a:spcBef>
                <a:spcPts val="0"/>
              </a:spcBef>
              <a:spcAft>
                <a:spcPts val="0"/>
              </a:spcAft>
              <a:buSzPts val="7500"/>
              <a:buFont typeface="Playfair Display"/>
              <a:buNone/>
              <a:defRPr sz="7500">
                <a:latin typeface="Playfair Display"/>
                <a:ea typeface="Playfair Display"/>
                <a:cs typeface="Playfair Display"/>
                <a:sym typeface="Playfair Display"/>
              </a:defRPr>
            </a:lvl5pPr>
            <a:lvl6pPr lvl="5" rtl="0" algn="ctr">
              <a:spcBef>
                <a:spcPts val="0"/>
              </a:spcBef>
              <a:spcAft>
                <a:spcPts val="0"/>
              </a:spcAft>
              <a:buSzPts val="7500"/>
              <a:buFont typeface="Playfair Display"/>
              <a:buNone/>
              <a:defRPr sz="7500">
                <a:latin typeface="Playfair Display"/>
                <a:ea typeface="Playfair Display"/>
                <a:cs typeface="Playfair Display"/>
                <a:sym typeface="Playfair Display"/>
              </a:defRPr>
            </a:lvl6pPr>
            <a:lvl7pPr lvl="6" rtl="0" algn="ctr">
              <a:spcBef>
                <a:spcPts val="0"/>
              </a:spcBef>
              <a:spcAft>
                <a:spcPts val="0"/>
              </a:spcAft>
              <a:buSzPts val="7500"/>
              <a:buFont typeface="Playfair Display"/>
              <a:buNone/>
              <a:defRPr sz="7500">
                <a:latin typeface="Playfair Display"/>
                <a:ea typeface="Playfair Display"/>
                <a:cs typeface="Playfair Display"/>
                <a:sym typeface="Playfair Display"/>
              </a:defRPr>
            </a:lvl7pPr>
            <a:lvl8pPr lvl="7" rtl="0" algn="ctr">
              <a:spcBef>
                <a:spcPts val="0"/>
              </a:spcBef>
              <a:spcAft>
                <a:spcPts val="0"/>
              </a:spcAft>
              <a:buSzPts val="7500"/>
              <a:buFont typeface="Playfair Display"/>
              <a:buNone/>
              <a:defRPr sz="7500">
                <a:latin typeface="Playfair Display"/>
                <a:ea typeface="Playfair Display"/>
                <a:cs typeface="Playfair Display"/>
                <a:sym typeface="Playfair Display"/>
              </a:defRPr>
            </a:lvl8pPr>
            <a:lvl9pPr lvl="8" rtl="0" algn="ctr">
              <a:spcBef>
                <a:spcPts val="0"/>
              </a:spcBef>
              <a:spcAft>
                <a:spcPts val="0"/>
              </a:spcAft>
              <a:buSzPts val="7500"/>
              <a:buFont typeface="Playfair Display"/>
              <a:buNone/>
              <a:defRPr sz="7500">
                <a:latin typeface="Playfair Display"/>
                <a:ea typeface="Playfair Display"/>
                <a:cs typeface="Playfair Display"/>
                <a:sym typeface="Playfair Display"/>
              </a:defRPr>
            </a:lvl9pPr>
          </a:lstStyle>
          <a:p>
            <a:r>
              <a:t>xx%</a:t>
            </a:r>
          </a:p>
        </p:txBody>
      </p:sp>
      <p:sp>
        <p:nvSpPr>
          <p:cNvPr id="922" name="Google Shape;922;p40"/>
          <p:cNvSpPr txBox="1"/>
          <p:nvPr>
            <p:ph hasCustomPrompt="1" idx="4" type="title"/>
          </p:nvPr>
        </p:nvSpPr>
        <p:spPr>
          <a:xfrm>
            <a:off x="1946163" y="1997506"/>
            <a:ext cx="2558700" cy="716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7500"/>
              <a:buFont typeface="Playfair Display"/>
              <a:buNone/>
              <a:defRPr/>
            </a:lvl1pPr>
            <a:lvl2pPr lvl="1" rtl="0" algn="ctr">
              <a:spcBef>
                <a:spcPts val="0"/>
              </a:spcBef>
              <a:spcAft>
                <a:spcPts val="0"/>
              </a:spcAft>
              <a:buSzPts val="7500"/>
              <a:buFont typeface="Playfair Display"/>
              <a:buNone/>
              <a:defRPr sz="7500">
                <a:latin typeface="Playfair Display"/>
                <a:ea typeface="Playfair Display"/>
                <a:cs typeface="Playfair Display"/>
                <a:sym typeface="Playfair Display"/>
              </a:defRPr>
            </a:lvl2pPr>
            <a:lvl3pPr lvl="2" rtl="0" algn="ctr">
              <a:spcBef>
                <a:spcPts val="0"/>
              </a:spcBef>
              <a:spcAft>
                <a:spcPts val="0"/>
              </a:spcAft>
              <a:buSzPts val="7500"/>
              <a:buFont typeface="Playfair Display"/>
              <a:buNone/>
              <a:defRPr sz="7500">
                <a:latin typeface="Playfair Display"/>
                <a:ea typeface="Playfair Display"/>
                <a:cs typeface="Playfair Display"/>
                <a:sym typeface="Playfair Display"/>
              </a:defRPr>
            </a:lvl3pPr>
            <a:lvl4pPr lvl="3" rtl="0" algn="ctr">
              <a:spcBef>
                <a:spcPts val="0"/>
              </a:spcBef>
              <a:spcAft>
                <a:spcPts val="0"/>
              </a:spcAft>
              <a:buSzPts val="7500"/>
              <a:buFont typeface="Playfair Display"/>
              <a:buNone/>
              <a:defRPr sz="7500">
                <a:latin typeface="Playfair Display"/>
                <a:ea typeface="Playfair Display"/>
                <a:cs typeface="Playfair Display"/>
                <a:sym typeface="Playfair Display"/>
              </a:defRPr>
            </a:lvl4pPr>
            <a:lvl5pPr lvl="4" rtl="0" algn="ctr">
              <a:spcBef>
                <a:spcPts val="0"/>
              </a:spcBef>
              <a:spcAft>
                <a:spcPts val="0"/>
              </a:spcAft>
              <a:buSzPts val="7500"/>
              <a:buFont typeface="Playfair Display"/>
              <a:buNone/>
              <a:defRPr sz="7500">
                <a:latin typeface="Playfair Display"/>
                <a:ea typeface="Playfair Display"/>
                <a:cs typeface="Playfair Display"/>
                <a:sym typeface="Playfair Display"/>
              </a:defRPr>
            </a:lvl5pPr>
            <a:lvl6pPr lvl="5" rtl="0" algn="ctr">
              <a:spcBef>
                <a:spcPts val="0"/>
              </a:spcBef>
              <a:spcAft>
                <a:spcPts val="0"/>
              </a:spcAft>
              <a:buSzPts val="7500"/>
              <a:buFont typeface="Playfair Display"/>
              <a:buNone/>
              <a:defRPr sz="7500">
                <a:latin typeface="Playfair Display"/>
                <a:ea typeface="Playfair Display"/>
                <a:cs typeface="Playfair Display"/>
                <a:sym typeface="Playfair Display"/>
              </a:defRPr>
            </a:lvl6pPr>
            <a:lvl7pPr lvl="6" rtl="0" algn="ctr">
              <a:spcBef>
                <a:spcPts val="0"/>
              </a:spcBef>
              <a:spcAft>
                <a:spcPts val="0"/>
              </a:spcAft>
              <a:buSzPts val="7500"/>
              <a:buFont typeface="Playfair Display"/>
              <a:buNone/>
              <a:defRPr sz="7500">
                <a:latin typeface="Playfair Display"/>
                <a:ea typeface="Playfair Display"/>
                <a:cs typeface="Playfair Display"/>
                <a:sym typeface="Playfair Display"/>
              </a:defRPr>
            </a:lvl7pPr>
            <a:lvl8pPr lvl="7" rtl="0" algn="ctr">
              <a:spcBef>
                <a:spcPts val="0"/>
              </a:spcBef>
              <a:spcAft>
                <a:spcPts val="0"/>
              </a:spcAft>
              <a:buSzPts val="7500"/>
              <a:buFont typeface="Playfair Display"/>
              <a:buNone/>
              <a:defRPr sz="7500">
                <a:latin typeface="Playfair Display"/>
                <a:ea typeface="Playfair Display"/>
                <a:cs typeface="Playfair Display"/>
                <a:sym typeface="Playfair Display"/>
              </a:defRPr>
            </a:lvl8pPr>
            <a:lvl9pPr lvl="8" rtl="0" algn="ctr">
              <a:spcBef>
                <a:spcPts val="0"/>
              </a:spcBef>
              <a:spcAft>
                <a:spcPts val="0"/>
              </a:spcAft>
              <a:buSzPts val="7500"/>
              <a:buFont typeface="Playfair Display"/>
              <a:buNone/>
              <a:defRPr sz="7500">
                <a:latin typeface="Playfair Display"/>
                <a:ea typeface="Playfair Display"/>
                <a:cs typeface="Playfair Display"/>
                <a:sym typeface="Playfair Display"/>
              </a:defRPr>
            </a:lvl9pPr>
          </a:lstStyle>
          <a:p>
            <a:r>
              <a:t>xx%</a:t>
            </a:r>
          </a:p>
        </p:txBody>
      </p:sp>
      <p:sp>
        <p:nvSpPr>
          <p:cNvPr id="923" name="Google Shape;923;p40"/>
          <p:cNvSpPr txBox="1"/>
          <p:nvPr>
            <p:ph hasCustomPrompt="1" idx="5" type="title"/>
          </p:nvPr>
        </p:nvSpPr>
        <p:spPr>
          <a:xfrm>
            <a:off x="1946163" y="2888275"/>
            <a:ext cx="2558700" cy="716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7500"/>
              <a:buFont typeface="Playfair Display"/>
              <a:buNone/>
              <a:defRPr/>
            </a:lvl1pPr>
            <a:lvl2pPr lvl="1" rtl="0" algn="ctr">
              <a:spcBef>
                <a:spcPts val="0"/>
              </a:spcBef>
              <a:spcAft>
                <a:spcPts val="0"/>
              </a:spcAft>
              <a:buSzPts val="7500"/>
              <a:buFont typeface="Playfair Display"/>
              <a:buNone/>
              <a:defRPr sz="7500">
                <a:latin typeface="Playfair Display"/>
                <a:ea typeface="Playfair Display"/>
                <a:cs typeface="Playfair Display"/>
                <a:sym typeface="Playfair Display"/>
              </a:defRPr>
            </a:lvl2pPr>
            <a:lvl3pPr lvl="2" rtl="0" algn="ctr">
              <a:spcBef>
                <a:spcPts val="0"/>
              </a:spcBef>
              <a:spcAft>
                <a:spcPts val="0"/>
              </a:spcAft>
              <a:buSzPts val="7500"/>
              <a:buFont typeface="Playfair Display"/>
              <a:buNone/>
              <a:defRPr sz="7500">
                <a:latin typeface="Playfair Display"/>
                <a:ea typeface="Playfair Display"/>
                <a:cs typeface="Playfair Display"/>
                <a:sym typeface="Playfair Display"/>
              </a:defRPr>
            </a:lvl3pPr>
            <a:lvl4pPr lvl="3" rtl="0" algn="ctr">
              <a:spcBef>
                <a:spcPts val="0"/>
              </a:spcBef>
              <a:spcAft>
                <a:spcPts val="0"/>
              </a:spcAft>
              <a:buSzPts val="7500"/>
              <a:buFont typeface="Playfair Display"/>
              <a:buNone/>
              <a:defRPr sz="7500">
                <a:latin typeface="Playfair Display"/>
                <a:ea typeface="Playfair Display"/>
                <a:cs typeface="Playfair Display"/>
                <a:sym typeface="Playfair Display"/>
              </a:defRPr>
            </a:lvl4pPr>
            <a:lvl5pPr lvl="4" rtl="0" algn="ctr">
              <a:spcBef>
                <a:spcPts val="0"/>
              </a:spcBef>
              <a:spcAft>
                <a:spcPts val="0"/>
              </a:spcAft>
              <a:buSzPts val="7500"/>
              <a:buFont typeface="Playfair Display"/>
              <a:buNone/>
              <a:defRPr sz="7500">
                <a:latin typeface="Playfair Display"/>
                <a:ea typeface="Playfair Display"/>
                <a:cs typeface="Playfair Display"/>
                <a:sym typeface="Playfair Display"/>
              </a:defRPr>
            </a:lvl5pPr>
            <a:lvl6pPr lvl="5" rtl="0" algn="ctr">
              <a:spcBef>
                <a:spcPts val="0"/>
              </a:spcBef>
              <a:spcAft>
                <a:spcPts val="0"/>
              </a:spcAft>
              <a:buSzPts val="7500"/>
              <a:buFont typeface="Playfair Display"/>
              <a:buNone/>
              <a:defRPr sz="7500">
                <a:latin typeface="Playfair Display"/>
                <a:ea typeface="Playfair Display"/>
                <a:cs typeface="Playfair Display"/>
                <a:sym typeface="Playfair Display"/>
              </a:defRPr>
            </a:lvl6pPr>
            <a:lvl7pPr lvl="6" rtl="0" algn="ctr">
              <a:spcBef>
                <a:spcPts val="0"/>
              </a:spcBef>
              <a:spcAft>
                <a:spcPts val="0"/>
              </a:spcAft>
              <a:buSzPts val="7500"/>
              <a:buFont typeface="Playfair Display"/>
              <a:buNone/>
              <a:defRPr sz="7500">
                <a:latin typeface="Playfair Display"/>
                <a:ea typeface="Playfair Display"/>
                <a:cs typeface="Playfair Display"/>
                <a:sym typeface="Playfair Display"/>
              </a:defRPr>
            </a:lvl7pPr>
            <a:lvl8pPr lvl="7" rtl="0" algn="ctr">
              <a:spcBef>
                <a:spcPts val="0"/>
              </a:spcBef>
              <a:spcAft>
                <a:spcPts val="0"/>
              </a:spcAft>
              <a:buSzPts val="7500"/>
              <a:buFont typeface="Playfair Display"/>
              <a:buNone/>
              <a:defRPr sz="7500">
                <a:latin typeface="Playfair Display"/>
                <a:ea typeface="Playfair Display"/>
                <a:cs typeface="Playfair Display"/>
                <a:sym typeface="Playfair Display"/>
              </a:defRPr>
            </a:lvl8pPr>
            <a:lvl9pPr lvl="8" rtl="0" algn="ctr">
              <a:spcBef>
                <a:spcPts val="0"/>
              </a:spcBef>
              <a:spcAft>
                <a:spcPts val="0"/>
              </a:spcAft>
              <a:buSzPts val="7500"/>
              <a:buFont typeface="Playfair Display"/>
              <a:buNone/>
              <a:defRPr sz="7500">
                <a:latin typeface="Playfair Display"/>
                <a:ea typeface="Playfair Display"/>
                <a:cs typeface="Playfair Display"/>
                <a:sym typeface="Playfair Display"/>
              </a:defRPr>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5" name="Shape 45"/>
        <p:cNvGrpSpPr/>
        <p:nvPr/>
      </p:nvGrpSpPr>
      <p:grpSpPr>
        <a:xfrm>
          <a:off x="0" y="0"/>
          <a:ext cx="0" cy="0"/>
          <a:chOff x="0" y="0"/>
          <a:chExt cx="0" cy="0"/>
        </a:xfrm>
      </p:grpSpPr>
      <p:pic>
        <p:nvPicPr>
          <p:cNvPr id="46" name="Google Shape;46;p5"/>
          <p:cNvPicPr preferRelativeResize="0"/>
          <p:nvPr/>
        </p:nvPicPr>
        <p:blipFill>
          <a:blip r:embed="rId2">
            <a:alphaModFix amt="29000"/>
          </a:blip>
          <a:stretch>
            <a:fillRect/>
          </a:stretch>
        </p:blipFill>
        <p:spPr>
          <a:xfrm flipH="1">
            <a:off x="-258937" y="-106825"/>
            <a:ext cx="9144003" cy="5143501"/>
          </a:xfrm>
          <a:prstGeom prst="rect">
            <a:avLst/>
          </a:prstGeom>
          <a:noFill/>
          <a:ln>
            <a:noFill/>
          </a:ln>
        </p:spPr>
      </p:pic>
      <p:grpSp>
        <p:nvGrpSpPr>
          <p:cNvPr id="47" name="Google Shape;47;p5"/>
          <p:cNvGrpSpPr/>
          <p:nvPr/>
        </p:nvGrpSpPr>
        <p:grpSpPr>
          <a:xfrm>
            <a:off x="0" y="4427075"/>
            <a:ext cx="9190672" cy="716455"/>
            <a:chOff x="0" y="4427075"/>
            <a:chExt cx="9190672" cy="716455"/>
          </a:xfrm>
        </p:grpSpPr>
        <p:sp>
          <p:nvSpPr>
            <p:cNvPr id="48" name="Google Shape;48;p5"/>
            <p:cNvSpPr/>
            <p:nvPr/>
          </p:nvSpPr>
          <p:spPr>
            <a:xfrm>
              <a:off x="0" y="4427075"/>
              <a:ext cx="9190672" cy="629975"/>
            </a:xfrm>
            <a:custGeom>
              <a:rect b="b" l="l" r="r" t="t"/>
              <a:pathLst>
                <a:path extrusionOk="0" h="25199" w="284960">
                  <a:moveTo>
                    <a:pt x="0" y="0"/>
                  </a:moveTo>
                  <a:lnTo>
                    <a:pt x="0" y="25198"/>
                  </a:lnTo>
                  <a:lnTo>
                    <a:pt x="284960" y="25198"/>
                  </a:lnTo>
                  <a:lnTo>
                    <a:pt x="284960" y="0"/>
                  </a:ln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p:nvPr/>
          </p:nvSpPr>
          <p:spPr>
            <a:xfrm>
              <a:off x="0" y="4742425"/>
              <a:ext cx="9190672" cy="401105"/>
            </a:xfrm>
            <a:custGeom>
              <a:rect b="b" l="l" r="r" t="t"/>
              <a:pathLst>
                <a:path extrusionOk="0" h="25199" w="284960">
                  <a:moveTo>
                    <a:pt x="0" y="0"/>
                  </a:moveTo>
                  <a:lnTo>
                    <a:pt x="0" y="25198"/>
                  </a:lnTo>
                  <a:lnTo>
                    <a:pt x="284960" y="25198"/>
                  </a:lnTo>
                  <a:lnTo>
                    <a:pt x="284960" y="0"/>
                  </a:ln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 name="Google Shape;50;p5"/>
          <p:cNvGrpSpPr/>
          <p:nvPr/>
        </p:nvGrpSpPr>
        <p:grpSpPr>
          <a:xfrm flipH="1" rot="1800044">
            <a:off x="8533842" y="970849"/>
            <a:ext cx="659786" cy="629953"/>
            <a:chOff x="-563365" y="951655"/>
            <a:chExt cx="659800" cy="629966"/>
          </a:xfrm>
        </p:grpSpPr>
        <p:sp>
          <p:nvSpPr>
            <p:cNvPr id="51" name="Google Shape;51;p5"/>
            <p:cNvSpPr/>
            <p:nvPr/>
          </p:nvSpPr>
          <p:spPr>
            <a:xfrm>
              <a:off x="-563365" y="951655"/>
              <a:ext cx="659800" cy="629966"/>
            </a:xfrm>
            <a:custGeom>
              <a:rect b="b" l="l" r="r" t="t"/>
              <a:pathLst>
                <a:path extrusionOk="0" h="20018" w="20966">
                  <a:moveTo>
                    <a:pt x="866" y="1"/>
                  </a:moveTo>
                  <a:cubicBezTo>
                    <a:pt x="826" y="1"/>
                    <a:pt x="793" y="8"/>
                    <a:pt x="768" y="25"/>
                  </a:cubicBezTo>
                  <a:cubicBezTo>
                    <a:pt x="1" y="559"/>
                    <a:pt x="5038" y="6163"/>
                    <a:pt x="5038" y="6163"/>
                  </a:cubicBezTo>
                  <a:cubicBezTo>
                    <a:pt x="835" y="7697"/>
                    <a:pt x="1402" y="13668"/>
                    <a:pt x="6439" y="13668"/>
                  </a:cubicBezTo>
                  <a:cubicBezTo>
                    <a:pt x="6607" y="18075"/>
                    <a:pt x="9585" y="20017"/>
                    <a:pt x="12591" y="20017"/>
                  </a:cubicBezTo>
                  <a:cubicBezTo>
                    <a:pt x="16752" y="20017"/>
                    <a:pt x="20965" y="16294"/>
                    <a:pt x="17847" y="10232"/>
                  </a:cubicBezTo>
                  <a:cubicBezTo>
                    <a:pt x="20598" y="7535"/>
                    <a:pt x="18616" y="4096"/>
                    <a:pt x="15305" y="4096"/>
                  </a:cubicBezTo>
                  <a:cubicBezTo>
                    <a:pt x="14521" y="4096"/>
                    <a:pt x="13664" y="4288"/>
                    <a:pt x="12777" y="4728"/>
                  </a:cubicBezTo>
                  <a:cubicBezTo>
                    <a:pt x="6860" y="4281"/>
                    <a:pt x="1803" y="1"/>
                    <a:pt x="8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a:off x="-406928" y="1132860"/>
              <a:ext cx="92396" cy="22186"/>
            </a:xfrm>
            <a:custGeom>
              <a:rect b="b" l="l" r="r" t="t"/>
              <a:pathLst>
                <a:path extrusionOk="0" h="705" w="2936">
                  <a:moveTo>
                    <a:pt x="1309" y="0"/>
                  </a:moveTo>
                  <a:cubicBezTo>
                    <a:pt x="560" y="0"/>
                    <a:pt x="41" y="184"/>
                    <a:pt x="0" y="205"/>
                  </a:cubicBezTo>
                  <a:lnTo>
                    <a:pt x="133" y="572"/>
                  </a:lnTo>
                  <a:cubicBezTo>
                    <a:pt x="154" y="572"/>
                    <a:pt x="613" y="413"/>
                    <a:pt x="1282" y="413"/>
                  </a:cubicBezTo>
                  <a:cubicBezTo>
                    <a:pt x="1720" y="413"/>
                    <a:pt x="2248" y="481"/>
                    <a:pt x="2802" y="705"/>
                  </a:cubicBezTo>
                  <a:lnTo>
                    <a:pt x="2935" y="305"/>
                  </a:lnTo>
                  <a:cubicBezTo>
                    <a:pt x="2343" y="73"/>
                    <a:pt x="1781" y="0"/>
                    <a:pt x="13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a:off x="-108813" y="1220095"/>
              <a:ext cx="112348" cy="56740"/>
            </a:xfrm>
            <a:custGeom>
              <a:rect b="b" l="l" r="r" t="t"/>
              <a:pathLst>
                <a:path extrusionOk="0" h="1803" w="3570">
                  <a:moveTo>
                    <a:pt x="77" y="1"/>
                  </a:moveTo>
                  <a:cubicBezTo>
                    <a:pt x="52" y="1"/>
                    <a:pt x="26" y="1"/>
                    <a:pt x="0" y="1"/>
                  </a:cubicBezTo>
                  <a:lnTo>
                    <a:pt x="34" y="401"/>
                  </a:lnTo>
                  <a:cubicBezTo>
                    <a:pt x="59" y="401"/>
                    <a:pt x="85" y="401"/>
                    <a:pt x="110" y="401"/>
                  </a:cubicBezTo>
                  <a:cubicBezTo>
                    <a:pt x="2225" y="401"/>
                    <a:pt x="3203" y="1769"/>
                    <a:pt x="3236" y="1802"/>
                  </a:cubicBezTo>
                  <a:lnTo>
                    <a:pt x="3570" y="1569"/>
                  </a:lnTo>
                  <a:cubicBezTo>
                    <a:pt x="3537" y="1503"/>
                    <a:pt x="2426" y="1"/>
                    <a:pt x="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5"/>
            <p:cNvSpPr/>
            <p:nvPr/>
          </p:nvSpPr>
          <p:spPr>
            <a:xfrm>
              <a:off x="-367055" y="1262107"/>
              <a:ext cx="63034" cy="119712"/>
            </a:xfrm>
            <a:custGeom>
              <a:rect b="b" l="l" r="r" t="t"/>
              <a:pathLst>
                <a:path extrusionOk="0" h="3804" w="2003">
                  <a:moveTo>
                    <a:pt x="1735" y="0"/>
                  </a:moveTo>
                  <a:cubicBezTo>
                    <a:pt x="1" y="1401"/>
                    <a:pt x="1" y="3703"/>
                    <a:pt x="1" y="3803"/>
                  </a:cubicBezTo>
                  <a:lnTo>
                    <a:pt x="401" y="3803"/>
                  </a:lnTo>
                  <a:cubicBezTo>
                    <a:pt x="401" y="3770"/>
                    <a:pt x="434" y="1602"/>
                    <a:pt x="2002" y="301"/>
                  </a:cubicBezTo>
                  <a:lnTo>
                    <a:pt x="17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p:nvPr/>
          </p:nvSpPr>
          <p:spPr>
            <a:xfrm>
              <a:off x="-155011" y="1153976"/>
              <a:ext cx="56740" cy="141741"/>
            </a:xfrm>
            <a:custGeom>
              <a:rect b="b" l="l" r="r" t="t"/>
              <a:pathLst>
                <a:path extrusionOk="0" h="4504" w="1803">
                  <a:moveTo>
                    <a:pt x="701" y="1"/>
                  </a:moveTo>
                  <a:lnTo>
                    <a:pt x="434" y="301"/>
                  </a:lnTo>
                  <a:cubicBezTo>
                    <a:pt x="1068" y="835"/>
                    <a:pt x="1368" y="1502"/>
                    <a:pt x="1335" y="2202"/>
                  </a:cubicBezTo>
                  <a:cubicBezTo>
                    <a:pt x="1268" y="2969"/>
                    <a:pt x="801" y="3637"/>
                    <a:pt x="1" y="4170"/>
                  </a:cubicBezTo>
                  <a:lnTo>
                    <a:pt x="234" y="4504"/>
                  </a:lnTo>
                  <a:cubicBezTo>
                    <a:pt x="1135" y="3937"/>
                    <a:pt x="1669" y="3136"/>
                    <a:pt x="1735" y="2236"/>
                  </a:cubicBezTo>
                  <a:cubicBezTo>
                    <a:pt x="1802" y="1402"/>
                    <a:pt x="1435" y="601"/>
                    <a:pt x="7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5"/>
            <p:cNvSpPr/>
            <p:nvPr/>
          </p:nvSpPr>
          <p:spPr>
            <a:xfrm>
              <a:off x="-326113" y="1219056"/>
              <a:ext cx="55670" cy="72475"/>
            </a:xfrm>
            <a:custGeom>
              <a:rect b="b" l="l" r="r" t="t"/>
              <a:pathLst>
                <a:path extrusionOk="0" h="2303" w="1769">
                  <a:moveTo>
                    <a:pt x="101" y="1"/>
                  </a:moveTo>
                  <a:lnTo>
                    <a:pt x="101" y="1"/>
                  </a:lnTo>
                  <a:cubicBezTo>
                    <a:pt x="1" y="735"/>
                    <a:pt x="101" y="1302"/>
                    <a:pt x="434" y="1702"/>
                  </a:cubicBezTo>
                  <a:cubicBezTo>
                    <a:pt x="701" y="2036"/>
                    <a:pt x="1168" y="2236"/>
                    <a:pt x="1735" y="2302"/>
                  </a:cubicBezTo>
                  <a:lnTo>
                    <a:pt x="1768" y="1869"/>
                  </a:lnTo>
                  <a:cubicBezTo>
                    <a:pt x="1301" y="1835"/>
                    <a:pt x="968" y="1702"/>
                    <a:pt x="768" y="1435"/>
                  </a:cubicBezTo>
                  <a:cubicBezTo>
                    <a:pt x="501" y="1135"/>
                    <a:pt x="434" y="668"/>
                    <a:pt x="501" y="34"/>
                  </a:cubicBezTo>
                  <a:lnTo>
                    <a:pt x="1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 name="Google Shape;57;p5"/>
          <p:cNvGrpSpPr/>
          <p:nvPr/>
        </p:nvGrpSpPr>
        <p:grpSpPr>
          <a:xfrm flipH="1">
            <a:off x="8386435" y="246263"/>
            <a:ext cx="829423" cy="671161"/>
            <a:chOff x="-433174" y="150838"/>
            <a:chExt cx="829423" cy="671161"/>
          </a:xfrm>
        </p:grpSpPr>
        <p:sp>
          <p:nvSpPr>
            <p:cNvPr id="58" name="Google Shape;58;p5"/>
            <p:cNvSpPr/>
            <p:nvPr/>
          </p:nvSpPr>
          <p:spPr>
            <a:xfrm>
              <a:off x="-433174" y="150838"/>
              <a:ext cx="829423" cy="671161"/>
            </a:xfrm>
            <a:custGeom>
              <a:rect b="b" l="l" r="r" t="t"/>
              <a:pathLst>
                <a:path extrusionOk="0" h="21327" w="26356">
                  <a:moveTo>
                    <a:pt x="15521" y="0"/>
                  </a:moveTo>
                  <a:cubicBezTo>
                    <a:pt x="12431" y="0"/>
                    <a:pt x="9427" y="1698"/>
                    <a:pt x="8640" y="5658"/>
                  </a:cubicBezTo>
                  <a:cubicBezTo>
                    <a:pt x="2936" y="5658"/>
                    <a:pt x="0" y="12363"/>
                    <a:pt x="6238" y="15198"/>
                  </a:cubicBezTo>
                  <a:cubicBezTo>
                    <a:pt x="6238" y="15198"/>
                    <a:pt x="534" y="20769"/>
                    <a:pt x="1401" y="21302"/>
                  </a:cubicBezTo>
                  <a:cubicBezTo>
                    <a:pt x="1429" y="21319"/>
                    <a:pt x="1465" y="21327"/>
                    <a:pt x="1510" y="21327"/>
                  </a:cubicBezTo>
                  <a:cubicBezTo>
                    <a:pt x="2560" y="21327"/>
                    <a:pt x="8292" y="17048"/>
                    <a:pt x="14944" y="16632"/>
                  </a:cubicBezTo>
                  <a:cubicBezTo>
                    <a:pt x="16322" y="17877"/>
                    <a:pt x="17718" y="18377"/>
                    <a:pt x="18949" y="18377"/>
                  </a:cubicBezTo>
                  <a:cubicBezTo>
                    <a:pt x="22369" y="18377"/>
                    <a:pt x="24515" y="14524"/>
                    <a:pt x="21449" y="12096"/>
                  </a:cubicBezTo>
                  <a:cubicBezTo>
                    <a:pt x="26356" y="4978"/>
                    <a:pt x="20812" y="0"/>
                    <a:pt x="155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162343" y="322570"/>
              <a:ext cx="111309" cy="98721"/>
            </a:xfrm>
            <a:custGeom>
              <a:rect b="b" l="l" r="r" t="t"/>
              <a:pathLst>
                <a:path extrusionOk="0" h="3137" w="3537">
                  <a:moveTo>
                    <a:pt x="34" y="1"/>
                  </a:moveTo>
                  <a:lnTo>
                    <a:pt x="0" y="401"/>
                  </a:lnTo>
                  <a:cubicBezTo>
                    <a:pt x="134" y="401"/>
                    <a:pt x="2635" y="501"/>
                    <a:pt x="3136" y="3136"/>
                  </a:cubicBezTo>
                  <a:lnTo>
                    <a:pt x="3536" y="3036"/>
                  </a:lnTo>
                  <a:cubicBezTo>
                    <a:pt x="3002" y="67"/>
                    <a:pt x="67" y="1"/>
                    <a:pt x="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p:nvPr/>
          </p:nvSpPr>
          <p:spPr>
            <a:xfrm>
              <a:off x="-237934" y="610206"/>
              <a:ext cx="101868" cy="28386"/>
            </a:xfrm>
            <a:custGeom>
              <a:rect b="b" l="l" r="r" t="t"/>
              <a:pathLst>
                <a:path extrusionOk="0" h="902" w="3237">
                  <a:moveTo>
                    <a:pt x="3003" y="1"/>
                  </a:moveTo>
                  <a:cubicBezTo>
                    <a:pt x="2423" y="393"/>
                    <a:pt x="1678" y="489"/>
                    <a:pt x="1083" y="489"/>
                  </a:cubicBezTo>
                  <a:cubicBezTo>
                    <a:pt x="514" y="489"/>
                    <a:pt x="84" y="401"/>
                    <a:pt x="67" y="401"/>
                  </a:cubicBezTo>
                  <a:lnTo>
                    <a:pt x="1" y="801"/>
                  </a:lnTo>
                  <a:cubicBezTo>
                    <a:pt x="34" y="801"/>
                    <a:pt x="468" y="901"/>
                    <a:pt x="1068" y="901"/>
                  </a:cubicBezTo>
                  <a:cubicBezTo>
                    <a:pt x="1735" y="901"/>
                    <a:pt x="2569" y="801"/>
                    <a:pt x="3236" y="367"/>
                  </a:cubicBezTo>
                  <a:lnTo>
                    <a:pt x="30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5"/>
            <p:cNvSpPr/>
            <p:nvPr/>
          </p:nvSpPr>
          <p:spPr>
            <a:xfrm>
              <a:off x="4574" y="577666"/>
              <a:ext cx="38865" cy="98721"/>
            </a:xfrm>
            <a:custGeom>
              <a:rect b="b" l="l" r="r" t="t"/>
              <a:pathLst>
                <a:path extrusionOk="0" h="3137" w="1235">
                  <a:moveTo>
                    <a:pt x="801" y="0"/>
                  </a:moveTo>
                  <a:lnTo>
                    <a:pt x="801" y="0"/>
                  </a:lnTo>
                  <a:cubicBezTo>
                    <a:pt x="767" y="67"/>
                    <a:pt x="0" y="1401"/>
                    <a:pt x="867" y="3136"/>
                  </a:cubicBezTo>
                  <a:lnTo>
                    <a:pt x="1234" y="2969"/>
                  </a:lnTo>
                  <a:cubicBezTo>
                    <a:pt x="500" y="1435"/>
                    <a:pt x="1134" y="267"/>
                    <a:pt x="1168" y="201"/>
                  </a:cubicBezTo>
                  <a:lnTo>
                    <a:pt x="8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5"/>
            <p:cNvSpPr/>
            <p:nvPr/>
          </p:nvSpPr>
          <p:spPr>
            <a:xfrm>
              <a:off x="-131912" y="410529"/>
              <a:ext cx="184792" cy="66402"/>
            </a:xfrm>
            <a:custGeom>
              <a:rect b="b" l="l" r="r" t="t"/>
              <a:pathLst>
                <a:path extrusionOk="0" h="2110" w="5872">
                  <a:moveTo>
                    <a:pt x="3170" y="1"/>
                  </a:moveTo>
                  <a:cubicBezTo>
                    <a:pt x="2775" y="1"/>
                    <a:pt x="2382" y="58"/>
                    <a:pt x="2002" y="174"/>
                  </a:cubicBezTo>
                  <a:cubicBezTo>
                    <a:pt x="1001" y="475"/>
                    <a:pt x="267" y="1142"/>
                    <a:pt x="1" y="2009"/>
                  </a:cubicBezTo>
                  <a:lnTo>
                    <a:pt x="368" y="2109"/>
                  </a:lnTo>
                  <a:cubicBezTo>
                    <a:pt x="601" y="1409"/>
                    <a:pt x="1235" y="842"/>
                    <a:pt x="2102" y="575"/>
                  </a:cubicBezTo>
                  <a:cubicBezTo>
                    <a:pt x="2438" y="469"/>
                    <a:pt x="2790" y="419"/>
                    <a:pt x="3145" y="419"/>
                  </a:cubicBezTo>
                  <a:cubicBezTo>
                    <a:pt x="4025" y="419"/>
                    <a:pt x="4925" y="729"/>
                    <a:pt x="5638" y="1275"/>
                  </a:cubicBezTo>
                  <a:lnTo>
                    <a:pt x="5871" y="975"/>
                  </a:lnTo>
                  <a:cubicBezTo>
                    <a:pt x="5092" y="337"/>
                    <a:pt x="4128" y="1"/>
                    <a:pt x="3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5"/>
            <p:cNvSpPr/>
            <p:nvPr/>
          </p:nvSpPr>
          <p:spPr>
            <a:xfrm>
              <a:off x="156763" y="512743"/>
              <a:ext cx="88210" cy="25050"/>
            </a:xfrm>
            <a:custGeom>
              <a:rect b="b" l="l" r="r" t="t"/>
              <a:pathLst>
                <a:path extrusionOk="0" h="796" w="2803">
                  <a:moveTo>
                    <a:pt x="1241" y="0"/>
                  </a:moveTo>
                  <a:cubicBezTo>
                    <a:pt x="876" y="0"/>
                    <a:pt x="458" y="61"/>
                    <a:pt x="1" y="229"/>
                  </a:cubicBezTo>
                  <a:lnTo>
                    <a:pt x="134" y="629"/>
                  </a:lnTo>
                  <a:cubicBezTo>
                    <a:pt x="541" y="478"/>
                    <a:pt x="911" y="423"/>
                    <a:pt x="1232" y="423"/>
                  </a:cubicBezTo>
                  <a:cubicBezTo>
                    <a:pt x="2042" y="423"/>
                    <a:pt x="2545" y="772"/>
                    <a:pt x="2569" y="796"/>
                  </a:cubicBezTo>
                  <a:lnTo>
                    <a:pt x="2803" y="429"/>
                  </a:lnTo>
                  <a:cubicBezTo>
                    <a:pt x="2779" y="405"/>
                    <a:pt x="2183" y="0"/>
                    <a:pt x="12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 name="Google Shape;64;p5"/>
          <p:cNvSpPr txBox="1"/>
          <p:nvPr>
            <p:ph idx="1" type="subTitle"/>
          </p:nvPr>
        </p:nvSpPr>
        <p:spPr>
          <a:xfrm>
            <a:off x="1981250" y="1567723"/>
            <a:ext cx="5181600" cy="100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a:buNone/>
              <a:defRPr sz="14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lgn="ctr">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lgn="ctr">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lgn="ctr">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lgn="ctr">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lgn="ctr">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lgn="ctr">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lgn="ctr">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65" name="Google Shape;65;p5"/>
          <p:cNvSpPr txBox="1"/>
          <p:nvPr>
            <p:ph idx="2" type="subTitle"/>
          </p:nvPr>
        </p:nvSpPr>
        <p:spPr>
          <a:xfrm>
            <a:off x="1981225" y="2806723"/>
            <a:ext cx="5181600" cy="100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a:buNone/>
              <a:defRPr sz="14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lgn="ctr">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lgn="ctr">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lgn="ctr">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lgn="ctr">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lgn="ctr">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lgn="ctr">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lgn="ctr">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66" name="Google Shape;66;p5"/>
          <p:cNvSpPr txBox="1"/>
          <p:nvPr>
            <p:ph type="title"/>
          </p:nvPr>
        </p:nvSpPr>
        <p:spPr>
          <a:xfrm>
            <a:off x="713225" y="539500"/>
            <a:ext cx="7717500" cy="54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Font typeface="Montserrat"/>
              <a:buNone/>
              <a:defRPr sz="3000"/>
            </a:lvl1pPr>
            <a:lvl2pPr lvl="1" rtl="0" algn="ctr">
              <a:spcBef>
                <a:spcPts val="0"/>
              </a:spcBef>
              <a:spcAft>
                <a:spcPts val="0"/>
              </a:spcAft>
              <a:buSzPts val="2100"/>
              <a:buFont typeface="Montserrat"/>
              <a:buNone/>
              <a:defRPr b="1" sz="2100">
                <a:latin typeface="Montserrat"/>
                <a:ea typeface="Montserrat"/>
                <a:cs typeface="Montserrat"/>
                <a:sym typeface="Montserrat"/>
              </a:defRPr>
            </a:lvl2pPr>
            <a:lvl3pPr lvl="2" rtl="0" algn="ctr">
              <a:spcBef>
                <a:spcPts val="0"/>
              </a:spcBef>
              <a:spcAft>
                <a:spcPts val="0"/>
              </a:spcAft>
              <a:buSzPts val="2100"/>
              <a:buFont typeface="Montserrat"/>
              <a:buNone/>
              <a:defRPr b="1" sz="2100">
                <a:latin typeface="Montserrat"/>
                <a:ea typeface="Montserrat"/>
                <a:cs typeface="Montserrat"/>
                <a:sym typeface="Montserrat"/>
              </a:defRPr>
            </a:lvl3pPr>
            <a:lvl4pPr lvl="3" rtl="0" algn="ctr">
              <a:spcBef>
                <a:spcPts val="0"/>
              </a:spcBef>
              <a:spcAft>
                <a:spcPts val="0"/>
              </a:spcAft>
              <a:buSzPts val="2100"/>
              <a:buFont typeface="Montserrat"/>
              <a:buNone/>
              <a:defRPr b="1" sz="2100">
                <a:latin typeface="Montserrat"/>
                <a:ea typeface="Montserrat"/>
                <a:cs typeface="Montserrat"/>
                <a:sym typeface="Montserrat"/>
              </a:defRPr>
            </a:lvl4pPr>
            <a:lvl5pPr lvl="4" rtl="0" algn="ctr">
              <a:spcBef>
                <a:spcPts val="0"/>
              </a:spcBef>
              <a:spcAft>
                <a:spcPts val="0"/>
              </a:spcAft>
              <a:buSzPts val="2100"/>
              <a:buFont typeface="Montserrat"/>
              <a:buNone/>
              <a:defRPr b="1" sz="2100">
                <a:latin typeface="Montserrat"/>
                <a:ea typeface="Montserrat"/>
                <a:cs typeface="Montserrat"/>
                <a:sym typeface="Montserrat"/>
              </a:defRPr>
            </a:lvl5pPr>
            <a:lvl6pPr lvl="5" rtl="0" algn="ctr">
              <a:spcBef>
                <a:spcPts val="0"/>
              </a:spcBef>
              <a:spcAft>
                <a:spcPts val="0"/>
              </a:spcAft>
              <a:buSzPts val="2100"/>
              <a:buFont typeface="Montserrat"/>
              <a:buNone/>
              <a:defRPr b="1" sz="2100">
                <a:latin typeface="Montserrat"/>
                <a:ea typeface="Montserrat"/>
                <a:cs typeface="Montserrat"/>
                <a:sym typeface="Montserrat"/>
              </a:defRPr>
            </a:lvl6pPr>
            <a:lvl7pPr lvl="6" rtl="0" algn="ctr">
              <a:spcBef>
                <a:spcPts val="0"/>
              </a:spcBef>
              <a:spcAft>
                <a:spcPts val="0"/>
              </a:spcAft>
              <a:buSzPts val="2100"/>
              <a:buFont typeface="Montserrat"/>
              <a:buNone/>
              <a:defRPr b="1" sz="2100">
                <a:latin typeface="Montserrat"/>
                <a:ea typeface="Montserrat"/>
                <a:cs typeface="Montserrat"/>
                <a:sym typeface="Montserrat"/>
              </a:defRPr>
            </a:lvl7pPr>
            <a:lvl8pPr lvl="7" rtl="0" algn="ctr">
              <a:spcBef>
                <a:spcPts val="0"/>
              </a:spcBef>
              <a:spcAft>
                <a:spcPts val="0"/>
              </a:spcAft>
              <a:buSzPts val="2100"/>
              <a:buFont typeface="Montserrat"/>
              <a:buNone/>
              <a:defRPr b="1" sz="2100">
                <a:latin typeface="Montserrat"/>
                <a:ea typeface="Montserrat"/>
                <a:cs typeface="Montserrat"/>
                <a:sym typeface="Montserrat"/>
              </a:defRPr>
            </a:lvl8pPr>
            <a:lvl9pPr lvl="8" rtl="0" algn="ctr">
              <a:spcBef>
                <a:spcPts val="0"/>
              </a:spcBef>
              <a:spcAft>
                <a:spcPts val="0"/>
              </a:spcAft>
              <a:buSzPts val="2100"/>
              <a:buFont typeface="Montserrat"/>
              <a:buNone/>
              <a:defRPr b="1" sz="2100">
                <a:latin typeface="Montserrat"/>
                <a:ea typeface="Montserrat"/>
                <a:cs typeface="Montserrat"/>
                <a:sym typeface="Montserrat"/>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2_1">
    <p:spTree>
      <p:nvGrpSpPr>
        <p:cNvPr id="924" name="Shape 924"/>
        <p:cNvGrpSpPr/>
        <p:nvPr/>
      </p:nvGrpSpPr>
      <p:grpSpPr>
        <a:xfrm>
          <a:off x="0" y="0"/>
          <a:ext cx="0" cy="0"/>
          <a:chOff x="0" y="0"/>
          <a:chExt cx="0" cy="0"/>
        </a:xfrm>
      </p:grpSpPr>
      <p:pic>
        <p:nvPicPr>
          <p:cNvPr id="925" name="Google Shape;925;p41"/>
          <p:cNvPicPr preferRelativeResize="0"/>
          <p:nvPr/>
        </p:nvPicPr>
        <p:blipFill>
          <a:blip r:embed="rId2">
            <a:alphaModFix amt="29000"/>
          </a:blip>
          <a:stretch>
            <a:fillRect/>
          </a:stretch>
        </p:blipFill>
        <p:spPr>
          <a:xfrm>
            <a:off x="274463" y="197975"/>
            <a:ext cx="9144003" cy="5143501"/>
          </a:xfrm>
          <a:prstGeom prst="rect">
            <a:avLst/>
          </a:prstGeom>
          <a:noFill/>
          <a:ln>
            <a:noFill/>
          </a:ln>
        </p:spPr>
      </p:pic>
      <p:grpSp>
        <p:nvGrpSpPr>
          <p:cNvPr id="926" name="Google Shape;926;p41"/>
          <p:cNvGrpSpPr/>
          <p:nvPr/>
        </p:nvGrpSpPr>
        <p:grpSpPr>
          <a:xfrm>
            <a:off x="8019375" y="2338950"/>
            <a:ext cx="1817975" cy="2105550"/>
            <a:chOff x="4403325" y="431550"/>
            <a:chExt cx="1817975" cy="2105550"/>
          </a:xfrm>
        </p:grpSpPr>
        <p:sp>
          <p:nvSpPr>
            <p:cNvPr id="927" name="Google Shape;927;p41"/>
            <p:cNvSpPr/>
            <p:nvPr/>
          </p:nvSpPr>
          <p:spPr>
            <a:xfrm>
              <a:off x="4590125" y="450475"/>
              <a:ext cx="1631175" cy="2086625"/>
            </a:xfrm>
            <a:custGeom>
              <a:rect b="b" l="l" r="r" t="t"/>
              <a:pathLst>
                <a:path extrusionOk="0" h="83465" w="65247">
                  <a:moveTo>
                    <a:pt x="34041" y="0"/>
                  </a:moveTo>
                  <a:cubicBezTo>
                    <a:pt x="19471" y="0"/>
                    <a:pt x="4554" y="4021"/>
                    <a:pt x="1201" y="11087"/>
                  </a:cubicBezTo>
                  <a:cubicBezTo>
                    <a:pt x="0" y="14122"/>
                    <a:pt x="500" y="17491"/>
                    <a:pt x="4970" y="21694"/>
                  </a:cubicBezTo>
                  <a:cubicBezTo>
                    <a:pt x="1735" y="23762"/>
                    <a:pt x="2202" y="27665"/>
                    <a:pt x="7939" y="34203"/>
                  </a:cubicBezTo>
                  <a:cubicBezTo>
                    <a:pt x="4603" y="35938"/>
                    <a:pt x="5738" y="39140"/>
                    <a:pt x="10574" y="43543"/>
                  </a:cubicBezTo>
                  <a:cubicBezTo>
                    <a:pt x="9273" y="47046"/>
                    <a:pt x="12376" y="49047"/>
                    <a:pt x="17579" y="50315"/>
                  </a:cubicBezTo>
                  <a:cubicBezTo>
                    <a:pt x="17546" y="52283"/>
                    <a:pt x="18847" y="53751"/>
                    <a:pt x="23951" y="53751"/>
                  </a:cubicBezTo>
                  <a:cubicBezTo>
                    <a:pt x="22883" y="55719"/>
                    <a:pt x="24684" y="57587"/>
                    <a:pt x="29655" y="59355"/>
                  </a:cubicBezTo>
                  <a:cubicBezTo>
                    <a:pt x="28287" y="61523"/>
                    <a:pt x="29721" y="63558"/>
                    <a:pt x="34591" y="65426"/>
                  </a:cubicBezTo>
                  <a:cubicBezTo>
                    <a:pt x="33024" y="66626"/>
                    <a:pt x="33124" y="69028"/>
                    <a:pt x="35125" y="72798"/>
                  </a:cubicBezTo>
                  <a:cubicBezTo>
                    <a:pt x="33291" y="73331"/>
                    <a:pt x="32957" y="75366"/>
                    <a:pt x="33591" y="78335"/>
                  </a:cubicBezTo>
                  <a:cubicBezTo>
                    <a:pt x="33591" y="78335"/>
                    <a:pt x="31456" y="82871"/>
                    <a:pt x="31756" y="83405"/>
                  </a:cubicBezTo>
                  <a:cubicBezTo>
                    <a:pt x="31780" y="83446"/>
                    <a:pt x="31831" y="83465"/>
                    <a:pt x="31904" y="83465"/>
                  </a:cubicBezTo>
                  <a:cubicBezTo>
                    <a:pt x="32851" y="83465"/>
                    <a:pt x="37594" y="80301"/>
                    <a:pt x="37594" y="80270"/>
                  </a:cubicBezTo>
                  <a:cubicBezTo>
                    <a:pt x="41797" y="78368"/>
                    <a:pt x="43464" y="76433"/>
                    <a:pt x="42664" y="74499"/>
                  </a:cubicBezTo>
                  <a:cubicBezTo>
                    <a:pt x="45232" y="72497"/>
                    <a:pt x="46400" y="70696"/>
                    <a:pt x="45232" y="69195"/>
                  </a:cubicBezTo>
                  <a:cubicBezTo>
                    <a:pt x="47000" y="66727"/>
                    <a:pt x="47467" y="64859"/>
                    <a:pt x="46467" y="63724"/>
                  </a:cubicBezTo>
                  <a:cubicBezTo>
                    <a:pt x="48301" y="60189"/>
                    <a:pt x="48535" y="57820"/>
                    <a:pt x="46767" y="56886"/>
                  </a:cubicBezTo>
                  <a:cubicBezTo>
                    <a:pt x="46934" y="53050"/>
                    <a:pt x="46266" y="50782"/>
                    <a:pt x="44465" y="50648"/>
                  </a:cubicBezTo>
                  <a:cubicBezTo>
                    <a:pt x="45132" y="46979"/>
                    <a:pt x="44832" y="44511"/>
                    <a:pt x="42764" y="44210"/>
                  </a:cubicBezTo>
                  <a:cubicBezTo>
                    <a:pt x="42764" y="40308"/>
                    <a:pt x="41797" y="38306"/>
                    <a:pt x="39929" y="38206"/>
                  </a:cubicBezTo>
                  <a:cubicBezTo>
                    <a:pt x="41797" y="35871"/>
                    <a:pt x="42764" y="33803"/>
                    <a:pt x="41296" y="32502"/>
                  </a:cubicBezTo>
                  <a:cubicBezTo>
                    <a:pt x="43531" y="30801"/>
                    <a:pt x="44398" y="29233"/>
                    <a:pt x="43298" y="27865"/>
                  </a:cubicBezTo>
                  <a:cubicBezTo>
                    <a:pt x="46733" y="25897"/>
                    <a:pt x="48568" y="23929"/>
                    <a:pt x="47367" y="21961"/>
                  </a:cubicBezTo>
                  <a:cubicBezTo>
                    <a:pt x="52771" y="21060"/>
                    <a:pt x="54839" y="19359"/>
                    <a:pt x="54039" y="16924"/>
                  </a:cubicBezTo>
                  <a:cubicBezTo>
                    <a:pt x="61344" y="16357"/>
                    <a:pt x="65247" y="14756"/>
                    <a:pt x="64413" y="11720"/>
                  </a:cubicBezTo>
                  <a:cubicBezTo>
                    <a:pt x="61407" y="3628"/>
                    <a:pt x="47880" y="0"/>
                    <a:pt x="340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1"/>
            <p:cNvSpPr/>
            <p:nvPr/>
          </p:nvSpPr>
          <p:spPr>
            <a:xfrm>
              <a:off x="5464900" y="2187000"/>
              <a:ext cx="212675" cy="86750"/>
            </a:xfrm>
            <a:custGeom>
              <a:rect b="b" l="l" r="r" t="t"/>
              <a:pathLst>
                <a:path extrusionOk="0" h="3470" w="8507">
                  <a:moveTo>
                    <a:pt x="8473" y="1"/>
                  </a:moveTo>
                  <a:cubicBezTo>
                    <a:pt x="2636" y="835"/>
                    <a:pt x="101" y="3070"/>
                    <a:pt x="1" y="3170"/>
                  </a:cubicBezTo>
                  <a:lnTo>
                    <a:pt x="268" y="3470"/>
                  </a:lnTo>
                  <a:cubicBezTo>
                    <a:pt x="301" y="3470"/>
                    <a:pt x="2803" y="1235"/>
                    <a:pt x="8507" y="401"/>
                  </a:cubicBezTo>
                  <a:lnTo>
                    <a:pt x="84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1"/>
            <p:cNvSpPr/>
            <p:nvPr/>
          </p:nvSpPr>
          <p:spPr>
            <a:xfrm>
              <a:off x="5452400" y="2031900"/>
              <a:ext cx="249375" cy="59225"/>
            </a:xfrm>
            <a:custGeom>
              <a:rect b="b" l="l" r="r" t="t"/>
              <a:pathLst>
                <a:path extrusionOk="0" h="2369" w="9975">
                  <a:moveTo>
                    <a:pt x="9974" y="0"/>
                  </a:moveTo>
                  <a:cubicBezTo>
                    <a:pt x="3636" y="0"/>
                    <a:pt x="134" y="1902"/>
                    <a:pt x="0" y="2002"/>
                  </a:cubicBezTo>
                  <a:lnTo>
                    <a:pt x="201" y="2369"/>
                  </a:lnTo>
                  <a:cubicBezTo>
                    <a:pt x="234" y="2335"/>
                    <a:pt x="3770" y="434"/>
                    <a:pt x="9974" y="434"/>
                  </a:cubicBezTo>
                  <a:lnTo>
                    <a:pt x="99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1"/>
            <p:cNvSpPr/>
            <p:nvPr/>
          </p:nvSpPr>
          <p:spPr>
            <a:xfrm>
              <a:off x="5559150" y="1870000"/>
              <a:ext cx="135950" cy="12650"/>
            </a:xfrm>
            <a:custGeom>
              <a:rect b="b" l="l" r="r" t="t"/>
              <a:pathLst>
                <a:path extrusionOk="0" h="506" w="5438">
                  <a:moveTo>
                    <a:pt x="2448" y="0"/>
                  </a:moveTo>
                  <a:cubicBezTo>
                    <a:pt x="1608" y="0"/>
                    <a:pt x="790" y="25"/>
                    <a:pt x="0" y="72"/>
                  </a:cubicBezTo>
                  <a:lnTo>
                    <a:pt x="0" y="505"/>
                  </a:lnTo>
                  <a:cubicBezTo>
                    <a:pt x="791" y="443"/>
                    <a:pt x="1603" y="417"/>
                    <a:pt x="2437" y="417"/>
                  </a:cubicBezTo>
                  <a:cubicBezTo>
                    <a:pt x="3398" y="417"/>
                    <a:pt x="4386" y="452"/>
                    <a:pt x="5404" y="505"/>
                  </a:cubicBezTo>
                  <a:lnTo>
                    <a:pt x="5437" y="105"/>
                  </a:lnTo>
                  <a:cubicBezTo>
                    <a:pt x="4418" y="34"/>
                    <a:pt x="3419" y="0"/>
                    <a:pt x="24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1"/>
            <p:cNvSpPr/>
            <p:nvPr/>
          </p:nvSpPr>
          <p:spPr>
            <a:xfrm>
              <a:off x="5328150" y="1883450"/>
              <a:ext cx="136775" cy="55075"/>
            </a:xfrm>
            <a:custGeom>
              <a:rect b="b" l="l" r="r" t="t"/>
              <a:pathLst>
                <a:path extrusionOk="0" h="2203" w="5471">
                  <a:moveTo>
                    <a:pt x="5404" y="1"/>
                  </a:moveTo>
                  <a:cubicBezTo>
                    <a:pt x="1635" y="701"/>
                    <a:pt x="67" y="1835"/>
                    <a:pt x="0" y="1869"/>
                  </a:cubicBezTo>
                  <a:lnTo>
                    <a:pt x="234" y="2202"/>
                  </a:lnTo>
                  <a:cubicBezTo>
                    <a:pt x="267" y="2202"/>
                    <a:pt x="1835" y="1102"/>
                    <a:pt x="5471" y="401"/>
                  </a:cubicBezTo>
                  <a:lnTo>
                    <a:pt x="54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1"/>
            <p:cNvSpPr/>
            <p:nvPr/>
          </p:nvSpPr>
          <p:spPr>
            <a:xfrm>
              <a:off x="5185550" y="1717275"/>
              <a:ext cx="457000" cy="81150"/>
            </a:xfrm>
            <a:custGeom>
              <a:rect b="b" l="l" r="r" t="t"/>
              <a:pathLst>
                <a:path extrusionOk="0" h="3246" w="18280">
                  <a:moveTo>
                    <a:pt x="12770" y="0"/>
                  </a:moveTo>
                  <a:cubicBezTo>
                    <a:pt x="4104" y="0"/>
                    <a:pt x="196" y="2772"/>
                    <a:pt x="0" y="2912"/>
                  </a:cubicBezTo>
                  <a:lnTo>
                    <a:pt x="234" y="3245"/>
                  </a:lnTo>
                  <a:cubicBezTo>
                    <a:pt x="290" y="3217"/>
                    <a:pt x="4233" y="416"/>
                    <a:pt x="12883" y="416"/>
                  </a:cubicBezTo>
                  <a:cubicBezTo>
                    <a:pt x="14495" y="416"/>
                    <a:pt x="16270" y="513"/>
                    <a:pt x="18213" y="744"/>
                  </a:cubicBezTo>
                  <a:lnTo>
                    <a:pt x="18280" y="343"/>
                  </a:lnTo>
                  <a:cubicBezTo>
                    <a:pt x="16264" y="102"/>
                    <a:pt x="14430" y="0"/>
                    <a:pt x="127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1"/>
            <p:cNvSpPr/>
            <p:nvPr/>
          </p:nvSpPr>
          <p:spPr>
            <a:xfrm>
              <a:off x="5437375" y="1557925"/>
              <a:ext cx="115125" cy="13675"/>
            </a:xfrm>
            <a:custGeom>
              <a:rect b="b" l="l" r="r" t="t"/>
              <a:pathLst>
                <a:path extrusionOk="0" h="547" w="4605">
                  <a:moveTo>
                    <a:pt x="1038" y="0"/>
                  </a:moveTo>
                  <a:cubicBezTo>
                    <a:pt x="686" y="0"/>
                    <a:pt x="340" y="5"/>
                    <a:pt x="1" y="12"/>
                  </a:cubicBezTo>
                  <a:lnTo>
                    <a:pt x="1" y="413"/>
                  </a:lnTo>
                  <a:cubicBezTo>
                    <a:pt x="1435" y="413"/>
                    <a:pt x="2970" y="446"/>
                    <a:pt x="4571" y="546"/>
                  </a:cubicBezTo>
                  <a:lnTo>
                    <a:pt x="4604" y="146"/>
                  </a:lnTo>
                  <a:cubicBezTo>
                    <a:pt x="3381" y="44"/>
                    <a:pt x="2177" y="0"/>
                    <a:pt x="10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1"/>
            <p:cNvSpPr/>
            <p:nvPr/>
          </p:nvSpPr>
          <p:spPr>
            <a:xfrm>
              <a:off x="5024600" y="1561550"/>
              <a:ext cx="337750" cy="149300"/>
            </a:xfrm>
            <a:custGeom>
              <a:rect b="b" l="l" r="r" t="t"/>
              <a:pathLst>
                <a:path extrusionOk="0" h="5972" w="13510">
                  <a:moveTo>
                    <a:pt x="13476" y="1"/>
                  </a:moveTo>
                  <a:cubicBezTo>
                    <a:pt x="2769" y="935"/>
                    <a:pt x="134" y="5572"/>
                    <a:pt x="0" y="5772"/>
                  </a:cubicBezTo>
                  <a:lnTo>
                    <a:pt x="367" y="5972"/>
                  </a:lnTo>
                  <a:cubicBezTo>
                    <a:pt x="400" y="5905"/>
                    <a:pt x="3002" y="1335"/>
                    <a:pt x="13510" y="435"/>
                  </a:cubicBezTo>
                  <a:lnTo>
                    <a:pt x="134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1"/>
            <p:cNvSpPr/>
            <p:nvPr/>
          </p:nvSpPr>
          <p:spPr>
            <a:xfrm>
              <a:off x="5474075" y="799350"/>
              <a:ext cx="335275" cy="61725"/>
            </a:xfrm>
            <a:custGeom>
              <a:rect b="b" l="l" r="r" t="t"/>
              <a:pathLst>
                <a:path extrusionOk="0" h="2469" w="13411">
                  <a:moveTo>
                    <a:pt x="34" y="0"/>
                  </a:moveTo>
                  <a:lnTo>
                    <a:pt x="1" y="434"/>
                  </a:lnTo>
                  <a:cubicBezTo>
                    <a:pt x="5271" y="601"/>
                    <a:pt x="9974" y="1335"/>
                    <a:pt x="13277" y="2469"/>
                  </a:cubicBezTo>
                  <a:lnTo>
                    <a:pt x="13410" y="2069"/>
                  </a:lnTo>
                  <a:cubicBezTo>
                    <a:pt x="10075" y="934"/>
                    <a:pt x="5304" y="201"/>
                    <a:pt x="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1"/>
            <p:cNvSpPr/>
            <p:nvPr/>
          </p:nvSpPr>
          <p:spPr>
            <a:xfrm>
              <a:off x="4711025" y="799350"/>
              <a:ext cx="622150" cy="196825"/>
            </a:xfrm>
            <a:custGeom>
              <a:rect b="b" l="l" r="r" t="t"/>
              <a:pathLst>
                <a:path extrusionOk="0" h="7873" w="24886">
                  <a:moveTo>
                    <a:pt x="24852" y="0"/>
                  </a:moveTo>
                  <a:cubicBezTo>
                    <a:pt x="13377" y="434"/>
                    <a:pt x="4304" y="3203"/>
                    <a:pt x="1" y="7606"/>
                  </a:cubicBezTo>
                  <a:lnTo>
                    <a:pt x="301" y="7873"/>
                  </a:lnTo>
                  <a:cubicBezTo>
                    <a:pt x="4537" y="3570"/>
                    <a:pt x="13477" y="834"/>
                    <a:pt x="24885" y="434"/>
                  </a:cubicBezTo>
                  <a:lnTo>
                    <a:pt x="248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1"/>
            <p:cNvSpPr/>
            <p:nvPr/>
          </p:nvSpPr>
          <p:spPr>
            <a:xfrm>
              <a:off x="5283950" y="1171200"/>
              <a:ext cx="131775" cy="11775"/>
            </a:xfrm>
            <a:custGeom>
              <a:rect b="b" l="l" r="r" t="t"/>
              <a:pathLst>
                <a:path extrusionOk="0" h="471" w="5271">
                  <a:moveTo>
                    <a:pt x="3223" y="1"/>
                  </a:moveTo>
                  <a:cubicBezTo>
                    <a:pt x="2129" y="1"/>
                    <a:pt x="1052" y="29"/>
                    <a:pt x="0" y="70"/>
                  </a:cubicBezTo>
                  <a:lnTo>
                    <a:pt x="0" y="471"/>
                  </a:lnTo>
                  <a:cubicBezTo>
                    <a:pt x="868" y="437"/>
                    <a:pt x="1735" y="421"/>
                    <a:pt x="2606" y="421"/>
                  </a:cubicBezTo>
                  <a:cubicBezTo>
                    <a:pt x="3478" y="421"/>
                    <a:pt x="4353" y="437"/>
                    <a:pt x="5237" y="471"/>
                  </a:cubicBezTo>
                  <a:lnTo>
                    <a:pt x="5271" y="37"/>
                  </a:lnTo>
                  <a:cubicBezTo>
                    <a:pt x="4583" y="12"/>
                    <a:pt x="3900" y="1"/>
                    <a:pt x="32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1"/>
            <p:cNvSpPr/>
            <p:nvPr/>
          </p:nvSpPr>
          <p:spPr>
            <a:xfrm>
              <a:off x="4785250" y="1185450"/>
              <a:ext cx="365300" cy="124300"/>
            </a:xfrm>
            <a:custGeom>
              <a:rect b="b" l="l" r="r" t="t"/>
              <a:pathLst>
                <a:path extrusionOk="0" h="4972" w="14612">
                  <a:moveTo>
                    <a:pt x="14578" y="1"/>
                  </a:moveTo>
                  <a:cubicBezTo>
                    <a:pt x="5204" y="1335"/>
                    <a:pt x="67" y="4604"/>
                    <a:pt x="1" y="4637"/>
                  </a:cubicBezTo>
                  <a:lnTo>
                    <a:pt x="234" y="4971"/>
                  </a:lnTo>
                  <a:cubicBezTo>
                    <a:pt x="268" y="4971"/>
                    <a:pt x="5371" y="1735"/>
                    <a:pt x="14611" y="401"/>
                  </a:cubicBezTo>
                  <a:lnTo>
                    <a:pt x="145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1"/>
            <p:cNvSpPr/>
            <p:nvPr/>
          </p:nvSpPr>
          <p:spPr>
            <a:xfrm>
              <a:off x="4849475" y="1391450"/>
              <a:ext cx="472025" cy="150125"/>
            </a:xfrm>
            <a:custGeom>
              <a:rect b="b" l="l" r="r" t="t"/>
              <a:pathLst>
                <a:path extrusionOk="0" h="6005" w="18881">
                  <a:moveTo>
                    <a:pt x="18847" y="0"/>
                  </a:moveTo>
                  <a:cubicBezTo>
                    <a:pt x="3036" y="600"/>
                    <a:pt x="134" y="5571"/>
                    <a:pt x="0" y="5804"/>
                  </a:cubicBezTo>
                  <a:lnTo>
                    <a:pt x="367" y="6004"/>
                  </a:lnTo>
                  <a:cubicBezTo>
                    <a:pt x="400" y="5938"/>
                    <a:pt x="3269" y="1001"/>
                    <a:pt x="18880" y="434"/>
                  </a:cubicBezTo>
                  <a:lnTo>
                    <a:pt x="188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1"/>
            <p:cNvSpPr/>
            <p:nvPr/>
          </p:nvSpPr>
          <p:spPr>
            <a:xfrm>
              <a:off x="5426550" y="2347950"/>
              <a:ext cx="122600" cy="65075"/>
            </a:xfrm>
            <a:custGeom>
              <a:rect b="b" l="l" r="r" t="t"/>
              <a:pathLst>
                <a:path extrusionOk="0" h="2603" w="4904">
                  <a:moveTo>
                    <a:pt x="4804" y="1"/>
                  </a:moveTo>
                  <a:cubicBezTo>
                    <a:pt x="2235" y="701"/>
                    <a:pt x="100" y="2202"/>
                    <a:pt x="0" y="2269"/>
                  </a:cubicBezTo>
                  <a:lnTo>
                    <a:pt x="267" y="2603"/>
                  </a:lnTo>
                  <a:cubicBezTo>
                    <a:pt x="267" y="2603"/>
                    <a:pt x="2402" y="1102"/>
                    <a:pt x="4904" y="401"/>
                  </a:cubicBezTo>
                  <a:lnTo>
                    <a:pt x="48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1"/>
            <p:cNvSpPr/>
            <p:nvPr/>
          </p:nvSpPr>
          <p:spPr>
            <a:xfrm>
              <a:off x="5820150" y="549175"/>
              <a:ext cx="364450" cy="224350"/>
            </a:xfrm>
            <a:custGeom>
              <a:rect b="b" l="l" r="r" t="t"/>
              <a:pathLst>
                <a:path extrusionOk="0" h="8974" w="14578">
                  <a:moveTo>
                    <a:pt x="101" y="0"/>
                  </a:moveTo>
                  <a:lnTo>
                    <a:pt x="1" y="434"/>
                  </a:lnTo>
                  <a:cubicBezTo>
                    <a:pt x="8040" y="2202"/>
                    <a:pt x="13210" y="5304"/>
                    <a:pt x="14178" y="8973"/>
                  </a:cubicBezTo>
                  <a:lnTo>
                    <a:pt x="14578" y="8873"/>
                  </a:lnTo>
                  <a:cubicBezTo>
                    <a:pt x="13577" y="5037"/>
                    <a:pt x="8307" y="1802"/>
                    <a:pt x="1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1"/>
            <p:cNvSpPr/>
            <p:nvPr/>
          </p:nvSpPr>
          <p:spPr>
            <a:xfrm>
              <a:off x="5124675" y="513975"/>
              <a:ext cx="554575" cy="52725"/>
            </a:xfrm>
            <a:custGeom>
              <a:rect b="b" l="l" r="r" t="t"/>
              <a:pathLst>
                <a:path extrusionOk="0" h="2109" w="22183">
                  <a:moveTo>
                    <a:pt x="14226" y="1"/>
                  </a:moveTo>
                  <a:cubicBezTo>
                    <a:pt x="9118" y="1"/>
                    <a:pt x="4182" y="586"/>
                    <a:pt x="0" y="1708"/>
                  </a:cubicBezTo>
                  <a:lnTo>
                    <a:pt x="133" y="2109"/>
                  </a:lnTo>
                  <a:cubicBezTo>
                    <a:pt x="4270" y="987"/>
                    <a:pt x="9161" y="416"/>
                    <a:pt x="14233" y="416"/>
                  </a:cubicBezTo>
                  <a:cubicBezTo>
                    <a:pt x="16850" y="416"/>
                    <a:pt x="19515" y="568"/>
                    <a:pt x="22149" y="875"/>
                  </a:cubicBezTo>
                  <a:lnTo>
                    <a:pt x="22183" y="474"/>
                  </a:lnTo>
                  <a:cubicBezTo>
                    <a:pt x="19538" y="156"/>
                    <a:pt x="16859" y="1"/>
                    <a:pt x="142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1"/>
            <p:cNvSpPr/>
            <p:nvPr/>
          </p:nvSpPr>
          <p:spPr>
            <a:xfrm>
              <a:off x="4957875" y="575850"/>
              <a:ext cx="516225" cy="95100"/>
            </a:xfrm>
            <a:custGeom>
              <a:rect b="b" l="l" r="r" t="t"/>
              <a:pathLst>
                <a:path extrusionOk="0" h="3804" w="20649">
                  <a:moveTo>
                    <a:pt x="20649" y="1"/>
                  </a:moveTo>
                  <a:cubicBezTo>
                    <a:pt x="14011" y="1"/>
                    <a:pt x="6872" y="1168"/>
                    <a:pt x="1" y="3403"/>
                  </a:cubicBezTo>
                  <a:lnTo>
                    <a:pt x="134" y="3803"/>
                  </a:lnTo>
                  <a:cubicBezTo>
                    <a:pt x="6939" y="1602"/>
                    <a:pt x="14044" y="434"/>
                    <a:pt x="20649" y="434"/>
                  </a:cubicBezTo>
                  <a:lnTo>
                    <a:pt x="206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1"/>
            <p:cNvSpPr/>
            <p:nvPr/>
          </p:nvSpPr>
          <p:spPr>
            <a:xfrm>
              <a:off x="4727725" y="687600"/>
              <a:ext cx="156800" cy="75075"/>
            </a:xfrm>
            <a:custGeom>
              <a:rect b="b" l="l" r="r" t="t"/>
              <a:pathLst>
                <a:path extrusionOk="0" h="3003" w="6272">
                  <a:moveTo>
                    <a:pt x="6138" y="1"/>
                  </a:moveTo>
                  <a:cubicBezTo>
                    <a:pt x="4003" y="801"/>
                    <a:pt x="1935" y="1668"/>
                    <a:pt x="0" y="2636"/>
                  </a:cubicBezTo>
                  <a:lnTo>
                    <a:pt x="167" y="3003"/>
                  </a:lnTo>
                  <a:cubicBezTo>
                    <a:pt x="2102" y="2069"/>
                    <a:pt x="4170" y="1168"/>
                    <a:pt x="6271" y="401"/>
                  </a:cubicBezTo>
                  <a:lnTo>
                    <a:pt x="61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1"/>
            <p:cNvSpPr/>
            <p:nvPr/>
          </p:nvSpPr>
          <p:spPr>
            <a:xfrm>
              <a:off x="4544250" y="950050"/>
              <a:ext cx="95675" cy="85750"/>
            </a:xfrm>
            <a:custGeom>
              <a:rect b="b" l="l" r="r" t="t"/>
              <a:pathLst>
                <a:path extrusionOk="0" h="3430" w="3827">
                  <a:moveTo>
                    <a:pt x="1724" y="1"/>
                  </a:moveTo>
                  <a:cubicBezTo>
                    <a:pt x="1054" y="1"/>
                    <a:pt x="355" y="549"/>
                    <a:pt x="134" y="1211"/>
                  </a:cubicBezTo>
                  <a:cubicBezTo>
                    <a:pt x="0" y="1678"/>
                    <a:pt x="67" y="2245"/>
                    <a:pt x="301" y="2679"/>
                  </a:cubicBezTo>
                  <a:cubicBezTo>
                    <a:pt x="334" y="2745"/>
                    <a:pt x="401" y="2812"/>
                    <a:pt x="467" y="2879"/>
                  </a:cubicBezTo>
                  <a:cubicBezTo>
                    <a:pt x="786" y="3269"/>
                    <a:pt x="1124" y="3430"/>
                    <a:pt x="1446" y="3430"/>
                  </a:cubicBezTo>
                  <a:cubicBezTo>
                    <a:pt x="2774" y="3430"/>
                    <a:pt x="3827" y="694"/>
                    <a:pt x="2135" y="77"/>
                  </a:cubicBezTo>
                  <a:cubicBezTo>
                    <a:pt x="2003" y="25"/>
                    <a:pt x="1864" y="1"/>
                    <a:pt x="17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1"/>
            <p:cNvSpPr/>
            <p:nvPr/>
          </p:nvSpPr>
          <p:spPr>
            <a:xfrm>
              <a:off x="5663375" y="1322825"/>
              <a:ext cx="96375" cy="85750"/>
            </a:xfrm>
            <a:custGeom>
              <a:rect b="b" l="l" r="r" t="t"/>
              <a:pathLst>
                <a:path extrusionOk="0" h="3430" w="3855">
                  <a:moveTo>
                    <a:pt x="1724" y="1"/>
                  </a:moveTo>
                  <a:cubicBezTo>
                    <a:pt x="1056" y="1"/>
                    <a:pt x="361" y="549"/>
                    <a:pt x="168" y="1211"/>
                  </a:cubicBezTo>
                  <a:cubicBezTo>
                    <a:pt x="1" y="1678"/>
                    <a:pt x="67" y="2245"/>
                    <a:pt x="301" y="2678"/>
                  </a:cubicBezTo>
                  <a:cubicBezTo>
                    <a:pt x="368" y="2745"/>
                    <a:pt x="401" y="2812"/>
                    <a:pt x="468" y="2878"/>
                  </a:cubicBezTo>
                  <a:cubicBezTo>
                    <a:pt x="787" y="3269"/>
                    <a:pt x="1126" y="3430"/>
                    <a:pt x="1449" y="3430"/>
                  </a:cubicBezTo>
                  <a:cubicBezTo>
                    <a:pt x="2784" y="3430"/>
                    <a:pt x="3854" y="694"/>
                    <a:pt x="2136" y="76"/>
                  </a:cubicBezTo>
                  <a:cubicBezTo>
                    <a:pt x="2003" y="25"/>
                    <a:pt x="1864" y="1"/>
                    <a:pt x="17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1"/>
            <p:cNvSpPr/>
            <p:nvPr/>
          </p:nvSpPr>
          <p:spPr>
            <a:xfrm>
              <a:off x="4991225" y="1891850"/>
              <a:ext cx="95525" cy="85475"/>
            </a:xfrm>
            <a:custGeom>
              <a:rect b="b" l="l" r="r" t="t"/>
              <a:pathLst>
                <a:path extrusionOk="0" h="3419" w="3821">
                  <a:moveTo>
                    <a:pt x="1726" y="1"/>
                  </a:moveTo>
                  <a:cubicBezTo>
                    <a:pt x="1070" y="1"/>
                    <a:pt x="357" y="530"/>
                    <a:pt x="134" y="1199"/>
                  </a:cubicBezTo>
                  <a:cubicBezTo>
                    <a:pt x="1" y="1700"/>
                    <a:pt x="68" y="2233"/>
                    <a:pt x="301" y="2667"/>
                  </a:cubicBezTo>
                  <a:cubicBezTo>
                    <a:pt x="334" y="2734"/>
                    <a:pt x="401" y="2800"/>
                    <a:pt x="435" y="2867"/>
                  </a:cubicBezTo>
                  <a:cubicBezTo>
                    <a:pt x="760" y="3258"/>
                    <a:pt x="1103" y="3418"/>
                    <a:pt x="1429" y="3418"/>
                  </a:cubicBezTo>
                  <a:cubicBezTo>
                    <a:pt x="2773" y="3418"/>
                    <a:pt x="3821" y="683"/>
                    <a:pt x="2102" y="65"/>
                  </a:cubicBezTo>
                  <a:cubicBezTo>
                    <a:pt x="1982" y="21"/>
                    <a:pt x="1855" y="1"/>
                    <a:pt x="17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1"/>
            <p:cNvSpPr/>
            <p:nvPr/>
          </p:nvSpPr>
          <p:spPr>
            <a:xfrm>
              <a:off x="5831000" y="1051250"/>
              <a:ext cx="96350" cy="85475"/>
            </a:xfrm>
            <a:custGeom>
              <a:rect b="b" l="l" r="r" t="t"/>
              <a:pathLst>
                <a:path extrusionOk="0" h="3419" w="3854">
                  <a:moveTo>
                    <a:pt x="1759" y="1"/>
                  </a:moveTo>
                  <a:cubicBezTo>
                    <a:pt x="1103" y="1"/>
                    <a:pt x="390" y="530"/>
                    <a:pt x="167" y="1199"/>
                  </a:cubicBezTo>
                  <a:cubicBezTo>
                    <a:pt x="1" y="1700"/>
                    <a:pt x="67" y="2233"/>
                    <a:pt x="334" y="2667"/>
                  </a:cubicBezTo>
                  <a:cubicBezTo>
                    <a:pt x="367" y="2734"/>
                    <a:pt x="401" y="2800"/>
                    <a:pt x="468" y="2867"/>
                  </a:cubicBezTo>
                  <a:cubicBezTo>
                    <a:pt x="786" y="3257"/>
                    <a:pt x="1126" y="3418"/>
                    <a:pt x="1449" y="3418"/>
                  </a:cubicBezTo>
                  <a:cubicBezTo>
                    <a:pt x="2784" y="3418"/>
                    <a:pt x="3854" y="683"/>
                    <a:pt x="2135" y="65"/>
                  </a:cubicBezTo>
                  <a:cubicBezTo>
                    <a:pt x="2015" y="21"/>
                    <a:pt x="1888" y="1"/>
                    <a:pt x="17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1"/>
            <p:cNvSpPr/>
            <p:nvPr/>
          </p:nvSpPr>
          <p:spPr>
            <a:xfrm>
              <a:off x="4581775" y="1094375"/>
              <a:ext cx="58075" cy="51800"/>
            </a:xfrm>
            <a:custGeom>
              <a:rect b="b" l="l" r="r" t="t"/>
              <a:pathLst>
                <a:path extrusionOk="0" h="2072" w="2323">
                  <a:moveTo>
                    <a:pt x="1058" y="0"/>
                  </a:moveTo>
                  <a:cubicBezTo>
                    <a:pt x="646" y="0"/>
                    <a:pt x="212" y="320"/>
                    <a:pt x="101" y="708"/>
                  </a:cubicBezTo>
                  <a:cubicBezTo>
                    <a:pt x="1" y="1009"/>
                    <a:pt x="34" y="1342"/>
                    <a:pt x="167" y="1609"/>
                  </a:cubicBezTo>
                  <a:cubicBezTo>
                    <a:pt x="201" y="1642"/>
                    <a:pt x="234" y="1676"/>
                    <a:pt x="267" y="1742"/>
                  </a:cubicBezTo>
                  <a:cubicBezTo>
                    <a:pt x="462" y="1976"/>
                    <a:pt x="667" y="2072"/>
                    <a:pt x="863" y="2072"/>
                  </a:cubicBezTo>
                  <a:cubicBezTo>
                    <a:pt x="1677" y="2072"/>
                    <a:pt x="2323" y="418"/>
                    <a:pt x="1301" y="41"/>
                  </a:cubicBezTo>
                  <a:cubicBezTo>
                    <a:pt x="1223" y="13"/>
                    <a:pt x="1141" y="0"/>
                    <a:pt x="10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1"/>
            <p:cNvSpPr/>
            <p:nvPr/>
          </p:nvSpPr>
          <p:spPr>
            <a:xfrm>
              <a:off x="5809325" y="1279550"/>
              <a:ext cx="58625" cy="52150"/>
            </a:xfrm>
            <a:custGeom>
              <a:rect b="b" l="l" r="r" t="t"/>
              <a:pathLst>
                <a:path extrusionOk="0" h="2086" w="2345">
                  <a:moveTo>
                    <a:pt x="1074" y="1"/>
                  </a:moveTo>
                  <a:cubicBezTo>
                    <a:pt x="665" y="1"/>
                    <a:pt x="241" y="347"/>
                    <a:pt x="100" y="740"/>
                  </a:cubicBezTo>
                  <a:cubicBezTo>
                    <a:pt x="0" y="1040"/>
                    <a:pt x="67" y="1374"/>
                    <a:pt x="200" y="1607"/>
                  </a:cubicBezTo>
                  <a:cubicBezTo>
                    <a:pt x="234" y="1674"/>
                    <a:pt x="267" y="1707"/>
                    <a:pt x="300" y="1741"/>
                  </a:cubicBezTo>
                  <a:cubicBezTo>
                    <a:pt x="499" y="1985"/>
                    <a:pt x="709" y="2086"/>
                    <a:pt x="908" y="2086"/>
                  </a:cubicBezTo>
                  <a:cubicBezTo>
                    <a:pt x="1715" y="2086"/>
                    <a:pt x="2344" y="441"/>
                    <a:pt x="1301" y="40"/>
                  </a:cubicBezTo>
                  <a:cubicBezTo>
                    <a:pt x="1227" y="13"/>
                    <a:pt x="1151"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1"/>
            <p:cNvSpPr/>
            <p:nvPr/>
          </p:nvSpPr>
          <p:spPr>
            <a:xfrm>
              <a:off x="5260600" y="2035875"/>
              <a:ext cx="58075" cy="51825"/>
            </a:xfrm>
            <a:custGeom>
              <a:rect b="b" l="l" r="r" t="t"/>
              <a:pathLst>
                <a:path extrusionOk="0" h="2073" w="2323">
                  <a:moveTo>
                    <a:pt x="1059" y="1"/>
                  </a:moveTo>
                  <a:cubicBezTo>
                    <a:pt x="647" y="1"/>
                    <a:pt x="212" y="325"/>
                    <a:pt x="100" y="742"/>
                  </a:cubicBezTo>
                  <a:cubicBezTo>
                    <a:pt x="0" y="1009"/>
                    <a:pt x="34" y="1342"/>
                    <a:pt x="200" y="1609"/>
                  </a:cubicBezTo>
                  <a:cubicBezTo>
                    <a:pt x="200" y="1643"/>
                    <a:pt x="234" y="1709"/>
                    <a:pt x="267" y="1743"/>
                  </a:cubicBezTo>
                  <a:cubicBezTo>
                    <a:pt x="461" y="1976"/>
                    <a:pt x="667" y="2072"/>
                    <a:pt x="863" y="2072"/>
                  </a:cubicBezTo>
                  <a:cubicBezTo>
                    <a:pt x="1676" y="2072"/>
                    <a:pt x="2323" y="418"/>
                    <a:pt x="1301" y="42"/>
                  </a:cubicBezTo>
                  <a:cubicBezTo>
                    <a:pt x="1223" y="14"/>
                    <a:pt x="1142" y="1"/>
                    <a:pt x="10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1"/>
            <p:cNvSpPr/>
            <p:nvPr/>
          </p:nvSpPr>
          <p:spPr>
            <a:xfrm>
              <a:off x="4403325" y="1157125"/>
              <a:ext cx="43050" cy="38450"/>
            </a:xfrm>
            <a:custGeom>
              <a:rect b="b" l="l" r="r" t="t"/>
              <a:pathLst>
                <a:path extrusionOk="0" h="1538" w="1722">
                  <a:moveTo>
                    <a:pt x="794" y="1"/>
                  </a:moveTo>
                  <a:cubicBezTo>
                    <a:pt x="498" y="1"/>
                    <a:pt x="178" y="255"/>
                    <a:pt x="67" y="533"/>
                  </a:cubicBezTo>
                  <a:cubicBezTo>
                    <a:pt x="0" y="767"/>
                    <a:pt x="33" y="1000"/>
                    <a:pt x="134" y="1201"/>
                  </a:cubicBezTo>
                  <a:cubicBezTo>
                    <a:pt x="167" y="1234"/>
                    <a:pt x="167" y="1267"/>
                    <a:pt x="200" y="1301"/>
                  </a:cubicBezTo>
                  <a:cubicBezTo>
                    <a:pt x="342" y="1468"/>
                    <a:pt x="492" y="1537"/>
                    <a:pt x="636" y="1537"/>
                  </a:cubicBezTo>
                  <a:cubicBezTo>
                    <a:pt x="1237" y="1537"/>
                    <a:pt x="1721" y="329"/>
                    <a:pt x="967" y="33"/>
                  </a:cubicBezTo>
                  <a:cubicBezTo>
                    <a:pt x="912" y="11"/>
                    <a:pt x="854" y="1"/>
                    <a:pt x="7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1"/>
            <p:cNvSpPr/>
            <p:nvPr/>
          </p:nvSpPr>
          <p:spPr>
            <a:xfrm>
              <a:off x="5790975" y="1547675"/>
              <a:ext cx="42825" cy="38500"/>
            </a:xfrm>
            <a:custGeom>
              <a:rect b="b" l="l" r="r" t="t"/>
              <a:pathLst>
                <a:path extrusionOk="0" h="1540" w="1713">
                  <a:moveTo>
                    <a:pt x="786" y="1"/>
                  </a:moveTo>
                  <a:cubicBezTo>
                    <a:pt x="483" y="1"/>
                    <a:pt x="153" y="242"/>
                    <a:pt x="67" y="556"/>
                  </a:cubicBezTo>
                  <a:cubicBezTo>
                    <a:pt x="0" y="756"/>
                    <a:pt x="34" y="990"/>
                    <a:pt x="134" y="1190"/>
                  </a:cubicBezTo>
                  <a:cubicBezTo>
                    <a:pt x="167" y="1223"/>
                    <a:pt x="167" y="1256"/>
                    <a:pt x="201" y="1290"/>
                  </a:cubicBezTo>
                  <a:cubicBezTo>
                    <a:pt x="344" y="1466"/>
                    <a:pt x="497" y="1539"/>
                    <a:pt x="643" y="1539"/>
                  </a:cubicBezTo>
                  <a:cubicBezTo>
                    <a:pt x="1239" y="1539"/>
                    <a:pt x="1712" y="317"/>
                    <a:pt x="934" y="22"/>
                  </a:cubicBezTo>
                  <a:cubicBezTo>
                    <a:pt x="886" y="8"/>
                    <a:pt x="836" y="1"/>
                    <a:pt x="7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1"/>
            <p:cNvSpPr/>
            <p:nvPr/>
          </p:nvSpPr>
          <p:spPr>
            <a:xfrm>
              <a:off x="5288950" y="2231175"/>
              <a:ext cx="42975" cy="37975"/>
            </a:xfrm>
            <a:custGeom>
              <a:rect b="b" l="l" r="r" t="t"/>
              <a:pathLst>
                <a:path extrusionOk="0" h="1519" w="1719">
                  <a:moveTo>
                    <a:pt x="782" y="0"/>
                  </a:moveTo>
                  <a:cubicBezTo>
                    <a:pt x="489" y="0"/>
                    <a:pt x="177" y="234"/>
                    <a:pt x="67" y="535"/>
                  </a:cubicBezTo>
                  <a:cubicBezTo>
                    <a:pt x="0" y="736"/>
                    <a:pt x="34" y="1002"/>
                    <a:pt x="134" y="1203"/>
                  </a:cubicBezTo>
                  <a:cubicBezTo>
                    <a:pt x="167" y="1236"/>
                    <a:pt x="167" y="1269"/>
                    <a:pt x="201" y="1269"/>
                  </a:cubicBezTo>
                  <a:cubicBezTo>
                    <a:pt x="345" y="1446"/>
                    <a:pt x="498" y="1519"/>
                    <a:pt x="644" y="1519"/>
                  </a:cubicBezTo>
                  <a:cubicBezTo>
                    <a:pt x="1241" y="1519"/>
                    <a:pt x="1718" y="303"/>
                    <a:pt x="968" y="35"/>
                  </a:cubicBezTo>
                  <a:cubicBezTo>
                    <a:pt x="908" y="11"/>
                    <a:pt x="845" y="0"/>
                    <a:pt x="7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1"/>
            <p:cNvSpPr/>
            <p:nvPr/>
          </p:nvSpPr>
          <p:spPr>
            <a:xfrm>
              <a:off x="4865300" y="431550"/>
              <a:ext cx="42975" cy="38000"/>
            </a:xfrm>
            <a:custGeom>
              <a:rect b="b" l="l" r="r" t="t"/>
              <a:pathLst>
                <a:path extrusionOk="0" h="1520" w="1719">
                  <a:moveTo>
                    <a:pt x="782" y="0"/>
                  </a:moveTo>
                  <a:cubicBezTo>
                    <a:pt x="489" y="0"/>
                    <a:pt x="177" y="234"/>
                    <a:pt x="68" y="536"/>
                  </a:cubicBezTo>
                  <a:cubicBezTo>
                    <a:pt x="1" y="736"/>
                    <a:pt x="34" y="1003"/>
                    <a:pt x="134" y="1169"/>
                  </a:cubicBezTo>
                  <a:cubicBezTo>
                    <a:pt x="168" y="1203"/>
                    <a:pt x="201" y="1236"/>
                    <a:pt x="201" y="1269"/>
                  </a:cubicBezTo>
                  <a:cubicBezTo>
                    <a:pt x="345" y="1446"/>
                    <a:pt x="498" y="1519"/>
                    <a:pt x="644" y="1519"/>
                  </a:cubicBezTo>
                  <a:cubicBezTo>
                    <a:pt x="1242" y="1519"/>
                    <a:pt x="1719" y="303"/>
                    <a:pt x="968" y="35"/>
                  </a:cubicBezTo>
                  <a:cubicBezTo>
                    <a:pt x="909" y="11"/>
                    <a:pt x="846" y="0"/>
                    <a:pt x="7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6" name="Google Shape;956;p41"/>
          <p:cNvSpPr txBox="1"/>
          <p:nvPr>
            <p:ph idx="1" type="subTitle"/>
          </p:nvPr>
        </p:nvSpPr>
        <p:spPr>
          <a:xfrm>
            <a:off x="4467375" y="1533700"/>
            <a:ext cx="3498000" cy="1008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Montserrat"/>
              <a:buNone/>
              <a:defRPr sz="1400">
                <a:solidFill>
                  <a:schemeClr val="lt1"/>
                </a:solidFill>
                <a:latin typeface="Montserrat"/>
                <a:ea typeface="Montserrat"/>
                <a:cs typeface="Montserrat"/>
                <a:sym typeface="Montserrat"/>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957" name="Google Shape;957;p41"/>
          <p:cNvSpPr txBox="1"/>
          <p:nvPr/>
        </p:nvSpPr>
        <p:spPr>
          <a:xfrm>
            <a:off x="4531425" y="3299030"/>
            <a:ext cx="3369900" cy="6669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300"/>
              </a:spcBef>
              <a:spcAft>
                <a:spcPts val="0"/>
              </a:spcAft>
              <a:buNone/>
            </a:pPr>
            <a:r>
              <a:rPr lang="en" sz="1000">
                <a:solidFill>
                  <a:schemeClr val="dk1"/>
                </a:solidFill>
                <a:latin typeface="Montserrat"/>
                <a:ea typeface="Montserrat"/>
                <a:cs typeface="Montserrat"/>
                <a:sym typeface="Montserrat"/>
              </a:rPr>
              <a:t>CREDITS: This presentation template was created by </a:t>
            </a:r>
            <a:r>
              <a:rPr b="1" lang="en" sz="1000">
                <a:solidFill>
                  <a:schemeClr val="dk1"/>
                </a:solidFill>
                <a:uFill>
                  <a:noFill/>
                </a:uFill>
                <a:latin typeface="Montserrat"/>
                <a:ea typeface="Montserrat"/>
                <a:cs typeface="Montserrat"/>
                <a:sym typeface="Montserrat"/>
                <a:hlinkClick r:id="rId3">
                  <a:extLst>
                    <a:ext uri="{A12FA001-AC4F-418D-AE19-62706E023703}">
                      <ahyp:hlinkClr val="tx"/>
                    </a:ext>
                  </a:extLst>
                </a:hlinkClick>
              </a:rPr>
              <a:t>Slidesgo</a:t>
            </a:r>
            <a:r>
              <a:rPr lang="en" sz="1000">
                <a:solidFill>
                  <a:schemeClr val="dk1"/>
                </a:solidFill>
                <a:latin typeface="Montserrat"/>
                <a:ea typeface="Montserrat"/>
                <a:cs typeface="Montserrat"/>
                <a:sym typeface="Montserrat"/>
              </a:rPr>
              <a:t>, and includes</a:t>
            </a:r>
            <a:r>
              <a:rPr lang="en" sz="1000">
                <a:solidFill>
                  <a:schemeClr val="dk1"/>
                </a:solidFill>
                <a:latin typeface="Montserrat"/>
                <a:ea typeface="Montserrat"/>
                <a:cs typeface="Montserrat"/>
                <a:sym typeface="Montserrat"/>
              </a:rPr>
              <a:t> icons by </a:t>
            </a:r>
            <a:r>
              <a:rPr b="1" lang="en" sz="1000">
                <a:solidFill>
                  <a:schemeClr val="dk1"/>
                </a:solidFill>
                <a:uFill>
                  <a:noFill/>
                </a:uFill>
                <a:latin typeface="Montserrat"/>
                <a:ea typeface="Montserrat"/>
                <a:cs typeface="Montserrat"/>
                <a:sym typeface="Montserrat"/>
                <a:hlinkClick r:id="rId4">
                  <a:extLst>
                    <a:ext uri="{A12FA001-AC4F-418D-AE19-62706E023703}">
                      <ahyp:hlinkClr val="tx"/>
                    </a:ext>
                  </a:extLst>
                </a:hlinkClick>
              </a:rPr>
              <a:t>Flaticon</a:t>
            </a:r>
            <a:r>
              <a:rPr lang="en" sz="1000">
                <a:solidFill>
                  <a:schemeClr val="dk1"/>
                </a:solidFill>
                <a:latin typeface="Montserrat"/>
                <a:ea typeface="Montserrat"/>
                <a:cs typeface="Montserrat"/>
                <a:sym typeface="Montserrat"/>
              </a:rPr>
              <a:t>, and infographics &amp; images by </a:t>
            </a:r>
            <a:r>
              <a:rPr b="1" lang="en" sz="1000">
                <a:solidFill>
                  <a:schemeClr val="dk1"/>
                </a:solidFill>
                <a:uFill>
                  <a:noFill/>
                </a:uFill>
                <a:latin typeface="Montserrat"/>
                <a:ea typeface="Montserrat"/>
                <a:cs typeface="Montserrat"/>
                <a:sym typeface="Montserrat"/>
                <a:hlinkClick r:id="rId5">
                  <a:extLst>
                    <a:ext uri="{A12FA001-AC4F-418D-AE19-62706E023703}">
                      <ahyp:hlinkClr val="tx"/>
                    </a:ext>
                  </a:extLst>
                </a:hlinkClick>
              </a:rPr>
              <a:t>Freepi</a:t>
            </a:r>
            <a:r>
              <a:rPr b="1" lang="en" sz="1000">
                <a:solidFill>
                  <a:schemeClr val="dk1"/>
                </a:solidFill>
                <a:latin typeface="Montserrat"/>
                <a:ea typeface="Montserrat"/>
                <a:cs typeface="Montserrat"/>
                <a:sym typeface="Montserrat"/>
              </a:rPr>
              <a:t>k</a:t>
            </a:r>
            <a:endParaRPr b="1" sz="1000">
              <a:solidFill>
                <a:schemeClr val="dk1"/>
              </a:solidFill>
              <a:latin typeface="Montserrat"/>
              <a:ea typeface="Montserrat"/>
              <a:cs typeface="Montserrat"/>
              <a:sym typeface="Montserrat"/>
            </a:endParaRPr>
          </a:p>
        </p:txBody>
      </p:sp>
      <p:sp>
        <p:nvSpPr>
          <p:cNvPr id="958" name="Google Shape;958;p41"/>
          <p:cNvSpPr txBox="1"/>
          <p:nvPr>
            <p:ph type="title"/>
          </p:nvPr>
        </p:nvSpPr>
        <p:spPr>
          <a:xfrm>
            <a:off x="4467375" y="530325"/>
            <a:ext cx="3498000" cy="1008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7500"/>
              <a:buFont typeface="Playfair Display"/>
              <a:buNone/>
              <a:defRPr sz="6500"/>
            </a:lvl1pPr>
            <a:lvl2pPr lvl="1" rtl="0" algn="ctr">
              <a:spcBef>
                <a:spcPts val="0"/>
              </a:spcBef>
              <a:spcAft>
                <a:spcPts val="0"/>
              </a:spcAft>
              <a:buSzPts val="7500"/>
              <a:buFont typeface="Playfair Display"/>
              <a:buNone/>
              <a:defRPr sz="7500">
                <a:latin typeface="Playfair Display"/>
                <a:ea typeface="Playfair Display"/>
                <a:cs typeface="Playfair Display"/>
                <a:sym typeface="Playfair Display"/>
              </a:defRPr>
            </a:lvl2pPr>
            <a:lvl3pPr lvl="2" rtl="0" algn="ctr">
              <a:spcBef>
                <a:spcPts val="0"/>
              </a:spcBef>
              <a:spcAft>
                <a:spcPts val="0"/>
              </a:spcAft>
              <a:buSzPts val="7500"/>
              <a:buFont typeface="Playfair Display"/>
              <a:buNone/>
              <a:defRPr sz="7500">
                <a:latin typeface="Playfair Display"/>
                <a:ea typeface="Playfair Display"/>
                <a:cs typeface="Playfair Display"/>
                <a:sym typeface="Playfair Display"/>
              </a:defRPr>
            </a:lvl3pPr>
            <a:lvl4pPr lvl="3" rtl="0" algn="ctr">
              <a:spcBef>
                <a:spcPts val="0"/>
              </a:spcBef>
              <a:spcAft>
                <a:spcPts val="0"/>
              </a:spcAft>
              <a:buSzPts val="7500"/>
              <a:buFont typeface="Playfair Display"/>
              <a:buNone/>
              <a:defRPr sz="7500">
                <a:latin typeface="Playfair Display"/>
                <a:ea typeface="Playfair Display"/>
                <a:cs typeface="Playfair Display"/>
                <a:sym typeface="Playfair Display"/>
              </a:defRPr>
            </a:lvl4pPr>
            <a:lvl5pPr lvl="4" rtl="0" algn="ctr">
              <a:spcBef>
                <a:spcPts val="0"/>
              </a:spcBef>
              <a:spcAft>
                <a:spcPts val="0"/>
              </a:spcAft>
              <a:buSzPts val="7500"/>
              <a:buFont typeface="Playfair Display"/>
              <a:buNone/>
              <a:defRPr sz="7500">
                <a:latin typeface="Playfair Display"/>
                <a:ea typeface="Playfair Display"/>
                <a:cs typeface="Playfair Display"/>
                <a:sym typeface="Playfair Display"/>
              </a:defRPr>
            </a:lvl5pPr>
            <a:lvl6pPr lvl="5" rtl="0" algn="ctr">
              <a:spcBef>
                <a:spcPts val="0"/>
              </a:spcBef>
              <a:spcAft>
                <a:spcPts val="0"/>
              </a:spcAft>
              <a:buSzPts val="7500"/>
              <a:buFont typeface="Playfair Display"/>
              <a:buNone/>
              <a:defRPr sz="7500">
                <a:latin typeface="Playfair Display"/>
                <a:ea typeface="Playfair Display"/>
                <a:cs typeface="Playfair Display"/>
                <a:sym typeface="Playfair Display"/>
              </a:defRPr>
            </a:lvl6pPr>
            <a:lvl7pPr lvl="6" rtl="0" algn="ctr">
              <a:spcBef>
                <a:spcPts val="0"/>
              </a:spcBef>
              <a:spcAft>
                <a:spcPts val="0"/>
              </a:spcAft>
              <a:buSzPts val="7500"/>
              <a:buFont typeface="Playfair Display"/>
              <a:buNone/>
              <a:defRPr sz="7500">
                <a:latin typeface="Playfair Display"/>
                <a:ea typeface="Playfair Display"/>
                <a:cs typeface="Playfair Display"/>
                <a:sym typeface="Playfair Display"/>
              </a:defRPr>
            </a:lvl7pPr>
            <a:lvl8pPr lvl="7" rtl="0" algn="ctr">
              <a:spcBef>
                <a:spcPts val="0"/>
              </a:spcBef>
              <a:spcAft>
                <a:spcPts val="0"/>
              </a:spcAft>
              <a:buSzPts val="7500"/>
              <a:buFont typeface="Playfair Display"/>
              <a:buNone/>
              <a:defRPr sz="7500">
                <a:latin typeface="Playfair Display"/>
                <a:ea typeface="Playfair Display"/>
                <a:cs typeface="Playfair Display"/>
                <a:sym typeface="Playfair Display"/>
              </a:defRPr>
            </a:lvl8pPr>
            <a:lvl9pPr lvl="8" rtl="0" algn="ctr">
              <a:spcBef>
                <a:spcPts val="0"/>
              </a:spcBef>
              <a:spcAft>
                <a:spcPts val="0"/>
              </a:spcAft>
              <a:buSzPts val="7500"/>
              <a:buFont typeface="Playfair Display"/>
              <a:buNone/>
              <a:defRPr sz="7500">
                <a:latin typeface="Playfair Display"/>
                <a:ea typeface="Playfair Display"/>
                <a:cs typeface="Playfair Display"/>
                <a:sym typeface="Playfair Display"/>
              </a:defRPr>
            </a:lvl9pPr>
          </a:lstStyle>
          <a:p/>
        </p:txBody>
      </p:sp>
      <p:sp>
        <p:nvSpPr>
          <p:cNvPr id="959" name="Google Shape;959;p41"/>
          <p:cNvSpPr/>
          <p:nvPr>
            <p:ph idx="2" type="pic"/>
          </p:nvPr>
        </p:nvSpPr>
        <p:spPr>
          <a:xfrm>
            <a:off x="0" y="0"/>
            <a:ext cx="4047900" cy="5143500"/>
          </a:xfrm>
          <a:prstGeom prst="rect">
            <a:avLst/>
          </a:prstGeom>
          <a:no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3_2">
    <p:spTree>
      <p:nvGrpSpPr>
        <p:cNvPr id="960" name="Shape 960"/>
        <p:cNvGrpSpPr/>
        <p:nvPr/>
      </p:nvGrpSpPr>
      <p:grpSpPr>
        <a:xfrm>
          <a:off x="0" y="0"/>
          <a:ext cx="0" cy="0"/>
          <a:chOff x="0" y="0"/>
          <a:chExt cx="0" cy="0"/>
        </a:xfrm>
      </p:grpSpPr>
      <p:pic>
        <p:nvPicPr>
          <p:cNvPr id="961" name="Google Shape;961;p42"/>
          <p:cNvPicPr preferRelativeResize="0"/>
          <p:nvPr/>
        </p:nvPicPr>
        <p:blipFill>
          <a:blip r:embed="rId2">
            <a:alphaModFix amt="29000"/>
          </a:blip>
          <a:stretch>
            <a:fillRect/>
          </a:stretch>
        </p:blipFill>
        <p:spPr>
          <a:xfrm flipH="1">
            <a:off x="-335137" y="-564025"/>
            <a:ext cx="9144003" cy="5143501"/>
          </a:xfrm>
          <a:prstGeom prst="rect">
            <a:avLst/>
          </a:prstGeom>
          <a:noFill/>
          <a:ln>
            <a:noFill/>
          </a:ln>
        </p:spPr>
      </p:pic>
      <p:grpSp>
        <p:nvGrpSpPr>
          <p:cNvPr id="962" name="Google Shape;962;p42"/>
          <p:cNvGrpSpPr/>
          <p:nvPr/>
        </p:nvGrpSpPr>
        <p:grpSpPr>
          <a:xfrm>
            <a:off x="0" y="4427075"/>
            <a:ext cx="9190672" cy="716455"/>
            <a:chOff x="0" y="4427075"/>
            <a:chExt cx="9190672" cy="716455"/>
          </a:xfrm>
        </p:grpSpPr>
        <p:sp>
          <p:nvSpPr>
            <p:cNvPr id="963" name="Google Shape;963;p42"/>
            <p:cNvSpPr/>
            <p:nvPr/>
          </p:nvSpPr>
          <p:spPr>
            <a:xfrm>
              <a:off x="0" y="4427075"/>
              <a:ext cx="9190672" cy="629975"/>
            </a:xfrm>
            <a:custGeom>
              <a:rect b="b" l="l" r="r" t="t"/>
              <a:pathLst>
                <a:path extrusionOk="0" h="25199" w="284960">
                  <a:moveTo>
                    <a:pt x="0" y="0"/>
                  </a:moveTo>
                  <a:lnTo>
                    <a:pt x="0" y="25198"/>
                  </a:lnTo>
                  <a:lnTo>
                    <a:pt x="284960" y="25198"/>
                  </a:lnTo>
                  <a:lnTo>
                    <a:pt x="284960" y="0"/>
                  </a:ln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2"/>
            <p:cNvSpPr/>
            <p:nvPr/>
          </p:nvSpPr>
          <p:spPr>
            <a:xfrm>
              <a:off x="0" y="4742425"/>
              <a:ext cx="9190672" cy="401105"/>
            </a:xfrm>
            <a:custGeom>
              <a:rect b="b" l="l" r="r" t="t"/>
              <a:pathLst>
                <a:path extrusionOk="0" h="25199" w="284960">
                  <a:moveTo>
                    <a:pt x="0" y="0"/>
                  </a:moveTo>
                  <a:lnTo>
                    <a:pt x="0" y="25198"/>
                  </a:lnTo>
                  <a:lnTo>
                    <a:pt x="284960" y="25198"/>
                  </a:lnTo>
                  <a:lnTo>
                    <a:pt x="284960" y="0"/>
                  </a:ln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5" name="Google Shape;965;p42"/>
          <p:cNvSpPr/>
          <p:nvPr/>
        </p:nvSpPr>
        <p:spPr>
          <a:xfrm>
            <a:off x="7708625" y="2845075"/>
            <a:ext cx="2119951" cy="1885452"/>
          </a:xfrm>
          <a:custGeom>
            <a:rect b="b" l="l" r="r" t="t"/>
            <a:pathLst>
              <a:path extrusionOk="0" h="89698" w="100854">
                <a:moveTo>
                  <a:pt x="85929" y="0"/>
                </a:moveTo>
                <a:cubicBezTo>
                  <a:pt x="81248" y="2553"/>
                  <a:pt x="78574" y="11064"/>
                  <a:pt x="77327" y="19119"/>
                </a:cubicBezTo>
                <a:cubicBezTo>
                  <a:pt x="76416" y="18055"/>
                  <a:pt x="75230" y="17295"/>
                  <a:pt x="75230" y="17295"/>
                </a:cubicBezTo>
                <a:cubicBezTo>
                  <a:pt x="75230" y="17295"/>
                  <a:pt x="72647" y="18997"/>
                  <a:pt x="72008" y="21672"/>
                </a:cubicBezTo>
                <a:cubicBezTo>
                  <a:pt x="71309" y="19392"/>
                  <a:pt x="69850" y="18906"/>
                  <a:pt x="69850" y="18906"/>
                </a:cubicBezTo>
                <a:cubicBezTo>
                  <a:pt x="69850" y="18906"/>
                  <a:pt x="68178" y="20639"/>
                  <a:pt x="67662" y="22858"/>
                </a:cubicBezTo>
                <a:cubicBezTo>
                  <a:pt x="67206" y="22341"/>
                  <a:pt x="65959" y="21946"/>
                  <a:pt x="65959" y="21946"/>
                </a:cubicBezTo>
                <a:cubicBezTo>
                  <a:pt x="64804" y="22675"/>
                  <a:pt x="63589" y="25836"/>
                  <a:pt x="63345" y="27386"/>
                </a:cubicBezTo>
                <a:cubicBezTo>
                  <a:pt x="62525" y="26672"/>
                  <a:pt x="61935" y="26626"/>
                  <a:pt x="61796" y="26626"/>
                </a:cubicBezTo>
                <a:cubicBezTo>
                  <a:pt x="61775" y="26626"/>
                  <a:pt x="61765" y="26627"/>
                  <a:pt x="61765" y="26627"/>
                </a:cubicBezTo>
                <a:cubicBezTo>
                  <a:pt x="61765" y="26627"/>
                  <a:pt x="61613" y="28511"/>
                  <a:pt x="61765" y="29818"/>
                </a:cubicBezTo>
                <a:cubicBezTo>
                  <a:pt x="59933" y="28709"/>
                  <a:pt x="58521" y="28594"/>
                  <a:pt x="58016" y="28594"/>
                </a:cubicBezTo>
                <a:cubicBezTo>
                  <a:pt x="57884" y="28594"/>
                  <a:pt x="57813" y="28602"/>
                  <a:pt x="57813" y="28602"/>
                </a:cubicBezTo>
                <a:cubicBezTo>
                  <a:pt x="57813" y="28602"/>
                  <a:pt x="56628" y="30396"/>
                  <a:pt x="56506" y="33496"/>
                </a:cubicBezTo>
                <a:cubicBezTo>
                  <a:pt x="55625" y="32918"/>
                  <a:pt x="53771" y="32736"/>
                  <a:pt x="53771" y="32736"/>
                </a:cubicBezTo>
                <a:cubicBezTo>
                  <a:pt x="53163" y="33222"/>
                  <a:pt x="51278" y="37265"/>
                  <a:pt x="50427" y="44165"/>
                </a:cubicBezTo>
                <a:cubicBezTo>
                  <a:pt x="49576" y="45107"/>
                  <a:pt x="49059" y="47113"/>
                  <a:pt x="48695" y="48846"/>
                </a:cubicBezTo>
                <a:cubicBezTo>
                  <a:pt x="47935" y="47478"/>
                  <a:pt x="46324" y="46900"/>
                  <a:pt x="46324" y="46900"/>
                </a:cubicBezTo>
                <a:cubicBezTo>
                  <a:pt x="46324" y="46900"/>
                  <a:pt x="43284" y="49727"/>
                  <a:pt x="42281" y="55077"/>
                </a:cubicBezTo>
                <a:cubicBezTo>
                  <a:pt x="41408" y="53504"/>
                  <a:pt x="41092" y="52518"/>
                  <a:pt x="40827" y="52518"/>
                </a:cubicBezTo>
                <a:cubicBezTo>
                  <a:pt x="40815" y="52518"/>
                  <a:pt x="40803" y="52520"/>
                  <a:pt x="40792" y="52524"/>
                </a:cubicBezTo>
                <a:cubicBezTo>
                  <a:pt x="40518" y="52584"/>
                  <a:pt x="38208" y="55654"/>
                  <a:pt x="37783" y="58481"/>
                </a:cubicBezTo>
                <a:cubicBezTo>
                  <a:pt x="36324" y="54803"/>
                  <a:pt x="35047" y="52797"/>
                  <a:pt x="35047" y="52797"/>
                </a:cubicBezTo>
                <a:cubicBezTo>
                  <a:pt x="34695" y="51418"/>
                  <a:pt x="33776" y="50209"/>
                  <a:pt x="33494" y="50209"/>
                </a:cubicBezTo>
                <a:cubicBezTo>
                  <a:pt x="33484" y="50209"/>
                  <a:pt x="33475" y="50210"/>
                  <a:pt x="33466" y="50214"/>
                </a:cubicBezTo>
                <a:cubicBezTo>
                  <a:pt x="33223" y="50305"/>
                  <a:pt x="32646" y="51338"/>
                  <a:pt x="32646" y="51338"/>
                </a:cubicBezTo>
                <a:cubicBezTo>
                  <a:pt x="32646" y="51338"/>
                  <a:pt x="30792" y="47508"/>
                  <a:pt x="29910" y="47508"/>
                </a:cubicBezTo>
                <a:cubicBezTo>
                  <a:pt x="27965" y="48937"/>
                  <a:pt x="26779" y="53010"/>
                  <a:pt x="26202" y="56992"/>
                </a:cubicBezTo>
                <a:cubicBezTo>
                  <a:pt x="25550" y="55806"/>
                  <a:pt x="23683" y="54070"/>
                  <a:pt x="23027" y="54070"/>
                </a:cubicBezTo>
                <a:cubicBezTo>
                  <a:pt x="23011" y="54070"/>
                  <a:pt x="22995" y="54072"/>
                  <a:pt x="22980" y="54074"/>
                </a:cubicBezTo>
                <a:cubicBezTo>
                  <a:pt x="22402" y="54165"/>
                  <a:pt x="20548" y="58360"/>
                  <a:pt x="20275" y="60153"/>
                </a:cubicBezTo>
                <a:cubicBezTo>
                  <a:pt x="19726" y="59011"/>
                  <a:pt x="19145" y="58853"/>
                  <a:pt x="18865" y="58853"/>
                </a:cubicBezTo>
                <a:cubicBezTo>
                  <a:pt x="18757" y="58853"/>
                  <a:pt x="18694" y="58876"/>
                  <a:pt x="18694" y="58876"/>
                </a:cubicBezTo>
                <a:cubicBezTo>
                  <a:pt x="18694" y="58876"/>
                  <a:pt x="16414" y="63375"/>
                  <a:pt x="16293" y="70183"/>
                </a:cubicBezTo>
                <a:cubicBezTo>
                  <a:pt x="15503" y="69089"/>
                  <a:pt x="13436" y="68299"/>
                  <a:pt x="13436" y="68299"/>
                </a:cubicBezTo>
                <a:cubicBezTo>
                  <a:pt x="13436" y="68299"/>
                  <a:pt x="10730" y="70609"/>
                  <a:pt x="10457" y="74895"/>
                </a:cubicBezTo>
                <a:cubicBezTo>
                  <a:pt x="9549" y="73849"/>
                  <a:pt x="8316" y="73202"/>
                  <a:pt x="7866" y="73202"/>
                </a:cubicBezTo>
                <a:cubicBezTo>
                  <a:pt x="7819" y="73202"/>
                  <a:pt x="7780" y="73209"/>
                  <a:pt x="7752" y="73223"/>
                </a:cubicBezTo>
                <a:cubicBezTo>
                  <a:pt x="7417" y="73375"/>
                  <a:pt x="5442" y="78147"/>
                  <a:pt x="5502" y="82099"/>
                </a:cubicBezTo>
                <a:cubicBezTo>
                  <a:pt x="4712" y="80852"/>
                  <a:pt x="3040" y="80457"/>
                  <a:pt x="3040" y="80457"/>
                </a:cubicBezTo>
                <a:cubicBezTo>
                  <a:pt x="3040" y="80457"/>
                  <a:pt x="183" y="84105"/>
                  <a:pt x="1" y="89697"/>
                </a:cubicBezTo>
                <a:lnTo>
                  <a:pt x="100854" y="89697"/>
                </a:lnTo>
                <a:lnTo>
                  <a:pt x="100854" y="26019"/>
                </a:lnTo>
                <a:cubicBezTo>
                  <a:pt x="100459" y="24560"/>
                  <a:pt x="98939" y="23070"/>
                  <a:pt x="98939" y="23070"/>
                </a:cubicBezTo>
                <a:cubicBezTo>
                  <a:pt x="98939" y="23070"/>
                  <a:pt x="97145" y="23891"/>
                  <a:pt x="96051" y="26019"/>
                </a:cubicBezTo>
                <a:cubicBezTo>
                  <a:pt x="96081" y="19717"/>
                  <a:pt x="94287" y="12309"/>
                  <a:pt x="93932" y="12309"/>
                </a:cubicBezTo>
                <a:cubicBezTo>
                  <a:pt x="93929" y="12309"/>
                  <a:pt x="93926" y="12309"/>
                  <a:pt x="93924" y="12310"/>
                </a:cubicBezTo>
                <a:cubicBezTo>
                  <a:pt x="93620" y="12432"/>
                  <a:pt x="92343" y="14195"/>
                  <a:pt x="92343" y="14195"/>
                </a:cubicBezTo>
                <a:cubicBezTo>
                  <a:pt x="92343" y="14195"/>
                  <a:pt x="91492" y="3040"/>
                  <a:pt x="85929" y="0"/>
                </a:cubicBez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6" name="Google Shape;966;p42"/>
          <p:cNvGrpSpPr/>
          <p:nvPr/>
        </p:nvGrpSpPr>
        <p:grpSpPr>
          <a:xfrm>
            <a:off x="8486648" y="3239151"/>
            <a:ext cx="995444" cy="1504990"/>
            <a:chOff x="6178200" y="2540975"/>
            <a:chExt cx="1183925" cy="1789950"/>
          </a:xfrm>
        </p:grpSpPr>
        <p:sp>
          <p:nvSpPr>
            <p:cNvPr id="967" name="Google Shape;967;p42"/>
            <p:cNvSpPr/>
            <p:nvPr/>
          </p:nvSpPr>
          <p:spPr>
            <a:xfrm>
              <a:off x="6178200" y="2541175"/>
              <a:ext cx="1183925" cy="1789750"/>
            </a:xfrm>
            <a:custGeom>
              <a:rect b="b" l="l" r="r" t="t"/>
              <a:pathLst>
                <a:path extrusionOk="0" h="71590" w="47357">
                  <a:moveTo>
                    <a:pt x="23667" y="0"/>
                  </a:moveTo>
                  <a:cubicBezTo>
                    <a:pt x="22432" y="0"/>
                    <a:pt x="21201" y="1543"/>
                    <a:pt x="20274" y="4628"/>
                  </a:cubicBezTo>
                  <a:lnTo>
                    <a:pt x="0" y="71590"/>
                  </a:lnTo>
                  <a:lnTo>
                    <a:pt x="47357" y="71590"/>
                  </a:lnTo>
                  <a:lnTo>
                    <a:pt x="27083" y="4628"/>
                  </a:lnTo>
                  <a:cubicBezTo>
                    <a:pt x="26141" y="1543"/>
                    <a:pt x="24902" y="0"/>
                    <a:pt x="23667" y="0"/>
                  </a:cubicBezTo>
                  <a:close/>
                </a:path>
              </a:pathLst>
            </a:custGeom>
            <a:solidFill>
              <a:srgbClr val="8898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2"/>
            <p:cNvSpPr/>
            <p:nvPr/>
          </p:nvSpPr>
          <p:spPr>
            <a:xfrm>
              <a:off x="6326375" y="2540975"/>
              <a:ext cx="810075" cy="1789950"/>
            </a:xfrm>
            <a:custGeom>
              <a:rect b="b" l="l" r="r" t="t"/>
              <a:pathLst>
                <a:path extrusionOk="0" h="71598" w="32403">
                  <a:moveTo>
                    <a:pt x="17751" y="1"/>
                  </a:moveTo>
                  <a:cubicBezTo>
                    <a:pt x="17630" y="1"/>
                    <a:pt x="17508" y="16"/>
                    <a:pt x="17387" y="46"/>
                  </a:cubicBezTo>
                  <a:lnTo>
                    <a:pt x="17387" y="17980"/>
                  </a:lnTo>
                  <a:lnTo>
                    <a:pt x="11946" y="12569"/>
                  </a:lnTo>
                  <a:lnTo>
                    <a:pt x="11703" y="13360"/>
                  </a:lnTo>
                  <a:lnTo>
                    <a:pt x="17387" y="19013"/>
                  </a:lnTo>
                  <a:lnTo>
                    <a:pt x="17387" y="40412"/>
                  </a:lnTo>
                  <a:lnTo>
                    <a:pt x="6718" y="29773"/>
                  </a:lnTo>
                  <a:lnTo>
                    <a:pt x="6475" y="30564"/>
                  </a:lnTo>
                  <a:lnTo>
                    <a:pt x="17387" y="41476"/>
                  </a:lnTo>
                  <a:lnTo>
                    <a:pt x="17387" y="68345"/>
                  </a:lnTo>
                  <a:lnTo>
                    <a:pt x="244" y="51202"/>
                  </a:lnTo>
                  <a:lnTo>
                    <a:pt x="0" y="51992"/>
                  </a:lnTo>
                  <a:lnTo>
                    <a:pt x="17387" y="69379"/>
                  </a:lnTo>
                  <a:lnTo>
                    <a:pt x="17387" y="71598"/>
                  </a:lnTo>
                  <a:lnTo>
                    <a:pt x="18116" y="71598"/>
                  </a:lnTo>
                  <a:lnTo>
                    <a:pt x="18116" y="56096"/>
                  </a:lnTo>
                  <a:lnTo>
                    <a:pt x="32402" y="41810"/>
                  </a:lnTo>
                  <a:lnTo>
                    <a:pt x="32159" y="40989"/>
                  </a:lnTo>
                  <a:lnTo>
                    <a:pt x="18116" y="55062"/>
                  </a:lnTo>
                  <a:lnTo>
                    <a:pt x="18116" y="29165"/>
                  </a:lnTo>
                  <a:lnTo>
                    <a:pt x="26141" y="21141"/>
                  </a:lnTo>
                  <a:lnTo>
                    <a:pt x="25898" y="20351"/>
                  </a:lnTo>
                  <a:lnTo>
                    <a:pt x="18116" y="28132"/>
                  </a:lnTo>
                  <a:lnTo>
                    <a:pt x="18116" y="46"/>
                  </a:lnTo>
                  <a:cubicBezTo>
                    <a:pt x="17995" y="16"/>
                    <a:pt x="17873" y="1"/>
                    <a:pt x="17751" y="1"/>
                  </a:cubicBez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9" name="Google Shape;969;p42"/>
          <p:cNvSpPr/>
          <p:nvPr/>
        </p:nvSpPr>
        <p:spPr>
          <a:xfrm>
            <a:off x="8235802" y="4050397"/>
            <a:ext cx="1060627" cy="970535"/>
          </a:xfrm>
          <a:custGeom>
            <a:rect b="b" l="l" r="r" t="t"/>
            <a:pathLst>
              <a:path extrusionOk="0" h="46172" w="50458">
                <a:moveTo>
                  <a:pt x="43423" y="0"/>
                </a:moveTo>
                <a:cubicBezTo>
                  <a:pt x="43417" y="0"/>
                  <a:pt x="43411" y="0"/>
                  <a:pt x="43406" y="1"/>
                </a:cubicBezTo>
                <a:cubicBezTo>
                  <a:pt x="42220" y="61"/>
                  <a:pt x="35928" y="5320"/>
                  <a:pt x="35746" y="12919"/>
                </a:cubicBezTo>
                <a:cubicBezTo>
                  <a:pt x="34642" y="11613"/>
                  <a:pt x="33972" y="11303"/>
                  <a:pt x="33430" y="11303"/>
                </a:cubicBezTo>
                <a:cubicBezTo>
                  <a:pt x="33316" y="11303"/>
                  <a:pt x="33207" y="11317"/>
                  <a:pt x="33102" y="11338"/>
                </a:cubicBezTo>
                <a:cubicBezTo>
                  <a:pt x="32463" y="11460"/>
                  <a:pt x="31247" y="13557"/>
                  <a:pt x="31187" y="16293"/>
                </a:cubicBezTo>
                <a:cubicBezTo>
                  <a:pt x="30253" y="12106"/>
                  <a:pt x="27503" y="9841"/>
                  <a:pt x="26146" y="9841"/>
                </a:cubicBezTo>
                <a:cubicBezTo>
                  <a:pt x="26045" y="9841"/>
                  <a:pt x="25952" y="9854"/>
                  <a:pt x="25867" y="9879"/>
                </a:cubicBezTo>
                <a:cubicBezTo>
                  <a:pt x="24652" y="10274"/>
                  <a:pt x="19910" y="14256"/>
                  <a:pt x="22007" y="24499"/>
                </a:cubicBezTo>
                <a:cubicBezTo>
                  <a:pt x="21309" y="23845"/>
                  <a:pt x="20584" y="23601"/>
                  <a:pt x="19990" y="23601"/>
                </a:cubicBezTo>
                <a:cubicBezTo>
                  <a:pt x="19342" y="23601"/>
                  <a:pt x="18851" y="23891"/>
                  <a:pt x="18724" y="24256"/>
                </a:cubicBezTo>
                <a:cubicBezTo>
                  <a:pt x="18451" y="24955"/>
                  <a:pt x="18724" y="27752"/>
                  <a:pt x="18724" y="27752"/>
                </a:cubicBezTo>
                <a:cubicBezTo>
                  <a:pt x="18724" y="27752"/>
                  <a:pt x="14742" y="20158"/>
                  <a:pt x="11789" y="20158"/>
                </a:cubicBezTo>
                <a:cubicBezTo>
                  <a:pt x="11582" y="20158"/>
                  <a:pt x="11381" y="20195"/>
                  <a:pt x="11186" y="20274"/>
                </a:cubicBezTo>
                <a:cubicBezTo>
                  <a:pt x="8207" y="21460"/>
                  <a:pt x="7387" y="29879"/>
                  <a:pt x="9393" y="34955"/>
                </a:cubicBezTo>
                <a:cubicBezTo>
                  <a:pt x="8547" y="34556"/>
                  <a:pt x="7701" y="34392"/>
                  <a:pt x="7031" y="34392"/>
                </a:cubicBezTo>
                <a:cubicBezTo>
                  <a:pt x="6425" y="34392"/>
                  <a:pt x="5963" y="34526"/>
                  <a:pt x="5776" y="34743"/>
                </a:cubicBezTo>
                <a:cubicBezTo>
                  <a:pt x="5381" y="35168"/>
                  <a:pt x="5958" y="37569"/>
                  <a:pt x="7174" y="38633"/>
                </a:cubicBezTo>
                <a:cubicBezTo>
                  <a:pt x="6190" y="38326"/>
                  <a:pt x="5054" y="38181"/>
                  <a:pt x="4038" y="38181"/>
                </a:cubicBezTo>
                <a:cubicBezTo>
                  <a:pt x="2638" y="38181"/>
                  <a:pt x="1463" y="38457"/>
                  <a:pt x="1216" y="38968"/>
                </a:cubicBezTo>
                <a:cubicBezTo>
                  <a:pt x="791" y="39880"/>
                  <a:pt x="1642" y="42646"/>
                  <a:pt x="4043" y="43831"/>
                </a:cubicBezTo>
                <a:cubicBezTo>
                  <a:pt x="2068" y="44044"/>
                  <a:pt x="396" y="45412"/>
                  <a:pt x="1" y="46171"/>
                </a:cubicBezTo>
                <a:lnTo>
                  <a:pt x="50397" y="46171"/>
                </a:lnTo>
                <a:lnTo>
                  <a:pt x="50458" y="8116"/>
                </a:lnTo>
                <a:cubicBezTo>
                  <a:pt x="50458" y="8116"/>
                  <a:pt x="50430" y="8115"/>
                  <a:pt x="50379" y="8115"/>
                </a:cubicBezTo>
                <a:cubicBezTo>
                  <a:pt x="49960" y="8115"/>
                  <a:pt x="47972" y="8211"/>
                  <a:pt x="47023" y="10001"/>
                </a:cubicBezTo>
                <a:cubicBezTo>
                  <a:pt x="47144" y="6551"/>
                  <a:pt x="44645" y="0"/>
                  <a:pt x="43423" y="0"/>
                </a:cubicBez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2"/>
          <p:cNvSpPr/>
          <p:nvPr/>
        </p:nvSpPr>
        <p:spPr>
          <a:xfrm>
            <a:off x="188369" y="3918575"/>
            <a:ext cx="1781225" cy="800950"/>
          </a:xfrm>
          <a:custGeom>
            <a:rect b="b" l="l" r="r" t="t"/>
            <a:pathLst>
              <a:path extrusionOk="0" h="32038" w="71249">
                <a:moveTo>
                  <a:pt x="36897" y="5963"/>
                </a:moveTo>
                <a:cubicBezTo>
                  <a:pt x="36894" y="5973"/>
                  <a:pt x="36890" y="5978"/>
                  <a:pt x="36888" y="5978"/>
                </a:cubicBezTo>
                <a:cubicBezTo>
                  <a:pt x="36887" y="5978"/>
                  <a:pt x="36888" y="5972"/>
                  <a:pt x="36897" y="5963"/>
                </a:cubicBezTo>
                <a:close/>
                <a:moveTo>
                  <a:pt x="20092" y="1"/>
                </a:moveTo>
                <a:cubicBezTo>
                  <a:pt x="19910" y="1"/>
                  <a:pt x="19697" y="244"/>
                  <a:pt x="19606" y="365"/>
                </a:cubicBezTo>
                <a:cubicBezTo>
                  <a:pt x="19424" y="548"/>
                  <a:pt x="19272" y="730"/>
                  <a:pt x="19120" y="912"/>
                </a:cubicBezTo>
                <a:cubicBezTo>
                  <a:pt x="18816" y="1338"/>
                  <a:pt x="18573" y="1824"/>
                  <a:pt x="18421" y="2341"/>
                </a:cubicBezTo>
                <a:cubicBezTo>
                  <a:pt x="18025" y="1520"/>
                  <a:pt x="17357" y="669"/>
                  <a:pt x="16445" y="274"/>
                </a:cubicBezTo>
                <a:cubicBezTo>
                  <a:pt x="16397" y="252"/>
                  <a:pt x="16352" y="242"/>
                  <a:pt x="16311" y="242"/>
                </a:cubicBezTo>
                <a:cubicBezTo>
                  <a:pt x="16014" y="242"/>
                  <a:pt x="15890" y="760"/>
                  <a:pt x="15837" y="973"/>
                </a:cubicBezTo>
                <a:cubicBezTo>
                  <a:pt x="15685" y="1429"/>
                  <a:pt x="15624" y="1885"/>
                  <a:pt x="15624" y="2371"/>
                </a:cubicBezTo>
                <a:cubicBezTo>
                  <a:pt x="15381" y="2128"/>
                  <a:pt x="15168" y="1946"/>
                  <a:pt x="14895" y="1733"/>
                </a:cubicBezTo>
                <a:cubicBezTo>
                  <a:pt x="14895" y="1763"/>
                  <a:pt x="14895" y="1763"/>
                  <a:pt x="14895" y="1763"/>
                </a:cubicBezTo>
                <a:cubicBezTo>
                  <a:pt x="14895" y="1703"/>
                  <a:pt x="14834" y="1703"/>
                  <a:pt x="14773" y="1672"/>
                </a:cubicBezTo>
                <a:cubicBezTo>
                  <a:pt x="14652" y="1581"/>
                  <a:pt x="14500" y="1490"/>
                  <a:pt x="14348" y="1429"/>
                </a:cubicBezTo>
                <a:cubicBezTo>
                  <a:pt x="14277" y="1401"/>
                  <a:pt x="14207" y="1379"/>
                  <a:pt x="14142" y="1379"/>
                </a:cubicBezTo>
                <a:cubicBezTo>
                  <a:pt x="14068" y="1379"/>
                  <a:pt x="14001" y="1408"/>
                  <a:pt x="13952" y="1490"/>
                </a:cubicBezTo>
                <a:cubicBezTo>
                  <a:pt x="13892" y="1612"/>
                  <a:pt x="13861" y="1733"/>
                  <a:pt x="13800" y="1855"/>
                </a:cubicBezTo>
                <a:cubicBezTo>
                  <a:pt x="13679" y="2250"/>
                  <a:pt x="13618" y="2645"/>
                  <a:pt x="13588" y="3040"/>
                </a:cubicBezTo>
                <a:cubicBezTo>
                  <a:pt x="13466" y="2919"/>
                  <a:pt x="13375" y="2827"/>
                  <a:pt x="13253" y="2736"/>
                </a:cubicBezTo>
                <a:cubicBezTo>
                  <a:pt x="13193" y="2675"/>
                  <a:pt x="13162" y="2645"/>
                  <a:pt x="13101" y="2615"/>
                </a:cubicBezTo>
                <a:cubicBezTo>
                  <a:pt x="13010" y="2554"/>
                  <a:pt x="13010" y="2523"/>
                  <a:pt x="13010" y="2432"/>
                </a:cubicBezTo>
                <a:cubicBezTo>
                  <a:pt x="12980" y="2159"/>
                  <a:pt x="12919" y="1885"/>
                  <a:pt x="12828" y="1642"/>
                </a:cubicBezTo>
                <a:cubicBezTo>
                  <a:pt x="12767" y="1399"/>
                  <a:pt x="12676" y="1186"/>
                  <a:pt x="12585" y="973"/>
                </a:cubicBezTo>
                <a:cubicBezTo>
                  <a:pt x="12493" y="821"/>
                  <a:pt x="12433" y="639"/>
                  <a:pt x="12250" y="639"/>
                </a:cubicBezTo>
                <a:cubicBezTo>
                  <a:pt x="12068" y="639"/>
                  <a:pt x="11855" y="821"/>
                  <a:pt x="11734" y="912"/>
                </a:cubicBezTo>
                <a:cubicBezTo>
                  <a:pt x="11521" y="1064"/>
                  <a:pt x="11338" y="1216"/>
                  <a:pt x="11186" y="1368"/>
                </a:cubicBezTo>
                <a:cubicBezTo>
                  <a:pt x="10791" y="1763"/>
                  <a:pt x="10487" y="2219"/>
                  <a:pt x="10275" y="2706"/>
                </a:cubicBezTo>
                <a:cubicBezTo>
                  <a:pt x="10062" y="2219"/>
                  <a:pt x="9788" y="1763"/>
                  <a:pt x="9423" y="1368"/>
                </a:cubicBezTo>
                <a:cubicBezTo>
                  <a:pt x="9241" y="1156"/>
                  <a:pt x="9059" y="1004"/>
                  <a:pt x="8846" y="821"/>
                </a:cubicBezTo>
                <a:cubicBezTo>
                  <a:pt x="8734" y="737"/>
                  <a:pt x="8569" y="575"/>
                  <a:pt x="8377" y="575"/>
                </a:cubicBezTo>
                <a:cubicBezTo>
                  <a:pt x="8361" y="575"/>
                  <a:pt x="8345" y="576"/>
                  <a:pt x="8329" y="578"/>
                </a:cubicBezTo>
                <a:cubicBezTo>
                  <a:pt x="8147" y="639"/>
                  <a:pt x="8025" y="912"/>
                  <a:pt x="7934" y="1064"/>
                </a:cubicBezTo>
                <a:cubicBezTo>
                  <a:pt x="7812" y="1277"/>
                  <a:pt x="7691" y="1520"/>
                  <a:pt x="7600" y="1733"/>
                </a:cubicBezTo>
                <a:cubicBezTo>
                  <a:pt x="7417" y="2219"/>
                  <a:pt x="7326" y="2736"/>
                  <a:pt x="7296" y="3283"/>
                </a:cubicBezTo>
                <a:cubicBezTo>
                  <a:pt x="6688" y="2554"/>
                  <a:pt x="5806" y="1976"/>
                  <a:pt x="4803" y="1824"/>
                </a:cubicBezTo>
                <a:cubicBezTo>
                  <a:pt x="4783" y="1821"/>
                  <a:pt x="4764" y="1820"/>
                  <a:pt x="4746" y="1820"/>
                </a:cubicBezTo>
                <a:cubicBezTo>
                  <a:pt x="4381" y="1820"/>
                  <a:pt x="4408" y="2384"/>
                  <a:pt x="4408" y="2645"/>
                </a:cubicBezTo>
                <a:cubicBezTo>
                  <a:pt x="4378" y="3131"/>
                  <a:pt x="4439" y="3587"/>
                  <a:pt x="4560" y="4043"/>
                </a:cubicBezTo>
                <a:cubicBezTo>
                  <a:pt x="4319" y="3893"/>
                  <a:pt x="4018" y="3772"/>
                  <a:pt x="3717" y="3681"/>
                </a:cubicBezTo>
                <a:lnTo>
                  <a:pt x="3717" y="3681"/>
                </a:lnTo>
                <a:cubicBezTo>
                  <a:pt x="3678" y="3647"/>
                  <a:pt x="3612" y="3642"/>
                  <a:pt x="3587" y="3618"/>
                </a:cubicBezTo>
                <a:cubicBezTo>
                  <a:pt x="3405" y="3587"/>
                  <a:pt x="3253" y="3557"/>
                  <a:pt x="3071" y="3526"/>
                </a:cubicBezTo>
                <a:cubicBezTo>
                  <a:pt x="3043" y="3520"/>
                  <a:pt x="3013" y="3516"/>
                  <a:pt x="2982" y="3516"/>
                </a:cubicBezTo>
                <a:cubicBezTo>
                  <a:pt x="2875" y="3516"/>
                  <a:pt x="2760" y="3561"/>
                  <a:pt x="2736" y="3678"/>
                </a:cubicBezTo>
                <a:cubicBezTo>
                  <a:pt x="2706" y="3800"/>
                  <a:pt x="2706" y="3952"/>
                  <a:pt x="2706" y="4074"/>
                </a:cubicBezTo>
                <a:cubicBezTo>
                  <a:pt x="2676" y="4499"/>
                  <a:pt x="2706" y="4894"/>
                  <a:pt x="2797" y="5259"/>
                </a:cubicBezTo>
                <a:cubicBezTo>
                  <a:pt x="2676" y="5198"/>
                  <a:pt x="2554" y="5137"/>
                  <a:pt x="2432" y="5077"/>
                </a:cubicBezTo>
                <a:cubicBezTo>
                  <a:pt x="2372" y="5046"/>
                  <a:pt x="2280" y="5046"/>
                  <a:pt x="2220" y="5016"/>
                </a:cubicBezTo>
                <a:cubicBezTo>
                  <a:pt x="2128" y="4985"/>
                  <a:pt x="2128" y="4955"/>
                  <a:pt x="2098" y="4864"/>
                </a:cubicBezTo>
                <a:cubicBezTo>
                  <a:pt x="1976" y="4621"/>
                  <a:pt x="1855" y="4378"/>
                  <a:pt x="1703" y="4165"/>
                </a:cubicBezTo>
                <a:cubicBezTo>
                  <a:pt x="1551" y="3952"/>
                  <a:pt x="1399" y="3770"/>
                  <a:pt x="1247" y="3587"/>
                </a:cubicBezTo>
                <a:cubicBezTo>
                  <a:pt x="1142" y="3509"/>
                  <a:pt x="1037" y="3362"/>
                  <a:pt x="894" y="3362"/>
                </a:cubicBezTo>
                <a:cubicBezTo>
                  <a:pt x="871" y="3362"/>
                  <a:pt x="847" y="3366"/>
                  <a:pt x="821" y="3374"/>
                </a:cubicBezTo>
                <a:cubicBezTo>
                  <a:pt x="639" y="3435"/>
                  <a:pt x="487" y="3648"/>
                  <a:pt x="396" y="3800"/>
                </a:cubicBezTo>
                <a:cubicBezTo>
                  <a:pt x="244" y="3982"/>
                  <a:pt x="122" y="4195"/>
                  <a:pt x="31" y="4408"/>
                </a:cubicBezTo>
                <a:cubicBezTo>
                  <a:pt x="1" y="4438"/>
                  <a:pt x="1" y="4438"/>
                  <a:pt x="1" y="4438"/>
                </a:cubicBezTo>
                <a:lnTo>
                  <a:pt x="1" y="32037"/>
                </a:lnTo>
                <a:lnTo>
                  <a:pt x="69759" y="32037"/>
                </a:lnTo>
                <a:cubicBezTo>
                  <a:pt x="69789" y="32037"/>
                  <a:pt x="69789" y="32007"/>
                  <a:pt x="69820" y="32007"/>
                </a:cubicBezTo>
                <a:cubicBezTo>
                  <a:pt x="70063" y="31855"/>
                  <a:pt x="70276" y="31703"/>
                  <a:pt x="70488" y="31521"/>
                </a:cubicBezTo>
                <a:cubicBezTo>
                  <a:pt x="70671" y="31369"/>
                  <a:pt x="70853" y="31217"/>
                  <a:pt x="71005" y="31034"/>
                </a:cubicBezTo>
                <a:cubicBezTo>
                  <a:pt x="71096" y="30913"/>
                  <a:pt x="71248" y="30761"/>
                  <a:pt x="71157" y="30578"/>
                </a:cubicBezTo>
                <a:cubicBezTo>
                  <a:pt x="71096" y="30396"/>
                  <a:pt x="70853" y="30305"/>
                  <a:pt x="70701" y="30214"/>
                </a:cubicBezTo>
                <a:cubicBezTo>
                  <a:pt x="70488" y="30092"/>
                  <a:pt x="70276" y="29971"/>
                  <a:pt x="70032" y="29879"/>
                </a:cubicBezTo>
                <a:cubicBezTo>
                  <a:pt x="69546" y="29697"/>
                  <a:pt x="68999" y="29606"/>
                  <a:pt x="68482" y="29606"/>
                </a:cubicBezTo>
                <a:cubicBezTo>
                  <a:pt x="68817" y="29211"/>
                  <a:pt x="69121" y="28755"/>
                  <a:pt x="69333" y="28268"/>
                </a:cubicBezTo>
                <a:cubicBezTo>
                  <a:pt x="69425" y="28025"/>
                  <a:pt x="69516" y="27782"/>
                  <a:pt x="69577" y="27509"/>
                </a:cubicBezTo>
                <a:cubicBezTo>
                  <a:pt x="69607" y="27357"/>
                  <a:pt x="69698" y="27083"/>
                  <a:pt x="69577" y="26931"/>
                </a:cubicBezTo>
                <a:cubicBezTo>
                  <a:pt x="69425" y="26779"/>
                  <a:pt x="69121" y="26779"/>
                  <a:pt x="68969" y="26779"/>
                </a:cubicBezTo>
                <a:cubicBezTo>
                  <a:pt x="68725" y="26749"/>
                  <a:pt x="68452" y="26749"/>
                  <a:pt x="68209" y="26749"/>
                </a:cubicBezTo>
                <a:cubicBezTo>
                  <a:pt x="67692" y="26779"/>
                  <a:pt x="67175" y="26901"/>
                  <a:pt x="66689" y="27113"/>
                </a:cubicBezTo>
                <a:cubicBezTo>
                  <a:pt x="67054" y="26262"/>
                  <a:pt x="67206" y="25198"/>
                  <a:pt x="66902" y="24226"/>
                </a:cubicBezTo>
                <a:cubicBezTo>
                  <a:pt x="66855" y="24063"/>
                  <a:pt x="66741" y="24007"/>
                  <a:pt x="66605" y="24007"/>
                </a:cubicBezTo>
                <a:cubicBezTo>
                  <a:pt x="66386" y="24007"/>
                  <a:pt x="66109" y="24151"/>
                  <a:pt x="65959" y="24226"/>
                </a:cubicBezTo>
                <a:cubicBezTo>
                  <a:pt x="65534" y="24408"/>
                  <a:pt x="65139" y="24682"/>
                  <a:pt x="64774" y="25016"/>
                </a:cubicBezTo>
                <a:cubicBezTo>
                  <a:pt x="64804" y="24682"/>
                  <a:pt x="64804" y="24378"/>
                  <a:pt x="64744" y="24043"/>
                </a:cubicBezTo>
                <a:lnTo>
                  <a:pt x="64736" y="24051"/>
                </a:lnTo>
                <a:lnTo>
                  <a:pt x="64736" y="24051"/>
                </a:lnTo>
                <a:cubicBezTo>
                  <a:pt x="64754" y="24012"/>
                  <a:pt x="64713" y="23947"/>
                  <a:pt x="64713" y="23922"/>
                </a:cubicBezTo>
                <a:cubicBezTo>
                  <a:pt x="64683" y="23739"/>
                  <a:pt x="64652" y="23588"/>
                  <a:pt x="64592" y="23405"/>
                </a:cubicBezTo>
                <a:cubicBezTo>
                  <a:pt x="64540" y="23303"/>
                  <a:pt x="64468" y="23179"/>
                  <a:pt x="64355" y="23179"/>
                </a:cubicBezTo>
                <a:cubicBezTo>
                  <a:pt x="64334" y="23179"/>
                  <a:pt x="64312" y="23183"/>
                  <a:pt x="64288" y="23192"/>
                </a:cubicBezTo>
                <a:cubicBezTo>
                  <a:pt x="64136" y="23223"/>
                  <a:pt x="64014" y="23284"/>
                  <a:pt x="63893" y="23344"/>
                </a:cubicBezTo>
                <a:cubicBezTo>
                  <a:pt x="63528" y="23496"/>
                  <a:pt x="63193" y="23709"/>
                  <a:pt x="62889" y="23983"/>
                </a:cubicBezTo>
                <a:cubicBezTo>
                  <a:pt x="62920" y="23831"/>
                  <a:pt x="62889" y="23679"/>
                  <a:pt x="62889" y="23527"/>
                </a:cubicBezTo>
                <a:cubicBezTo>
                  <a:pt x="62889" y="23466"/>
                  <a:pt x="62859" y="23405"/>
                  <a:pt x="62859" y="23344"/>
                </a:cubicBezTo>
                <a:cubicBezTo>
                  <a:pt x="62859" y="23223"/>
                  <a:pt x="62859" y="23223"/>
                  <a:pt x="62920" y="23132"/>
                </a:cubicBezTo>
                <a:cubicBezTo>
                  <a:pt x="63072" y="22919"/>
                  <a:pt x="63224" y="22706"/>
                  <a:pt x="63376" y="22463"/>
                </a:cubicBezTo>
                <a:cubicBezTo>
                  <a:pt x="63467" y="22250"/>
                  <a:pt x="63558" y="22037"/>
                  <a:pt x="63649" y="21794"/>
                </a:cubicBezTo>
                <a:cubicBezTo>
                  <a:pt x="63680" y="21642"/>
                  <a:pt x="63771" y="21429"/>
                  <a:pt x="63649" y="21308"/>
                </a:cubicBezTo>
                <a:cubicBezTo>
                  <a:pt x="63497" y="21186"/>
                  <a:pt x="63224" y="21156"/>
                  <a:pt x="63072" y="21156"/>
                </a:cubicBezTo>
                <a:cubicBezTo>
                  <a:pt x="62798" y="21095"/>
                  <a:pt x="62555" y="21095"/>
                  <a:pt x="62312" y="21095"/>
                </a:cubicBezTo>
                <a:cubicBezTo>
                  <a:pt x="61765" y="21095"/>
                  <a:pt x="61248" y="21217"/>
                  <a:pt x="60731" y="21429"/>
                </a:cubicBezTo>
                <a:cubicBezTo>
                  <a:pt x="60914" y="20913"/>
                  <a:pt x="61005" y="20396"/>
                  <a:pt x="60975" y="19849"/>
                </a:cubicBezTo>
                <a:cubicBezTo>
                  <a:pt x="60975" y="19575"/>
                  <a:pt x="60944" y="19332"/>
                  <a:pt x="60883" y="19059"/>
                </a:cubicBezTo>
                <a:cubicBezTo>
                  <a:pt x="60853" y="18907"/>
                  <a:pt x="60823" y="18633"/>
                  <a:pt x="60610" y="18511"/>
                </a:cubicBezTo>
                <a:cubicBezTo>
                  <a:pt x="60569" y="18491"/>
                  <a:pt x="60523" y="18483"/>
                  <a:pt x="60474" y="18483"/>
                </a:cubicBezTo>
                <a:cubicBezTo>
                  <a:pt x="60309" y="18483"/>
                  <a:pt x="60113" y="18579"/>
                  <a:pt x="59971" y="18603"/>
                </a:cubicBezTo>
                <a:cubicBezTo>
                  <a:pt x="59728" y="18694"/>
                  <a:pt x="59516" y="18785"/>
                  <a:pt x="59303" y="18907"/>
                </a:cubicBezTo>
                <a:cubicBezTo>
                  <a:pt x="58816" y="19150"/>
                  <a:pt x="58391" y="19484"/>
                  <a:pt x="58057" y="19879"/>
                </a:cubicBezTo>
                <a:cubicBezTo>
                  <a:pt x="58026" y="19423"/>
                  <a:pt x="57935" y="18937"/>
                  <a:pt x="57753" y="18481"/>
                </a:cubicBezTo>
                <a:cubicBezTo>
                  <a:pt x="57570" y="18025"/>
                  <a:pt x="57297" y="17569"/>
                  <a:pt x="56902" y="17204"/>
                </a:cubicBezTo>
                <a:cubicBezTo>
                  <a:pt x="56826" y="17129"/>
                  <a:pt x="56749" y="17098"/>
                  <a:pt x="56673" y="17098"/>
                </a:cubicBezTo>
                <a:cubicBezTo>
                  <a:pt x="56413" y="17098"/>
                  <a:pt x="56168" y="17458"/>
                  <a:pt x="56050" y="17600"/>
                </a:cubicBezTo>
                <a:cubicBezTo>
                  <a:pt x="55746" y="17995"/>
                  <a:pt x="55534" y="18420"/>
                  <a:pt x="55382" y="18846"/>
                </a:cubicBezTo>
                <a:cubicBezTo>
                  <a:pt x="55231" y="18575"/>
                  <a:pt x="55081" y="18304"/>
                  <a:pt x="54871" y="18062"/>
                </a:cubicBezTo>
                <a:lnTo>
                  <a:pt x="54871" y="18062"/>
                </a:lnTo>
                <a:cubicBezTo>
                  <a:pt x="54873" y="18010"/>
                  <a:pt x="54800" y="17960"/>
                  <a:pt x="54774" y="17934"/>
                </a:cubicBezTo>
                <a:lnTo>
                  <a:pt x="54713" y="17843"/>
                </a:lnTo>
                <a:lnTo>
                  <a:pt x="54652" y="17812"/>
                </a:lnTo>
                <a:cubicBezTo>
                  <a:pt x="54652" y="17812"/>
                  <a:pt x="54683" y="17782"/>
                  <a:pt x="54683" y="17782"/>
                </a:cubicBezTo>
                <a:cubicBezTo>
                  <a:pt x="54652" y="17721"/>
                  <a:pt x="54622" y="17660"/>
                  <a:pt x="54622" y="17600"/>
                </a:cubicBezTo>
                <a:cubicBezTo>
                  <a:pt x="54603" y="17561"/>
                  <a:pt x="54571" y="17523"/>
                  <a:pt x="54528" y="17523"/>
                </a:cubicBezTo>
                <a:cubicBezTo>
                  <a:pt x="54502" y="17523"/>
                  <a:pt x="54473" y="17536"/>
                  <a:pt x="54439" y="17569"/>
                </a:cubicBezTo>
                <a:cubicBezTo>
                  <a:pt x="54348" y="17660"/>
                  <a:pt x="54227" y="17752"/>
                  <a:pt x="54136" y="17843"/>
                </a:cubicBezTo>
                <a:cubicBezTo>
                  <a:pt x="53862" y="18086"/>
                  <a:pt x="53588" y="18359"/>
                  <a:pt x="53345" y="18694"/>
                </a:cubicBezTo>
                <a:cubicBezTo>
                  <a:pt x="53315" y="18542"/>
                  <a:pt x="53284" y="18390"/>
                  <a:pt x="53254" y="18268"/>
                </a:cubicBezTo>
                <a:cubicBezTo>
                  <a:pt x="53254" y="18207"/>
                  <a:pt x="53224" y="18116"/>
                  <a:pt x="53224" y="18056"/>
                </a:cubicBezTo>
                <a:cubicBezTo>
                  <a:pt x="53193" y="17964"/>
                  <a:pt x="53193" y="17964"/>
                  <a:pt x="53254" y="17873"/>
                </a:cubicBezTo>
                <a:cubicBezTo>
                  <a:pt x="53376" y="17630"/>
                  <a:pt x="53497" y="17387"/>
                  <a:pt x="53619" y="17144"/>
                </a:cubicBezTo>
                <a:cubicBezTo>
                  <a:pt x="53710" y="16931"/>
                  <a:pt x="53801" y="16718"/>
                  <a:pt x="53862" y="16475"/>
                </a:cubicBezTo>
                <a:cubicBezTo>
                  <a:pt x="53892" y="16353"/>
                  <a:pt x="53953" y="16141"/>
                  <a:pt x="53862" y="16019"/>
                </a:cubicBezTo>
                <a:cubicBezTo>
                  <a:pt x="53789" y="15964"/>
                  <a:pt x="53672" y="15953"/>
                  <a:pt x="53564" y="15953"/>
                </a:cubicBezTo>
                <a:cubicBezTo>
                  <a:pt x="53492" y="15953"/>
                  <a:pt x="53424" y="15958"/>
                  <a:pt x="53376" y="15958"/>
                </a:cubicBezTo>
                <a:cubicBezTo>
                  <a:pt x="53132" y="15958"/>
                  <a:pt x="52950" y="15958"/>
                  <a:pt x="52707" y="15989"/>
                </a:cubicBezTo>
                <a:cubicBezTo>
                  <a:pt x="52464" y="16019"/>
                  <a:pt x="52251" y="16049"/>
                  <a:pt x="52008" y="16110"/>
                </a:cubicBezTo>
                <a:cubicBezTo>
                  <a:pt x="51886" y="16141"/>
                  <a:pt x="51765" y="16171"/>
                  <a:pt x="51673" y="16232"/>
                </a:cubicBezTo>
                <a:cubicBezTo>
                  <a:pt x="51552" y="16262"/>
                  <a:pt x="51430" y="16293"/>
                  <a:pt x="51309" y="16323"/>
                </a:cubicBezTo>
                <a:cubicBezTo>
                  <a:pt x="51613" y="15897"/>
                  <a:pt x="51825" y="15411"/>
                  <a:pt x="51947" y="14894"/>
                </a:cubicBezTo>
                <a:cubicBezTo>
                  <a:pt x="52008" y="14621"/>
                  <a:pt x="52038" y="14378"/>
                  <a:pt x="52069" y="14104"/>
                </a:cubicBezTo>
                <a:cubicBezTo>
                  <a:pt x="52069" y="13952"/>
                  <a:pt x="52129" y="13679"/>
                  <a:pt x="51977" y="13527"/>
                </a:cubicBezTo>
                <a:cubicBezTo>
                  <a:pt x="51901" y="13451"/>
                  <a:pt x="51780" y="13428"/>
                  <a:pt x="51658" y="13428"/>
                </a:cubicBezTo>
                <a:cubicBezTo>
                  <a:pt x="51537" y="13428"/>
                  <a:pt x="51415" y="13451"/>
                  <a:pt x="51339" y="13466"/>
                </a:cubicBezTo>
                <a:cubicBezTo>
                  <a:pt x="51066" y="13466"/>
                  <a:pt x="50853" y="13527"/>
                  <a:pt x="50610" y="13557"/>
                </a:cubicBezTo>
                <a:cubicBezTo>
                  <a:pt x="50062" y="13679"/>
                  <a:pt x="49576" y="13891"/>
                  <a:pt x="49151" y="14165"/>
                </a:cubicBezTo>
                <a:cubicBezTo>
                  <a:pt x="49394" y="13283"/>
                  <a:pt x="49333" y="12220"/>
                  <a:pt x="48907" y="11308"/>
                </a:cubicBezTo>
                <a:cubicBezTo>
                  <a:pt x="48840" y="11182"/>
                  <a:pt x="48744" y="11136"/>
                  <a:pt x="48639" y="11136"/>
                </a:cubicBezTo>
                <a:cubicBezTo>
                  <a:pt x="48413" y="11136"/>
                  <a:pt x="48141" y="11346"/>
                  <a:pt x="47996" y="11429"/>
                </a:cubicBezTo>
                <a:cubicBezTo>
                  <a:pt x="47600" y="11703"/>
                  <a:pt x="47236" y="12037"/>
                  <a:pt x="46932" y="12402"/>
                </a:cubicBezTo>
                <a:cubicBezTo>
                  <a:pt x="46901" y="12098"/>
                  <a:pt x="46841" y="11764"/>
                  <a:pt x="46780" y="11460"/>
                </a:cubicBezTo>
                <a:cubicBezTo>
                  <a:pt x="46767" y="11472"/>
                  <a:pt x="46757" y="11482"/>
                  <a:pt x="46749" y="11490"/>
                </a:cubicBezTo>
                <a:lnTo>
                  <a:pt x="46749" y="11490"/>
                </a:lnTo>
                <a:cubicBezTo>
                  <a:pt x="46780" y="11429"/>
                  <a:pt x="46749" y="11368"/>
                  <a:pt x="46719" y="11338"/>
                </a:cubicBezTo>
                <a:cubicBezTo>
                  <a:pt x="46658" y="11186"/>
                  <a:pt x="46597" y="11004"/>
                  <a:pt x="46537" y="10882"/>
                </a:cubicBezTo>
                <a:cubicBezTo>
                  <a:pt x="46467" y="10766"/>
                  <a:pt x="46398" y="10668"/>
                  <a:pt x="46302" y="10668"/>
                </a:cubicBezTo>
                <a:cubicBezTo>
                  <a:pt x="46271" y="10668"/>
                  <a:pt x="46239" y="10678"/>
                  <a:pt x="46202" y="10700"/>
                </a:cubicBezTo>
                <a:cubicBezTo>
                  <a:pt x="46050" y="10730"/>
                  <a:pt x="45959" y="10821"/>
                  <a:pt x="45837" y="10882"/>
                </a:cubicBezTo>
                <a:cubicBezTo>
                  <a:pt x="45503" y="11095"/>
                  <a:pt x="45199" y="11368"/>
                  <a:pt x="44926" y="11642"/>
                </a:cubicBezTo>
                <a:cubicBezTo>
                  <a:pt x="44926" y="11490"/>
                  <a:pt x="44895" y="11368"/>
                  <a:pt x="44865" y="11217"/>
                </a:cubicBezTo>
                <a:cubicBezTo>
                  <a:pt x="44865" y="11156"/>
                  <a:pt x="44834" y="11065"/>
                  <a:pt x="44834" y="11004"/>
                </a:cubicBezTo>
                <a:cubicBezTo>
                  <a:pt x="44804" y="10913"/>
                  <a:pt x="44804" y="10913"/>
                  <a:pt x="44865" y="10821"/>
                </a:cubicBezTo>
                <a:cubicBezTo>
                  <a:pt x="44986" y="10578"/>
                  <a:pt x="45108" y="10335"/>
                  <a:pt x="45230" y="10092"/>
                </a:cubicBezTo>
                <a:cubicBezTo>
                  <a:pt x="45290" y="9879"/>
                  <a:pt x="45382" y="9636"/>
                  <a:pt x="45412" y="9393"/>
                </a:cubicBezTo>
                <a:cubicBezTo>
                  <a:pt x="45442" y="9271"/>
                  <a:pt x="45503" y="9058"/>
                  <a:pt x="45382" y="8937"/>
                </a:cubicBezTo>
                <a:cubicBezTo>
                  <a:pt x="45280" y="8856"/>
                  <a:pt x="45125" y="8842"/>
                  <a:pt x="44988" y="8842"/>
                </a:cubicBezTo>
                <a:cubicBezTo>
                  <a:pt x="44919" y="8842"/>
                  <a:pt x="44855" y="8846"/>
                  <a:pt x="44804" y="8846"/>
                </a:cubicBezTo>
                <a:cubicBezTo>
                  <a:pt x="44733" y="8837"/>
                  <a:pt x="44662" y="8833"/>
                  <a:pt x="44590" y="8833"/>
                </a:cubicBezTo>
                <a:cubicBezTo>
                  <a:pt x="44418" y="8833"/>
                  <a:pt x="44246" y="8855"/>
                  <a:pt x="44075" y="8876"/>
                </a:cubicBezTo>
                <a:cubicBezTo>
                  <a:pt x="43527" y="8937"/>
                  <a:pt x="43011" y="9089"/>
                  <a:pt x="42555" y="9332"/>
                </a:cubicBezTo>
                <a:cubicBezTo>
                  <a:pt x="42707" y="8846"/>
                  <a:pt x="42768" y="8299"/>
                  <a:pt x="42707" y="7751"/>
                </a:cubicBezTo>
                <a:cubicBezTo>
                  <a:pt x="42707" y="7508"/>
                  <a:pt x="42676" y="7235"/>
                  <a:pt x="42616" y="6992"/>
                </a:cubicBezTo>
                <a:cubicBezTo>
                  <a:pt x="42585" y="6840"/>
                  <a:pt x="42524" y="6566"/>
                  <a:pt x="42372" y="6475"/>
                </a:cubicBezTo>
                <a:cubicBezTo>
                  <a:pt x="42338" y="6463"/>
                  <a:pt x="42299" y="6458"/>
                  <a:pt x="42259" y="6458"/>
                </a:cubicBezTo>
                <a:cubicBezTo>
                  <a:pt x="42090" y="6458"/>
                  <a:pt x="41887" y="6547"/>
                  <a:pt x="41764" y="6596"/>
                </a:cubicBezTo>
                <a:cubicBezTo>
                  <a:pt x="41521" y="6688"/>
                  <a:pt x="41309" y="6809"/>
                  <a:pt x="41096" y="6931"/>
                </a:cubicBezTo>
                <a:cubicBezTo>
                  <a:pt x="40640" y="7174"/>
                  <a:pt x="40214" y="7539"/>
                  <a:pt x="39880" y="7903"/>
                </a:cubicBezTo>
                <a:cubicBezTo>
                  <a:pt x="39850" y="6992"/>
                  <a:pt x="39576" y="5988"/>
                  <a:pt x="38907" y="5229"/>
                </a:cubicBezTo>
                <a:cubicBezTo>
                  <a:pt x="38843" y="5150"/>
                  <a:pt x="38774" y="5118"/>
                  <a:pt x="38703" y="5118"/>
                </a:cubicBezTo>
                <a:cubicBezTo>
                  <a:pt x="38472" y="5118"/>
                  <a:pt x="38226" y="5454"/>
                  <a:pt x="38087" y="5593"/>
                </a:cubicBezTo>
                <a:cubicBezTo>
                  <a:pt x="37752" y="5958"/>
                  <a:pt x="37509" y="6353"/>
                  <a:pt x="37296" y="6779"/>
                </a:cubicBezTo>
                <a:cubicBezTo>
                  <a:pt x="37206" y="6509"/>
                  <a:pt x="37087" y="6209"/>
                  <a:pt x="36908" y="5938"/>
                </a:cubicBezTo>
                <a:lnTo>
                  <a:pt x="36908" y="5938"/>
                </a:lnTo>
                <a:cubicBezTo>
                  <a:pt x="36919" y="5884"/>
                  <a:pt x="36867" y="5833"/>
                  <a:pt x="36840" y="5806"/>
                </a:cubicBezTo>
                <a:cubicBezTo>
                  <a:pt x="36749" y="5654"/>
                  <a:pt x="36658" y="5533"/>
                  <a:pt x="36536" y="5411"/>
                </a:cubicBezTo>
                <a:cubicBezTo>
                  <a:pt x="36473" y="5347"/>
                  <a:pt x="36394" y="5269"/>
                  <a:pt x="36301" y="5269"/>
                </a:cubicBezTo>
                <a:cubicBezTo>
                  <a:pt x="36260" y="5269"/>
                  <a:pt x="36217" y="5283"/>
                  <a:pt x="36172" y="5320"/>
                </a:cubicBezTo>
                <a:cubicBezTo>
                  <a:pt x="36080" y="5381"/>
                  <a:pt x="35959" y="5502"/>
                  <a:pt x="35868" y="5593"/>
                </a:cubicBezTo>
                <a:cubicBezTo>
                  <a:pt x="35594" y="5867"/>
                  <a:pt x="35381" y="6201"/>
                  <a:pt x="35169" y="6536"/>
                </a:cubicBezTo>
                <a:cubicBezTo>
                  <a:pt x="35138" y="6414"/>
                  <a:pt x="35077" y="6262"/>
                  <a:pt x="35017" y="6140"/>
                </a:cubicBezTo>
                <a:cubicBezTo>
                  <a:pt x="34986" y="6080"/>
                  <a:pt x="34956" y="6019"/>
                  <a:pt x="34925" y="5958"/>
                </a:cubicBezTo>
                <a:cubicBezTo>
                  <a:pt x="34895" y="5867"/>
                  <a:pt x="34895" y="5836"/>
                  <a:pt x="34925" y="5745"/>
                </a:cubicBezTo>
                <a:cubicBezTo>
                  <a:pt x="34986" y="5502"/>
                  <a:pt x="35077" y="5229"/>
                  <a:pt x="35108" y="4955"/>
                </a:cubicBezTo>
                <a:cubicBezTo>
                  <a:pt x="35138" y="4712"/>
                  <a:pt x="35169" y="4499"/>
                  <a:pt x="35138" y="4256"/>
                </a:cubicBezTo>
                <a:cubicBezTo>
                  <a:pt x="35138" y="4104"/>
                  <a:pt x="35169" y="3891"/>
                  <a:pt x="34986" y="3800"/>
                </a:cubicBezTo>
                <a:cubicBezTo>
                  <a:pt x="34939" y="3781"/>
                  <a:pt x="34883" y="3774"/>
                  <a:pt x="34823" y="3774"/>
                </a:cubicBezTo>
                <a:cubicBezTo>
                  <a:pt x="34689" y="3774"/>
                  <a:pt x="34535" y="3809"/>
                  <a:pt x="34409" y="3830"/>
                </a:cubicBezTo>
                <a:cubicBezTo>
                  <a:pt x="34196" y="3891"/>
                  <a:pt x="33953" y="3952"/>
                  <a:pt x="33740" y="4043"/>
                </a:cubicBezTo>
                <a:cubicBezTo>
                  <a:pt x="33223" y="4195"/>
                  <a:pt x="32767" y="4499"/>
                  <a:pt x="32372" y="4833"/>
                </a:cubicBezTo>
                <a:cubicBezTo>
                  <a:pt x="32372" y="4286"/>
                  <a:pt x="32342" y="3770"/>
                  <a:pt x="32190" y="3253"/>
                </a:cubicBezTo>
                <a:cubicBezTo>
                  <a:pt x="32099" y="3010"/>
                  <a:pt x="32007" y="2767"/>
                  <a:pt x="31916" y="2523"/>
                </a:cubicBezTo>
                <a:cubicBezTo>
                  <a:pt x="31855" y="2371"/>
                  <a:pt x="31764" y="2128"/>
                  <a:pt x="31552" y="2067"/>
                </a:cubicBezTo>
                <a:cubicBezTo>
                  <a:pt x="31540" y="2065"/>
                  <a:pt x="31527" y="2065"/>
                  <a:pt x="31515" y="2065"/>
                </a:cubicBezTo>
                <a:cubicBezTo>
                  <a:pt x="31338" y="2065"/>
                  <a:pt x="31118" y="2256"/>
                  <a:pt x="31004" y="2341"/>
                </a:cubicBezTo>
                <a:cubicBezTo>
                  <a:pt x="30792" y="2463"/>
                  <a:pt x="30609" y="2615"/>
                  <a:pt x="30427" y="2797"/>
                </a:cubicBezTo>
                <a:cubicBezTo>
                  <a:pt x="30032" y="3131"/>
                  <a:pt x="29697" y="3557"/>
                  <a:pt x="29454" y="4013"/>
                </a:cubicBezTo>
                <a:cubicBezTo>
                  <a:pt x="29241" y="3101"/>
                  <a:pt x="28725" y="2189"/>
                  <a:pt x="27965" y="1581"/>
                </a:cubicBezTo>
                <a:cubicBezTo>
                  <a:pt x="27897" y="1530"/>
                  <a:pt x="27834" y="1509"/>
                  <a:pt x="27774" y="1509"/>
                </a:cubicBezTo>
                <a:cubicBezTo>
                  <a:pt x="27513" y="1509"/>
                  <a:pt x="27329" y="1924"/>
                  <a:pt x="27205" y="2098"/>
                </a:cubicBezTo>
                <a:cubicBezTo>
                  <a:pt x="26962" y="2523"/>
                  <a:pt x="26810" y="2949"/>
                  <a:pt x="26688" y="3435"/>
                </a:cubicBezTo>
                <a:cubicBezTo>
                  <a:pt x="26536" y="3162"/>
                  <a:pt x="26354" y="2919"/>
                  <a:pt x="26141" y="2675"/>
                </a:cubicBezTo>
                <a:cubicBezTo>
                  <a:pt x="26140" y="2678"/>
                  <a:pt x="26139" y="2680"/>
                  <a:pt x="26138" y="2682"/>
                </a:cubicBezTo>
                <a:lnTo>
                  <a:pt x="26138" y="2682"/>
                </a:lnTo>
                <a:cubicBezTo>
                  <a:pt x="26125" y="2637"/>
                  <a:pt x="26076" y="2610"/>
                  <a:pt x="26050" y="2584"/>
                </a:cubicBezTo>
                <a:cubicBezTo>
                  <a:pt x="25928" y="2463"/>
                  <a:pt x="25807" y="2341"/>
                  <a:pt x="25655" y="2250"/>
                </a:cubicBezTo>
                <a:cubicBezTo>
                  <a:pt x="25599" y="2194"/>
                  <a:pt x="25520" y="2138"/>
                  <a:pt x="25440" y="2138"/>
                </a:cubicBezTo>
                <a:cubicBezTo>
                  <a:pt x="25389" y="2138"/>
                  <a:pt x="25337" y="2161"/>
                  <a:pt x="25290" y="2219"/>
                </a:cubicBezTo>
                <a:cubicBezTo>
                  <a:pt x="25199" y="2311"/>
                  <a:pt x="25138" y="2432"/>
                  <a:pt x="25047" y="2523"/>
                </a:cubicBezTo>
                <a:cubicBezTo>
                  <a:pt x="24834" y="2888"/>
                  <a:pt x="24682" y="3253"/>
                  <a:pt x="24561" y="3618"/>
                </a:cubicBezTo>
                <a:cubicBezTo>
                  <a:pt x="24500" y="3496"/>
                  <a:pt x="24409" y="3374"/>
                  <a:pt x="24317" y="3253"/>
                </a:cubicBezTo>
                <a:cubicBezTo>
                  <a:pt x="24287" y="3222"/>
                  <a:pt x="24257" y="3162"/>
                  <a:pt x="24196" y="3101"/>
                </a:cubicBezTo>
                <a:cubicBezTo>
                  <a:pt x="24135" y="3040"/>
                  <a:pt x="24135" y="3010"/>
                  <a:pt x="24135" y="2919"/>
                </a:cubicBezTo>
                <a:cubicBezTo>
                  <a:pt x="24165" y="2645"/>
                  <a:pt x="24196" y="2371"/>
                  <a:pt x="24165" y="2098"/>
                </a:cubicBezTo>
                <a:cubicBezTo>
                  <a:pt x="24165" y="1855"/>
                  <a:pt x="24135" y="1612"/>
                  <a:pt x="24074" y="1399"/>
                </a:cubicBezTo>
                <a:cubicBezTo>
                  <a:pt x="24044" y="1247"/>
                  <a:pt x="24013" y="1034"/>
                  <a:pt x="23831" y="973"/>
                </a:cubicBezTo>
                <a:cubicBezTo>
                  <a:pt x="23811" y="970"/>
                  <a:pt x="23791" y="968"/>
                  <a:pt x="23770" y="968"/>
                </a:cubicBezTo>
                <a:cubicBezTo>
                  <a:pt x="23597" y="968"/>
                  <a:pt x="23392" y="1071"/>
                  <a:pt x="23284" y="1125"/>
                </a:cubicBezTo>
                <a:cubicBezTo>
                  <a:pt x="23041" y="1216"/>
                  <a:pt x="22828" y="1338"/>
                  <a:pt x="22646" y="1460"/>
                </a:cubicBezTo>
                <a:cubicBezTo>
                  <a:pt x="22159" y="1763"/>
                  <a:pt x="21764" y="2128"/>
                  <a:pt x="21460" y="2523"/>
                </a:cubicBezTo>
                <a:cubicBezTo>
                  <a:pt x="21369" y="2007"/>
                  <a:pt x="21217" y="1490"/>
                  <a:pt x="20943" y="1004"/>
                </a:cubicBezTo>
                <a:cubicBezTo>
                  <a:pt x="20822" y="791"/>
                  <a:pt x="20700" y="578"/>
                  <a:pt x="20548" y="365"/>
                </a:cubicBezTo>
                <a:cubicBezTo>
                  <a:pt x="20427" y="244"/>
                  <a:pt x="20305" y="1"/>
                  <a:pt x="20092" y="1"/>
                </a:cubicBez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1" name="Google Shape;971;p42"/>
          <p:cNvGrpSpPr/>
          <p:nvPr/>
        </p:nvGrpSpPr>
        <p:grpSpPr>
          <a:xfrm>
            <a:off x="94094" y="2803445"/>
            <a:ext cx="1255375" cy="1932050"/>
            <a:chOff x="712275" y="2299325"/>
            <a:chExt cx="1255375" cy="1932050"/>
          </a:xfrm>
        </p:grpSpPr>
        <p:sp>
          <p:nvSpPr>
            <p:cNvPr id="972" name="Google Shape;972;p42"/>
            <p:cNvSpPr/>
            <p:nvPr/>
          </p:nvSpPr>
          <p:spPr>
            <a:xfrm>
              <a:off x="712275" y="2299325"/>
              <a:ext cx="1255375" cy="1932050"/>
            </a:xfrm>
            <a:custGeom>
              <a:rect b="b" l="l" r="r" t="t"/>
              <a:pathLst>
                <a:path extrusionOk="0" h="77282" w="50215">
                  <a:moveTo>
                    <a:pt x="25108" y="1"/>
                  </a:moveTo>
                  <a:cubicBezTo>
                    <a:pt x="23938" y="1"/>
                    <a:pt x="22767" y="1475"/>
                    <a:pt x="21886" y="4424"/>
                  </a:cubicBezTo>
                  <a:lnTo>
                    <a:pt x="1" y="77282"/>
                  </a:lnTo>
                  <a:lnTo>
                    <a:pt x="50215" y="77282"/>
                  </a:lnTo>
                  <a:lnTo>
                    <a:pt x="28330" y="4424"/>
                  </a:lnTo>
                  <a:cubicBezTo>
                    <a:pt x="27448" y="1475"/>
                    <a:pt x="26278" y="1"/>
                    <a:pt x="25108" y="1"/>
                  </a:cubicBezTo>
                  <a:close/>
                </a:path>
              </a:pathLst>
            </a:custGeom>
            <a:solidFill>
              <a:srgbClr val="94A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2"/>
            <p:cNvSpPr/>
            <p:nvPr/>
          </p:nvSpPr>
          <p:spPr>
            <a:xfrm>
              <a:off x="984325" y="2299325"/>
              <a:ext cx="792600" cy="1932050"/>
            </a:xfrm>
            <a:custGeom>
              <a:rect b="b" l="l" r="r" t="t"/>
              <a:pathLst>
                <a:path extrusionOk="0" h="77282" w="31704">
                  <a:moveTo>
                    <a:pt x="14230" y="1"/>
                  </a:moveTo>
                  <a:cubicBezTo>
                    <a:pt x="14112" y="1"/>
                    <a:pt x="13998" y="16"/>
                    <a:pt x="13891" y="47"/>
                  </a:cubicBezTo>
                  <a:lnTo>
                    <a:pt x="13891" y="32570"/>
                  </a:lnTo>
                  <a:lnTo>
                    <a:pt x="5168" y="23877"/>
                  </a:lnTo>
                  <a:lnTo>
                    <a:pt x="4925" y="24637"/>
                  </a:lnTo>
                  <a:lnTo>
                    <a:pt x="13891" y="33573"/>
                  </a:lnTo>
                  <a:lnTo>
                    <a:pt x="13891" y="54029"/>
                  </a:lnTo>
                  <a:lnTo>
                    <a:pt x="213" y="40351"/>
                  </a:lnTo>
                  <a:lnTo>
                    <a:pt x="1" y="41111"/>
                  </a:lnTo>
                  <a:lnTo>
                    <a:pt x="13891" y="55002"/>
                  </a:lnTo>
                  <a:lnTo>
                    <a:pt x="13891" y="77282"/>
                  </a:lnTo>
                  <a:lnTo>
                    <a:pt x="14591" y="77282"/>
                  </a:lnTo>
                  <a:lnTo>
                    <a:pt x="14591" y="68984"/>
                  </a:lnTo>
                  <a:lnTo>
                    <a:pt x="31703" y="51871"/>
                  </a:lnTo>
                  <a:lnTo>
                    <a:pt x="31460" y="51111"/>
                  </a:lnTo>
                  <a:lnTo>
                    <a:pt x="14591" y="68011"/>
                  </a:lnTo>
                  <a:lnTo>
                    <a:pt x="14591" y="43269"/>
                  </a:lnTo>
                  <a:lnTo>
                    <a:pt x="25746" y="32083"/>
                  </a:lnTo>
                  <a:lnTo>
                    <a:pt x="25533" y="31324"/>
                  </a:lnTo>
                  <a:lnTo>
                    <a:pt x="14591" y="42266"/>
                  </a:lnTo>
                  <a:lnTo>
                    <a:pt x="14591" y="47"/>
                  </a:lnTo>
                  <a:cubicBezTo>
                    <a:pt x="14469" y="16"/>
                    <a:pt x="14347" y="1"/>
                    <a:pt x="14230" y="1"/>
                  </a:cubicBez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4" name="Google Shape;974;p42"/>
          <p:cNvSpPr/>
          <p:nvPr/>
        </p:nvSpPr>
        <p:spPr>
          <a:xfrm>
            <a:off x="-687906" y="3783925"/>
            <a:ext cx="2111775" cy="1034725"/>
          </a:xfrm>
          <a:custGeom>
            <a:rect b="b" l="l" r="r" t="t"/>
            <a:pathLst>
              <a:path extrusionOk="0" h="41389" w="84471">
                <a:moveTo>
                  <a:pt x="21570" y="0"/>
                </a:moveTo>
                <a:cubicBezTo>
                  <a:pt x="20784" y="0"/>
                  <a:pt x="20140" y="124"/>
                  <a:pt x="19697" y="385"/>
                </a:cubicBezTo>
                <a:cubicBezTo>
                  <a:pt x="16931" y="1996"/>
                  <a:pt x="20639" y="8409"/>
                  <a:pt x="23496" y="10567"/>
                </a:cubicBezTo>
                <a:cubicBezTo>
                  <a:pt x="22212" y="10196"/>
                  <a:pt x="20831" y="10033"/>
                  <a:pt x="19501" y="10033"/>
                </a:cubicBezTo>
                <a:cubicBezTo>
                  <a:pt x="15606" y="10033"/>
                  <a:pt x="12148" y="11428"/>
                  <a:pt x="12827" y="13060"/>
                </a:cubicBezTo>
                <a:cubicBezTo>
                  <a:pt x="12730" y="13056"/>
                  <a:pt x="12633" y="13055"/>
                  <a:pt x="12537" y="13055"/>
                </a:cubicBezTo>
                <a:cubicBezTo>
                  <a:pt x="8365" y="13055"/>
                  <a:pt x="5222" y="16217"/>
                  <a:pt x="4925" y="17376"/>
                </a:cubicBezTo>
                <a:cubicBezTo>
                  <a:pt x="4590" y="18683"/>
                  <a:pt x="6718" y="21115"/>
                  <a:pt x="10882" y="21874"/>
                </a:cubicBezTo>
                <a:cubicBezTo>
                  <a:pt x="6171" y="22087"/>
                  <a:pt x="0" y="25400"/>
                  <a:pt x="3222" y="26920"/>
                </a:cubicBezTo>
                <a:cubicBezTo>
                  <a:pt x="2098" y="27042"/>
                  <a:pt x="1003" y="27346"/>
                  <a:pt x="122" y="27710"/>
                </a:cubicBezTo>
                <a:lnTo>
                  <a:pt x="122" y="41388"/>
                </a:lnTo>
                <a:lnTo>
                  <a:pt x="80853" y="41388"/>
                </a:lnTo>
                <a:cubicBezTo>
                  <a:pt x="82525" y="40537"/>
                  <a:pt x="84470" y="35431"/>
                  <a:pt x="83893" y="34732"/>
                </a:cubicBezTo>
                <a:cubicBezTo>
                  <a:pt x="83807" y="34629"/>
                  <a:pt x="83627" y="34582"/>
                  <a:pt x="83376" y="34582"/>
                </a:cubicBezTo>
                <a:cubicBezTo>
                  <a:pt x="81920" y="34582"/>
                  <a:pt x="78065" y="36154"/>
                  <a:pt x="76354" y="37528"/>
                </a:cubicBezTo>
                <a:cubicBezTo>
                  <a:pt x="77141" y="34836"/>
                  <a:pt x="76693" y="31722"/>
                  <a:pt x="75910" y="31722"/>
                </a:cubicBezTo>
                <a:cubicBezTo>
                  <a:pt x="75906" y="31722"/>
                  <a:pt x="75902" y="31722"/>
                  <a:pt x="75898" y="31723"/>
                </a:cubicBezTo>
                <a:cubicBezTo>
                  <a:pt x="75078" y="31753"/>
                  <a:pt x="73649" y="34732"/>
                  <a:pt x="73649" y="34732"/>
                </a:cubicBezTo>
                <a:cubicBezTo>
                  <a:pt x="73201" y="30966"/>
                  <a:pt x="68550" y="24026"/>
                  <a:pt x="67037" y="24026"/>
                </a:cubicBezTo>
                <a:cubicBezTo>
                  <a:pt x="67011" y="24026"/>
                  <a:pt x="66986" y="24028"/>
                  <a:pt x="66962" y="24033"/>
                </a:cubicBezTo>
                <a:cubicBezTo>
                  <a:pt x="65534" y="24306"/>
                  <a:pt x="64682" y="27771"/>
                  <a:pt x="64682" y="27771"/>
                </a:cubicBezTo>
                <a:cubicBezTo>
                  <a:pt x="64312" y="25363"/>
                  <a:pt x="61612" y="22760"/>
                  <a:pt x="59500" y="22760"/>
                </a:cubicBezTo>
                <a:cubicBezTo>
                  <a:pt x="58841" y="22760"/>
                  <a:pt x="58238" y="23014"/>
                  <a:pt x="57783" y="23607"/>
                </a:cubicBezTo>
                <a:cubicBezTo>
                  <a:pt x="58068" y="17848"/>
                  <a:pt x="54769" y="12810"/>
                  <a:pt x="53356" y="12810"/>
                </a:cubicBezTo>
                <a:cubicBezTo>
                  <a:pt x="53262" y="12810"/>
                  <a:pt x="53177" y="12832"/>
                  <a:pt x="53102" y="12877"/>
                </a:cubicBezTo>
                <a:cubicBezTo>
                  <a:pt x="51916" y="13607"/>
                  <a:pt x="51916" y="16342"/>
                  <a:pt x="52038" y="18136"/>
                </a:cubicBezTo>
                <a:cubicBezTo>
                  <a:pt x="51781" y="15106"/>
                  <a:pt x="50422" y="13958"/>
                  <a:pt x="48845" y="13958"/>
                </a:cubicBezTo>
                <a:cubicBezTo>
                  <a:pt x="48745" y="13958"/>
                  <a:pt x="48644" y="13963"/>
                  <a:pt x="48542" y="13972"/>
                </a:cubicBezTo>
                <a:cubicBezTo>
                  <a:pt x="47704" y="9209"/>
                  <a:pt x="41257" y="4181"/>
                  <a:pt x="38800" y="4181"/>
                </a:cubicBezTo>
                <a:cubicBezTo>
                  <a:pt x="38764" y="4181"/>
                  <a:pt x="38729" y="4182"/>
                  <a:pt x="38694" y="4184"/>
                </a:cubicBezTo>
                <a:cubicBezTo>
                  <a:pt x="36293" y="4336"/>
                  <a:pt x="36870" y="8075"/>
                  <a:pt x="36870" y="8075"/>
                </a:cubicBezTo>
                <a:cubicBezTo>
                  <a:pt x="33483" y="3312"/>
                  <a:pt x="25634" y="0"/>
                  <a:pt x="21570" y="0"/>
                </a:cubicBez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5" name="Google Shape;975;p42"/>
          <p:cNvGrpSpPr/>
          <p:nvPr/>
        </p:nvGrpSpPr>
        <p:grpSpPr>
          <a:xfrm>
            <a:off x="8181850" y="780550"/>
            <a:ext cx="2109850" cy="520700"/>
            <a:chOff x="-1695200" y="3140350"/>
            <a:chExt cx="2109850" cy="520700"/>
          </a:xfrm>
        </p:grpSpPr>
        <p:sp>
          <p:nvSpPr>
            <p:cNvPr id="976" name="Google Shape;976;p42"/>
            <p:cNvSpPr/>
            <p:nvPr/>
          </p:nvSpPr>
          <p:spPr>
            <a:xfrm>
              <a:off x="-1695200" y="3140350"/>
              <a:ext cx="2109850" cy="520700"/>
            </a:xfrm>
            <a:custGeom>
              <a:rect b="b" l="l" r="r" t="t"/>
              <a:pathLst>
                <a:path extrusionOk="0" h="20828" w="84394">
                  <a:moveTo>
                    <a:pt x="33508" y="0"/>
                  </a:moveTo>
                  <a:cubicBezTo>
                    <a:pt x="28464" y="0"/>
                    <a:pt x="23539" y="3566"/>
                    <a:pt x="23383" y="11254"/>
                  </a:cubicBezTo>
                  <a:cubicBezTo>
                    <a:pt x="22469" y="9317"/>
                    <a:pt x="20971" y="8491"/>
                    <a:pt x="19298" y="8491"/>
                  </a:cubicBezTo>
                  <a:cubicBezTo>
                    <a:pt x="15784" y="8491"/>
                    <a:pt x="11495" y="12136"/>
                    <a:pt x="10207" y="16791"/>
                  </a:cubicBezTo>
                  <a:cubicBezTo>
                    <a:pt x="9357" y="16093"/>
                    <a:pt x="8367" y="15773"/>
                    <a:pt x="7326" y="15773"/>
                  </a:cubicBezTo>
                  <a:cubicBezTo>
                    <a:pt x="4735" y="15773"/>
                    <a:pt x="1833" y="17757"/>
                    <a:pt x="0" y="20827"/>
                  </a:cubicBezTo>
                  <a:lnTo>
                    <a:pt x="84394" y="20827"/>
                  </a:lnTo>
                  <a:cubicBezTo>
                    <a:pt x="82348" y="17925"/>
                    <a:pt x="78837" y="15572"/>
                    <a:pt x="75511" y="15572"/>
                  </a:cubicBezTo>
                  <a:cubicBezTo>
                    <a:pt x="74823" y="15572"/>
                    <a:pt x="74143" y="15673"/>
                    <a:pt x="73486" y="15890"/>
                  </a:cubicBezTo>
                  <a:cubicBezTo>
                    <a:pt x="72094" y="14249"/>
                    <a:pt x="70715" y="13384"/>
                    <a:pt x="69341" y="13384"/>
                  </a:cubicBezTo>
                  <a:cubicBezTo>
                    <a:pt x="68509" y="13384"/>
                    <a:pt x="67678" y="13701"/>
                    <a:pt x="66848" y="14356"/>
                  </a:cubicBezTo>
                  <a:cubicBezTo>
                    <a:pt x="65479" y="10873"/>
                    <a:pt x="62812" y="9041"/>
                    <a:pt x="59759" y="9041"/>
                  </a:cubicBezTo>
                  <a:cubicBezTo>
                    <a:pt x="58719" y="9041"/>
                    <a:pt x="57634" y="9254"/>
                    <a:pt x="56540" y="9686"/>
                  </a:cubicBezTo>
                  <a:cubicBezTo>
                    <a:pt x="56666" y="4918"/>
                    <a:pt x="52268" y="2156"/>
                    <a:pt x="48320" y="2156"/>
                  </a:cubicBezTo>
                  <a:cubicBezTo>
                    <a:pt x="45971" y="2156"/>
                    <a:pt x="43780" y="3134"/>
                    <a:pt x="42797" y="5249"/>
                  </a:cubicBezTo>
                  <a:cubicBezTo>
                    <a:pt x="40769" y="1817"/>
                    <a:pt x="37108" y="0"/>
                    <a:pt x="335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2"/>
            <p:cNvSpPr/>
            <p:nvPr/>
          </p:nvSpPr>
          <p:spPr>
            <a:xfrm>
              <a:off x="31025" y="3532600"/>
              <a:ext cx="112600" cy="80900"/>
            </a:xfrm>
            <a:custGeom>
              <a:rect b="b" l="l" r="r" t="t"/>
              <a:pathLst>
                <a:path extrusionOk="0" h="3236" w="4504">
                  <a:moveTo>
                    <a:pt x="4370" y="0"/>
                  </a:moveTo>
                  <a:cubicBezTo>
                    <a:pt x="4270" y="33"/>
                    <a:pt x="1868" y="867"/>
                    <a:pt x="0" y="2936"/>
                  </a:cubicBezTo>
                  <a:lnTo>
                    <a:pt x="334" y="3236"/>
                  </a:lnTo>
                  <a:cubicBezTo>
                    <a:pt x="2102" y="1234"/>
                    <a:pt x="4470" y="400"/>
                    <a:pt x="4504" y="400"/>
                  </a:cubicBezTo>
                  <a:lnTo>
                    <a:pt x="43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2"/>
            <p:cNvSpPr/>
            <p:nvPr/>
          </p:nvSpPr>
          <p:spPr>
            <a:xfrm>
              <a:off x="-29025" y="3496725"/>
              <a:ext cx="44225" cy="68425"/>
            </a:xfrm>
            <a:custGeom>
              <a:rect b="b" l="l" r="r" t="t"/>
              <a:pathLst>
                <a:path extrusionOk="0" h="2737" w="1769">
                  <a:moveTo>
                    <a:pt x="368" y="1"/>
                  </a:moveTo>
                  <a:lnTo>
                    <a:pt x="1" y="201"/>
                  </a:lnTo>
                  <a:lnTo>
                    <a:pt x="1402" y="2736"/>
                  </a:lnTo>
                  <a:lnTo>
                    <a:pt x="1769" y="2536"/>
                  </a:lnTo>
                  <a:lnTo>
                    <a:pt x="3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2"/>
            <p:cNvSpPr/>
            <p:nvPr/>
          </p:nvSpPr>
          <p:spPr>
            <a:xfrm>
              <a:off x="-416800" y="3378325"/>
              <a:ext cx="137625" cy="144275"/>
            </a:xfrm>
            <a:custGeom>
              <a:rect b="b" l="l" r="r" t="t"/>
              <a:pathLst>
                <a:path extrusionOk="0" h="5771" w="5505">
                  <a:moveTo>
                    <a:pt x="5271" y="0"/>
                  </a:moveTo>
                  <a:cubicBezTo>
                    <a:pt x="2769" y="1635"/>
                    <a:pt x="1001" y="3536"/>
                    <a:pt x="1" y="5571"/>
                  </a:cubicBezTo>
                  <a:lnTo>
                    <a:pt x="368" y="5771"/>
                  </a:lnTo>
                  <a:cubicBezTo>
                    <a:pt x="1335" y="3769"/>
                    <a:pt x="3069" y="1968"/>
                    <a:pt x="5505" y="334"/>
                  </a:cubicBezTo>
                  <a:lnTo>
                    <a:pt x="52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2"/>
            <p:cNvSpPr/>
            <p:nvPr/>
          </p:nvSpPr>
          <p:spPr>
            <a:xfrm>
              <a:off x="-651975" y="3404600"/>
              <a:ext cx="158475" cy="46300"/>
            </a:xfrm>
            <a:custGeom>
              <a:rect b="b" l="l" r="r" t="t"/>
              <a:pathLst>
                <a:path extrusionOk="0" h="1852" w="6339">
                  <a:moveTo>
                    <a:pt x="3613" y="1"/>
                  </a:moveTo>
                  <a:cubicBezTo>
                    <a:pt x="2429" y="1"/>
                    <a:pt x="959" y="416"/>
                    <a:pt x="1" y="1584"/>
                  </a:cubicBezTo>
                  <a:lnTo>
                    <a:pt x="334" y="1851"/>
                  </a:lnTo>
                  <a:cubicBezTo>
                    <a:pt x="1166" y="812"/>
                    <a:pt x="2526" y="433"/>
                    <a:pt x="3591" y="433"/>
                  </a:cubicBezTo>
                  <a:cubicBezTo>
                    <a:pt x="3723" y="433"/>
                    <a:pt x="3849" y="439"/>
                    <a:pt x="3970" y="450"/>
                  </a:cubicBezTo>
                  <a:cubicBezTo>
                    <a:pt x="4904" y="517"/>
                    <a:pt x="5672" y="884"/>
                    <a:pt x="5972" y="1417"/>
                  </a:cubicBezTo>
                  <a:lnTo>
                    <a:pt x="6339" y="1217"/>
                  </a:lnTo>
                  <a:cubicBezTo>
                    <a:pt x="5972" y="550"/>
                    <a:pt x="5105" y="117"/>
                    <a:pt x="4004" y="16"/>
                  </a:cubicBezTo>
                  <a:cubicBezTo>
                    <a:pt x="3878" y="6"/>
                    <a:pt x="3747" y="1"/>
                    <a:pt x="36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2"/>
            <p:cNvSpPr/>
            <p:nvPr/>
          </p:nvSpPr>
          <p:spPr>
            <a:xfrm>
              <a:off x="-1114800" y="3419175"/>
              <a:ext cx="45050" cy="102600"/>
            </a:xfrm>
            <a:custGeom>
              <a:rect b="b" l="l" r="r" t="t"/>
              <a:pathLst>
                <a:path extrusionOk="0" h="4104" w="1802">
                  <a:moveTo>
                    <a:pt x="368" y="1"/>
                  </a:moveTo>
                  <a:lnTo>
                    <a:pt x="1" y="201"/>
                  </a:lnTo>
                  <a:cubicBezTo>
                    <a:pt x="1" y="201"/>
                    <a:pt x="1135" y="2269"/>
                    <a:pt x="1402" y="4103"/>
                  </a:cubicBezTo>
                  <a:lnTo>
                    <a:pt x="1802" y="4037"/>
                  </a:lnTo>
                  <a:cubicBezTo>
                    <a:pt x="1535" y="2135"/>
                    <a:pt x="401" y="67"/>
                    <a:pt x="3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2"/>
            <p:cNvSpPr/>
            <p:nvPr/>
          </p:nvSpPr>
          <p:spPr>
            <a:xfrm>
              <a:off x="-1158150" y="3515075"/>
              <a:ext cx="177650" cy="50075"/>
            </a:xfrm>
            <a:custGeom>
              <a:rect b="b" l="l" r="r" t="t"/>
              <a:pathLst>
                <a:path extrusionOk="0" h="2003" w="7106">
                  <a:moveTo>
                    <a:pt x="3903" y="1"/>
                  </a:moveTo>
                  <a:cubicBezTo>
                    <a:pt x="2435" y="1"/>
                    <a:pt x="967" y="668"/>
                    <a:pt x="0" y="1735"/>
                  </a:cubicBezTo>
                  <a:lnTo>
                    <a:pt x="334" y="2002"/>
                  </a:lnTo>
                  <a:cubicBezTo>
                    <a:pt x="1201" y="1035"/>
                    <a:pt x="2569" y="434"/>
                    <a:pt x="3903" y="401"/>
                  </a:cubicBezTo>
                  <a:cubicBezTo>
                    <a:pt x="4703" y="401"/>
                    <a:pt x="5838" y="601"/>
                    <a:pt x="6805" y="1635"/>
                  </a:cubicBezTo>
                  <a:lnTo>
                    <a:pt x="7105" y="1335"/>
                  </a:lnTo>
                  <a:cubicBezTo>
                    <a:pt x="6271" y="468"/>
                    <a:pt x="5170" y="1"/>
                    <a:pt x="39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2"/>
            <p:cNvSpPr/>
            <p:nvPr/>
          </p:nvSpPr>
          <p:spPr>
            <a:xfrm>
              <a:off x="-1443375" y="3555950"/>
              <a:ext cx="58400" cy="71725"/>
            </a:xfrm>
            <a:custGeom>
              <a:rect b="b" l="l" r="r" t="t"/>
              <a:pathLst>
                <a:path extrusionOk="0" h="2869" w="2336">
                  <a:moveTo>
                    <a:pt x="234" y="0"/>
                  </a:moveTo>
                  <a:lnTo>
                    <a:pt x="1" y="334"/>
                  </a:lnTo>
                  <a:cubicBezTo>
                    <a:pt x="34" y="334"/>
                    <a:pt x="1435" y="1301"/>
                    <a:pt x="1936" y="2869"/>
                  </a:cubicBezTo>
                  <a:lnTo>
                    <a:pt x="2336" y="2769"/>
                  </a:lnTo>
                  <a:cubicBezTo>
                    <a:pt x="1769" y="1034"/>
                    <a:pt x="301" y="33"/>
                    <a:pt x="2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2"/>
            <p:cNvSpPr/>
            <p:nvPr/>
          </p:nvSpPr>
          <p:spPr>
            <a:xfrm>
              <a:off x="-530200" y="3510975"/>
              <a:ext cx="216000" cy="71675"/>
            </a:xfrm>
            <a:custGeom>
              <a:rect b="b" l="l" r="r" t="t"/>
              <a:pathLst>
                <a:path extrusionOk="0" h="2867" w="8640">
                  <a:moveTo>
                    <a:pt x="3087" y="1"/>
                  </a:moveTo>
                  <a:cubicBezTo>
                    <a:pt x="2173" y="1"/>
                    <a:pt x="1141" y="166"/>
                    <a:pt x="0" y="598"/>
                  </a:cubicBezTo>
                  <a:lnTo>
                    <a:pt x="133" y="999"/>
                  </a:lnTo>
                  <a:cubicBezTo>
                    <a:pt x="1243" y="584"/>
                    <a:pt x="2243" y="420"/>
                    <a:pt x="3131" y="420"/>
                  </a:cubicBezTo>
                  <a:cubicBezTo>
                    <a:pt x="6464" y="420"/>
                    <a:pt x="8227" y="2735"/>
                    <a:pt x="8306" y="2867"/>
                  </a:cubicBezTo>
                  <a:lnTo>
                    <a:pt x="8640" y="2600"/>
                  </a:lnTo>
                  <a:cubicBezTo>
                    <a:pt x="8606" y="2566"/>
                    <a:pt x="7872" y="1566"/>
                    <a:pt x="6438" y="798"/>
                  </a:cubicBezTo>
                  <a:cubicBezTo>
                    <a:pt x="5628" y="393"/>
                    <a:pt x="4499" y="1"/>
                    <a:pt x="30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2"/>
            <p:cNvSpPr/>
            <p:nvPr/>
          </p:nvSpPr>
          <p:spPr>
            <a:xfrm>
              <a:off x="-1046425" y="3536725"/>
              <a:ext cx="235200" cy="60100"/>
            </a:xfrm>
            <a:custGeom>
              <a:rect b="b" l="l" r="r" t="t"/>
              <a:pathLst>
                <a:path extrusionOk="0" h="2404" w="9408">
                  <a:moveTo>
                    <a:pt x="4646" y="0"/>
                  </a:moveTo>
                  <a:cubicBezTo>
                    <a:pt x="3253" y="0"/>
                    <a:pt x="1582" y="467"/>
                    <a:pt x="1" y="2103"/>
                  </a:cubicBezTo>
                  <a:lnTo>
                    <a:pt x="301" y="2404"/>
                  </a:lnTo>
                  <a:cubicBezTo>
                    <a:pt x="1783" y="860"/>
                    <a:pt x="3354" y="421"/>
                    <a:pt x="4661" y="421"/>
                  </a:cubicBezTo>
                  <a:cubicBezTo>
                    <a:pt x="5472" y="421"/>
                    <a:pt x="6182" y="590"/>
                    <a:pt x="6706" y="769"/>
                  </a:cubicBezTo>
                  <a:cubicBezTo>
                    <a:pt x="8140" y="1236"/>
                    <a:pt x="8941" y="2070"/>
                    <a:pt x="8974" y="2237"/>
                  </a:cubicBezTo>
                  <a:lnTo>
                    <a:pt x="9374" y="2270"/>
                  </a:lnTo>
                  <a:cubicBezTo>
                    <a:pt x="9408" y="1837"/>
                    <a:pt x="8507" y="1069"/>
                    <a:pt x="7340" y="569"/>
                  </a:cubicBezTo>
                  <a:cubicBezTo>
                    <a:pt x="6778" y="326"/>
                    <a:pt x="5809" y="0"/>
                    <a:pt x="46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3_2_1">
    <p:spTree>
      <p:nvGrpSpPr>
        <p:cNvPr id="986" name="Shape 986"/>
        <p:cNvGrpSpPr/>
        <p:nvPr/>
      </p:nvGrpSpPr>
      <p:grpSpPr>
        <a:xfrm>
          <a:off x="0" y="0"/>
          <a:ext cx="0" cy="0"/>
          <a:chOff x="0" y="0"/>
          <a:chExt cx="0" cy="0"/>
        </a:xfrm>
      </p:grpSpPr>
      <p:grpSp>
        <p:nvGrpSpPr>
          <p:cNvPr id="987" name="Google Shape;987;p43"/>
          <p:cNvGrpSpPr/>
          <p:nvPr/>
        </p:nvGrpSpPr>
        <p:grpSpPr>
          <a:xfrm flipH="1">
            <a:off x="8470174" y="3115863"/>
            <a:ext cx="1055500" cy="1362325"/>
            <a:chOff x="238125" y="2945050"/>
            <a:chExt cx="1055500" cy="1362325"/>
          </a:xfrm>
        </p:grpSpPr>
        <p:sp>
          <p:nvSpPr>
            <p:cNvPr id="988" name="Google Shape;988;p43"/>
            <p:cNvSpPr/>
            <p:nvPr/>
          </p:nvSpPr>
          <p:spPr>
            <a:xfrm>
              <a:off x="830075" y="3821025"/>
              <a:ext cx="415675" cy="410350"/>
            </a:xfrm>
            <a:custGeom>
              <a:rect b="b" l="l" r="r" t="t"/>
              <a:pathLst>
                <a:path extrusionOk="0" h="16414" w="16627">
                  <a:moveTo>
                    <a:pt x="213" y="0"/>
                  </a:moveTo>
                  <a:lnTo>
                    <a:pt x="0" y="790"/>
                  </a:lnTo>
                  <a:lnTo>
                    <a:pt x="15624" y="16414"/>
                  </a:lnTo>
                  <a:lnTo>
                    <a:pt x="16627" y="16414"/>
                  </a:lnTo>
                  <a:lnTo>
                    <a:pt x="213" y="0"/>
                  </a:lnTo>
                  <a:close/>
                </a:path>
              </a:pathLst>
            </a:custGeom>
            <a:solidFill>
              <a:srgbClr val="7A90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3"/>
            <p:cNvSpPr/>
            <p:nvPr/>
          </p:nvSpPr>
          <p:spPr>
            <a:xfrm>
              <a:off x="238125" y="2945050"/>
              <a:ext cx="1055500" cy="1362325"/>
            </a:xfrm>
            <a:custGeom>
              <a:rect b="b" l="l" r="r" t="t"/>
              <a:pathLst>
                <a:path extrusionOk="0" h="54493" w="42220">
                  <a:moveTo>
                    <a:pt x="13860" y="1"/>
                  </a:moveTo>
                  <a:cubicBezTo>
                    <a:pt x="12120" y="1"/>
                    <a:pt x="10380" y="1406"/>
                    <a:pt x="9058" y="4218"/>
                  </a:cubicBezTo>
                  <a:lnTo>
                    <a:pt x="0" y="23519"/>
                  </a:lnTo>
                  <a:lnTo>
                    <a:pt x="0" y="54492"/>
                  </a:lnTo>
                  <a:lnTo>
                    <a:pt x="42220" y="54492"/>
                  </a:lnTo>
                  <a:lnTo>
                    <a:pt x="18663" y="4218"/>
                  </a:lnTo>
                  <a:cubicBezTo>
                    <a:pt x="17341" y="1406"/>
                    <a:pt x="15601" y="1"/>
                    <a:pt x="13860" y="1"/>
                  </a:cubicBezTo>
                  <a:close/>
                </a:path>
              </a:pathLst>
            </a:custGeom>
            <a:solidFill>
              <a:srgbClr val="8898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3"/>
            <p:cNvSpPr/>
            <p:nvPr/>
          </p:nvSpPr>
          <p:spPr>
            <a:xfrm>
              <a:off x="238125" y="2945050"/>
              <a:ext cx="667200" cy="1362325"/>
            </a:xfrm>
            <a:custGeom>
              <a:rect b="b" l="l" r="r" t="t"/>
              <a:pathLst>
                <a:path extrusionOk="0" h="54493" w="26688">
                  <a:moveTo>
                    <a:pt x="13857" y="1"/>
                  </a:moveTo>
                  <a:cubicBezTo>
                    <a:pt x="13739" y="1"/>
                    <a:pt x="13617" y="8"/>
                    <a:pt x="13496" y="23"/>
                  </a:cubicBezTo>
                  <a:lnTo>
                    <a:pt x="13496" y="18686"/>
                  </a:lnTo>
                  <a:lnTo>
                    <a:pt x="5836" y="11027"/>
                  </a:lnTo>
                  <a:lnTo>
                    <a:pt x="5532" y="11726"/>
                  </a:lnTo>
                  <a:lnTo>
                    <a:pt x="13496" y="19689"/>
                  </a:lnTo>
                  <a:lnTo>
                    <a:pt x="13496" y="45678"/>
                  </a:lnTo>
                  <a:lnTo>
                    <a:pt x="0" y="32182"/>
                  </a:lnTo>
                  <a:lnTo>
                    <a:pt x="0" y="33185"/>
                  </a:lnTo>
                  <a:lnTo>
                    <a:pt x="13496" y="46681"/>
                  </a:lnTo>
                  <a:lnTo>
                    <a:pt x="13496" y="54492"/>
                  </a:lnTo>
                  <a:lnTo>
                    <a:pt x="14195" y="54492"/>
                  </a:lnTo>
                  <a:lnTo>
                    <a:pt x="14195" y="33823"/>
                  </a:lnTo>
                  <a:lnTo>
                    <a:pt x="26687" y="21331"/>
                  </a:lnTo>
                  <a:lnTo>
                    <a:pt x="26383" y="20662"/>
                  </a:lnTo>
                  <a:lnTo>
                    <a:pt x="14195" y="32820"/>
                  </a:lnTo>
                  <a:lnTo>
                    <a:pt x="14195" y="7805"/>
                  </a:lnTo>
                  <a:lnTo>
                    <a:pt x="18359" y="3640"/>
                  </a:lnTo>
                  <a:cubicBezTo>
                    <a:pt x="18237" y="3428"/>
                    <a:pt x="18116" y="3215"/>
                    <a:pt x="17994" y="3002"/>
                  </a:cubicBezTo>
                  <a:lnTo>
                    <a:pt x="14195" y="6802"/>
                  </a:lnTo>
                  <a:lnTo>
                    <a:pt x="14195" y="23"/>
                  </a:lnTo>
                  <a:cubicBezTo>
                    <a:pt x="14088" y="8"/>
                    <a:pt x="13974" y="1"/>
                    <a:pt x="13857" y="1"/>
                  </a:cubicBez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91" name="Google Shape;991;p43"/>
          <p:cNvPicPr preferRelativeResize="0"/>
          <p:nvPr/>
        </p:nvPicPr>
        <p:blipFill>
          <a:blip r:embed="rId2">
            <a:alphaModFix amt="29000"/>
          </a:blip>
          <a:stretch>
            <a:fillRect/>
          </a:stretch>
        </p:blipFill>
        <p:spPr>
          <a:xfrm flipH="1">
            <a:off x="274463" y="-106825"/>
            <a:ext cx="9144003" cy="5143501"/>
          </a:xfrm>
          <a:prstGeom prst="rect">
            <a:avLst/>
          </a:prstGeom>
          <a:noFill/>
          <a:ln>
            <a:noFill/>
          </a:ln>
        </p:spPr>
      </p:pic>
      <p:grpSp>
        <p:nvGrpSpPr>
          <p:cNvPr id="992" name="Google Shape;992;p43"/>
          <p:cNvGrpSpPr/>
          <p:nvPr/>
        </p:nvGrpSpPr>
        <p:grpSpPr>
          <a:xfrm>
            <a:off x="0" y="4427075"/>
            <a:ext cx="9190672" cy="716455"/>
            <a:chOff x="0" y="4427075"/>
            <a:chExt cx="9190672" cy="716455"/>
          </a:xfrm>
        </p:grpSpPr>
        <p:sp>
          <p:nvSpPr>
            <p:cNvPr id="993" name="Google Shape;993;p43"/>
            <p:cNvSpPr/>
            <p:nvPr/>
          </p:nvSpPr>
          <p:spPr>
            <a:xfrm>
              <a:off x="0" y="4427075"/>
              <a:ext cx="9190672" cy="629975"/>
            </a:xfrm>
            <a:custGeom>
              <a:rect b="b" l="l" r="r" t="t"/>
              <a:pathLst>
                <a:path extrusionOk="0" h="25199" w="284960">
                  <a:moveTo>
                    <a:pt x="0" y="0"/>
                  </a:moveTo>
                  <a:lnTo>
                    <a:pt x="0" y="25198"/>
                  </a:lnTo>
                  <a:lnTo>
                    <a:pt x="284960" y="25198"/>
                  </a:lnTo>
                  <a:lnTo>
                    <a:pt x="284960" y="0"/>
                  </a:ln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3"/>
            <p:cNvSpPr/>
            <p:nvPr/>
          </p:nvSpPr>
          <p:spPr>
            <a:xfrm>
              <a:off x="0" y="4742425"/>
              <a:ext cx="9190672" cy="401105"/>
            </a:xfrm>
            <a:custGeom>
              <a:rect b="b" l="l" r="r" t="t"/>
              <a:pathLst>
                <a:path extrusionOk="0" h="25199" w="284960">
                  <a:moveTo>
                    <a:pt x="0" y="0"/>
                  </a:moveTo>
                  <a:lnTo>
                    <a:pt x="0" y="25198"/>
                  </a:lnTo>
                  <a:lnTo>
                    <a:pt x="284960" y="25198"/>
                  </a:lnTo>
                  <a:lnTo>
                    <a:pt x="284960" y="0"/>
                  </a:ln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5" name="Google Shape;995;p43"/>
          <p:cNvSpPr/>
          <p:nvPr/>
        </p:nvSpPr>
        <p:spPr>
          <a:xfrm flipH="1">
            <a:off x="7721749" y="3954738"/>
            <a:ext cx="2111775" cy="1034725"/>
          </a:xfrm>
          <a:custGeom>
            <a:rect b="b" l="l" r="r" t="t"/>
            <a:pathLst>
              <a:path extrusionOk="0" h="41389" w="84471">
                <a:moveTo>
                  <a:pt x="21570" y="0"/>
                </a:moveTo>
                <a:cubicBezTo>
                  <a:pt x="20784" y="0"/>
                  <a:pt x="20140" y="124"/>
                  <a:pt x="19697" y="385"/>
                </a:cubicBezTo>
                <a:cubicBezTo>
                  <a:pt x="16931" y="1996"/>
                  <a:pt x="20639" y="8409"/>
                  <a:pt x="23496" y="10567"/>
                </a:cubicBezTo>
                <a:cubicBezTo>
                  <a:pt x="22212" y="10196"/>
                  <a:pt x="20831" y="10033"/>
                  <a:pt x="19501" y="10033"/>
                </a:cubicBezTo>
                <a:cubicBezTo>
                  <a:pt x="15606" y="10033"/>
                  <a:pt x="12148" y="11428"/>
                  <a:pt x="12827" y="13060"/>
                </a:cubicBezTo>
                <a:cubicBezTo>
                  <a:pt x="12730" y="13056"/>
                  <a:pt x="12633" y="13055"/>
                  <a:pt x="12537" y="13055"/>
                </a:cubicBezTo>
                <a:cubicBezTo>
                  <a:pt x="8365" y="13055"/>
                  <a:pt x="5222" y="16217"/>
                  <a:pt x="4925" y="17376"/>
                </a:cubicBezTo>
                <a:cubicBezTo>
                  <a:pt x="4590" y="18683"/>
                  <a:pt x="6718" y="21115"/>
                  <a:pt x="10882" y="21874"/>
                </a:cubicBezTo>
                <a:cubicBezTo>
                  <a:pt x="6171" y="22087"/>
                  <a:pt x="0" y="25400"/>
                  <a:pt x="3222" y="26920"/>
                </a:cubicBezTo>
                <a:cubicBezTo>
                  <a:pt x="2098" y="27042"/>
                  <a:pt x="1003" y="27346"/>
                  <a:pt x="122" y="27710"/>
                </a:cubicBezTo>
                <a:lnTo>
                  <a:pt x="122" y="41388"/>
                </a:lnTo>
                <a:lnTo>
                  <a:pt x="80853" y="41388"/>
                </a:lnTo>
                <a:cubicBezTo>
                  <a:pt x="82525" y="40537"/>
                  <a:pt x="84470" y="35431"/>
                  <a:pt x="83893" y="34732"/>
                </a:cubicBezTo>
                <a:cubicBezTo>
                  <a:pt x="83807" y="34629"/>
                  <a:pt x="83627" y="34582"/>
                  <a:pt x="83376" y="34582"/>
                </a:cubicBezTo>
                <a:cubicBezTo>
                  <a:pt x="81920" y="34582"/>
                  <a:pt x="78065" y="36154"/>
                  <a:pt x="76354" y="37528"/>
                </a:cubicBezTo>
                <a:cubicBezTo>
                  <a:pt x="77141" y="34836"/>
                  <a:pt x="76693" y="31722"/>
                  <a:pt x="75910" y="31722"/>
                </a:cubicBezTo>
                <a:cubicBezTo>
                  <a:pt x="75906" y="31722"/>
                  <a:pt x="75902" y="31722"/>
                  <a:pt x="75898" y="31723"/>
                </a:cubicBezTo>
                <a:cubicBezTo>
                  <a:pt x="75078" y="31753"/>
                  <a:pt x="73649" y="34732"/>
                  <a:pt x="73649" y="34732"/>
                </a:cubicBezTo>
                <a:cubicBezTo>
                  <a:pt x="73201" y="30966"/>
                  <a:pt x="68550" y="24026"/>
                  <a:pt x="67037" y="24026"/>
                </a:cubicBezTo>
                <a:cubicBezTo>
                  <a:pt x="67011" y="24026"/>
                  <a:pt x="66986" y="24028"/>
                  <a:pt x="66962" y="24033"/>
                </a:cubicBezTo>
                <a:cubicBezTo>
                  <a:pt x="65534" y="24306"/>
                  <a:pt x="64682" y="27771"/>
                  <a:pt x="64682" y="27771"/>
                </a:cubicBezTo>
                <a:cubicBezTo>
                  <a:pt x="64312" y="25363"/>
                  <a:pt x="61612" y="22760"/>
                  <a:pt x="59500" y="22760"/>
                </a:cubicBezTo>
                <a:cubicBezTo>
                  <a:pt x="58841" y="22760"/>
                  <a:pt x="58238" y="23014"/>
                  <a:pt x="57783" y="23607"/>
                </a:cubicBezTo>
                <a:cubicBezTo>
                  <a:pt x="58068" y="17848"/>
                  <a:pt x="54769" y="12810"/>
                  <a:pt x="53356" y="12810"/>
                </a:cubicBezTo>
                <a:cubicBezTo>
                  <a:pt x="53262" y="12810"/>
                  <a:pt x="53177" y="12832"/>
                  <a:pt x="53102" y="12877"/>
                </a:cubicBezTo>
                <a:cubicBezTo>
                  <a:pt x="51916" y="13607"/>
                  <a:pt x="51916" y="16342"/>
                  <a:pt x="52038" y="18136"/>
                </a:cubicBezTo>
                <a:cubicBezTo>
                  <a:pt x="51781" y="15106"/>
                  <a:pt x="50422" y="13958"/>
                  <a:pt x="48845" y="13958"/>
                </a:cubicBezTo>
                <a:cubicBezTo>
                  <a:pt x="48745" y="13958"/>
                  <a:pt x="48644" y="13963"/>
                  <a:pt x="48542" y="13972"/>
                </a:cubicBezTo>
                <a:cubicBezTo>
                  <a:pt x="47704" y="9209"/>
                  <a:pt x="41257" y="4181"/>
                  <a:pt x="38800" y="4181"/>
                </a:cubicBezTo>
                <a:cubicBezTo>
                  <a:pt x="38764" y="4181"/>
                  <a:pt x="38729" y="4182"/>
                  <a:pt x="38694" y="4184"/>
                </a:cubicBezTo>
                <a:cubicBezTo>
                  <a:pt x="36293" y="4336"/>
                  <a:pt x="36870" y="8075"/>
                  <a:pt x="36870" y="8075"/>
                </a:cubicBezTo>
                <a:cubicBezTo>
                  <a:pt x="33483" y="3312"/>
                  <a:pt x="25634" y="0"/>
                  <a:pt x="21570" y="0"/>
                </a:cubicBez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6" name="Google Shape;996;p43"/>
          <p:cNvGrpSpPr/>
          <p:nvPr/>
        </p:nvGrpSpPr>
        <p:grpSpPr>
          <a:xfrm>
            <a:off x="311473" y="-330492"/>
            <a:ext cx="1307625" cy="1508625"/>
            <a:chOff x="-926000" y="770875"/>
            <a:chExt cx="1307625" cy="1508625"/>
          </a:xfrm>
        </p:grpSpPr>
        <p:sp>
          <p:nvSpPr>
            <p:cNvPr id="997" name="Google Shape;997;p43"/>
            <p:cNvSpPr/>
            <p:nvPr/>
          </p:nvSpPr>
          <p:spPr>
            <a:xfrm>
              <a:off x="-344750" y="775050"/>
              <a:ext cx="726375" cy="1004075"/>
            </a:xfrm>
            <a:custGeom>
              <a:rect b="b" l="l" r="r" t="t"/>
              <a:pathLst>
                <a:path extrusionOk="0" h="40163" w="29055">
                  <a:moveTo>
                    <a:pt x="1101" y="1"/>
                  </a:moveTo>
                  <a:lnTo>
                    <a:pt x="0" y="6105"/>
                  </a:lnTo>
                  <a:lnTo>
                    <a:pt x="3336" y="12376"/>
                  </a:lnTo>
                  <a:lnTo>
                    <a:pt x="11342" y="15779"/>
                  </a:lnTo>
                  <a:lnTo>
                    <a:pt x="11342" y="22250"/>
                  </a:lnTo>
                  <a:lnTo>
                    <a:pt x="17146" y="29522"/>
                  </a:lnTo>
                  <a:lnTo>
                    <a:pt x="21816" y="30723"/>
                  </a:lnTo>
                  <a:lnTo>
                    <a:pt x="24084" y="35026"/>
                  </a:lnTo>
                  <a:lnTo>
                    <a:pt x="27220" y="37094"/>
                  </a:lnTo>
                  <a:lnTo>
                    <a:pt x="28487" y="40163"/>
                  </a:lnTo>
                  <a:lnTo>
                    <a:pt x="29054" y="39929"/>
                  </a:lnTo>
                  <a:lnTo>
                    <a:pt x="27753" y="36694"/>
                  </a:lnTo>
                  <a:lnTo>
                    <a:pt x="24584" y="34592"/>
                  </a:lnTo>
                  <a:lnTo>
                    <a:pt x="22249" y="30189"/>
                  </a:lnTo>
                  <a:lnTo>
                    <a:pt x="17479" y="28988"/>
                  </a:lnTo>
                  <a:lnTo>
                    <a:pt x="11975" y="22016"/>
                  </a:lnTo>
                  <a:lnTo>
                    <a:pt x="11975" y="15378"/>
                  </a:lnTo>
                  <a:lnTo>
                    <a:pt x="3769" y="11876"/>
                  </a:lnTo>
                  <a:lnTo>
                    <a:pt x="667" y="6005"/>
                  </a:lnTo>
                  <a:lnTo>
                    <a:pt x="1701" y="101"/>
                  </a:lnTo>
                  <a:lnTo>
                    <a:pt x="110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3"/>
            <p:cNvSpPr/>
            <p:nvPr/>
          </p:nvSpPr>
          <p:spPr>
            <a:xfrm>
              <a:off x="-357275" y="1324625"/>
              <a:ext cx="311075" cy="954875"/>
            </a:xfrm>
            <a:custGeom>
              <a:rect b="b" l="l" r="r" t="t"/>
              <a:pathLst>
                <a:path extrusionOk="0" h="38195" w="12443">
                  <a:moveTo>
                    <a:pt x="11876" y="0"/>
                  </a:moveTo>
                  <a:lnTo>
                    <a:pt x="8173" y="7105"/>
                  </a:lnTo>
                  <a:lnTo>
                    <a:pt x="9975" y="10608"/>
                  </a:lnTo>
                  <a:lnTo>
                    <a:pt x="2402" y="17946"/>
                  </a:lnTo>
                  <a:lnTo>
                    <a:pt x="2402" y="21349"/>
                  </a:lnTo>
                  <a:lnTo>
                    <a:pt x="1" y="25385"/>
                  </a:lnTo>
                  <a:lnTo>
                    <a:pt x="2736" y="31456"/>
                  </a:lnTo>
                  <a:lnTo>
                    <a:pt x="2402" y="33591"/>
                  </a:lnTo>
                  <a:lnTo>
                    <a:pt x="3537" y="36093"/>
                  </a:lnTo>
                  <a:lnTo>
                    <a:pt x="1569" y="37694"/>
                  </a:lnTo>
                  <a:lnTo>
                    <a:pt x="1969" y="38194"/>
                  </a:lnTo>
                  <a:lnTo>
                    <a:pt x="4304" y="36259"/>
                  </a:lnTo>
                  <a:lnTo>
                    <a:pt x="3070" y="33491"/>
                  </a:lnTo>
                  <a:lnTo>
                    <a:pt x="3370" y="31389"/>
                  </a:lnTo>
                  <a:lnTo>
                    <a:pt x="701" y="25418"/>
                  </a:lnTo>
                  <a:lnTo>
                    <a:pt x="3036" y="21515"/>
                  </a:lnTo>
                  <a:lnTo>
                    <a:pt x="3036" y="18213"/>
                  </a:lnTo>
                  <a:lnTo>
                    <a:pt x="10742" y="10741"/>
                  </a:lnTo>
                  <a:lnTo>
                    <a:pt x="8874" y="7105"/>
                  </a:lnTo>
                  <a:lnTo>
                    <a:pt x="12443" y="300"/>
                  </a:lnTo>
                  <a:lnTo>
                    <a:pt x="1187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3"/>
            <p:cNvSpPr/>
            <p:nvPr/>
          </p:nvSpPr>
          <p:spPr>
            <a:xfrm>
              <a:off x="-591600" y="1770775"/>
              <a:ext cx="307750" cy="316075"/>
            </a:xfrm>
            <a:custGeom>
              <a:rect b="b" l="l" r="r" t="t"/>
              <a:pathLst>
                <a:path extrusionOk="0" h="12643" w="12310">
                  <a:moveTo>
                    <a:pt x="11909" y="0"/>
                  </a:moveTo>
                  <a:lnTo>
                    <a:pt x="7739" y="3636"/>
                  </a:lnTo>
                  <a:lnTo>
                    <a:pt x="1702" y="5638"/>
                  </a:lnTo>
                  <a:lnTo>
                    <a:pt x="1702" y="9507"/>
                  </a:lnTo>
                  <a:lnTo>
                    <a:pt x="0" y="12309"/>
                  </a:lnTo>
                  <a:lnTo>
                    <a:pt x="534" y="12643"/>
                  </a:lnTo>
                  <a:lnTo>
                    <a:pt x="2302" y="9674"/>
                  </a:lnTo>
                  <a:lnTo>
                    <a:pt x="2302" y="6105"/>
                  </a:lnTo>
                  <a:lnTo>
                    <a:pt x="8073" y="4203"/>
                  </a:lnTo>
                  <a:lnTo>
                    <a:pt x="12309" y="467"/>
                  </a:lnTo>
                  <a:lnTo>
                    <a:pt x="1190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3"/>
            <p:cNvSpPr/>
            <p:nvPr/>
          </p:nvSpPr>
          <p:spPr>
            <a:xfrm>
              <a:off x="-106250" y="1591475"/>
              <a:ext cx="148450" cy="495375"/>
            </a:xfrm>
            <a:custGeom>
              <a:rect b="b" l="l" r="r" t="t"/>
              <a:pathLst>
                <a:path extrusionOk="0" h="19815" w="5938">
                  <a:moveTo>
                    <a:pt x="0" y="0"/>
                  </a:moveTo>
                  <a:lnTo>
                    <a:pt x="0" y="7939"/>
                  </a:lnTo>
                  <a:lnTo>
                    <a:pt x="5237" y="12409"/>
                  </a:lnTo>
                  <a:lnTo>
                    <a:pt x="4070" y="17947"/>
                  </a:lnTo>
                  <a:lnTo>
                    <a:pt x="5337" y="19815"/>
                  </a:lnTo>
                  <a:lnTo>
                    <a:pt x="5838" y="19481"/>
                  </a:lnTo>
                  <a:lnTo>
                    <a:pt x="4737" y="17813"/>
                  </a:lnTo>
                  <a:lnTo>
                    <a:pt x="5938" y="12176"/>
                  </a:lnTo>
                  <a:lnTo>
                    <a:pt x="601" y="7639"/>
                  </a:lnTo>
                  <a:lnTo>
                    <a:pt x="60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3"/>
            <p:cNvSpPr/>
            <p:nvPr/>
          </p:nvSpPr>
          <p:spPr>
            <a:xfrm>
              <a:off x="26350" y="1895025"/>
              <a:ext cx="129275" cy="147625"/>
            </a:xfrm>
            <a:custGeom>
              <a:rect b="b" l="l" r="r" t="t"/>
              <a:pathLst>
                <a:path extrusionOk="0" h="5905" w="5171">
                  <a:moveTo>
                    <a:pt x="567" y="0"/>
                  </a:moveTo>
                  <a:lnTo>
                    <a:pt x="0" y="267"/>
                  </a:lnTo>
                  <a:lnTo>
                    <a:pt x="1101" y="2769"/>
                  </a:lnTo>
                  <a:lnTo>
                    <a:pt x="2402" y="3403"/>
                  </a:lnTo>
                  <a:lnTo>
                    <a:pt x="3169" y="5304"/>
                  </a:lnTo>
                  <a:lnTo>
                    <a:pt x="4970" y="5905"/>
                  </a:lnTo>
                  <a:lnTo>
                    <a:pt x="5170" y="5304"/>
                  </a:lnTo>
                  <a:lnTo>
                    <a:pt x="3636" y="4804"/>
                  </a:lnTo>
                  <a:lnTo>
                    <a:pt x="2902" y="2969"/>
                  </a:lnTo>
                  <a:lnTo>
                    <a:pt x="1601" y="2335"/>
                  </a:lnTo>
                  <a:lnTo>
                    <a:pt x="5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3"/>
            <p:cNvSpPr/>
            <p:nvPr/>
          </p:nvSpPr>
          <p:spPr>
            <a:xfrm>
              <a:off x="-171300" y="1780775"/>
              <a:ext cx="78400" cy="266050"/>
            </a:xfrm>
            <a:custGeom>
              <a:rect b="b" l="l" r="r" t="t"/>
              <a:pathLst>
                <a:path extrusionOk="0" h="10642" w="3136">
                  <a:moveTo>
                    <a:pt x="2669" y="0"/>
                  </a:moveTo>
                  <a:lnTo>
                    <a:pt x="0" y="2769"/>
                  </a:lnTo>
                  <a:lnTo>
                    <a:pt x="1268" y="6972"/>
                  </a:lnTo>
                  <a:lnTo>
                    <a:pt x="501" y="8206"/>
                  </a:lnTo>
                  <a:lnTo>
                    <a:pt x="834" y="9441"/>
                  </a:lnTo>
                  <a:lnTo>
                    <a:pt x="634" y="10541"/>
                  </a:lnTo>
                  <a:lnTo>
                    <a:pt x="1235" y="10641"/>
                  </a:lnTo>
                  <a:lnTo>
                    <a:pt x="1468" y="9407"/>
                  </a:lnTo>
                  <a:lnTo>
                    <a:pt x="1168" y="8306"/>
                  </a:lnTo>
                  <a:lnTo>
                    <a:pt x="1968" y="7072"/>
                  </a:lnTo>
                  <a:lnTo>
                    <a:pt x="701" y="2936"/>
                  </a:lnTo>
                  <a:lnTo>
                    <a:pt x="3136" y="434"/>
                  </a:lnTo>
                  <a:lnTo>
                    <a:pt x="266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3"/>
            <p:cNvSpPr/>
            <p:nvPr/>
          </p:nvSpPr>
          <p:spPr>
            <a:xfrm>
              <a:off x="-498200" y="1042750"/>
              <a:ext cx="165150" cy="566250"/>
            </a:xfrm>
            <a:custGeom>
              <a:rect b="b" l="l" r="r" t="t"/>
              <a:pathLst>
                <a:path extrusionOk="0" h="22650" w="6606">
                  <a:moveTo>
                    <a:pt x="5971" y="0"/>
                  </a:moveTo>
                  <a:lnTo>
                    <a:pt x="5338" y="34"/>
                  </a:lnTo>
                  <a:lnTo>
                    <a:pt x="5938" y="7839"/>
                  </a:lnTo>
                  <a:lnTo>
                    <a:pt x="0" y="12776"/>
                  </a:lnTo>
                  <a:lnTo>
                    <a:pt x="1635" y="19648"/>
                  </a:lnTo>
                  <a:lnTo>
                    <a:pt x="367" y="22383"/>
                  </a:lnTo>
                  <a:lnTo>
                    <a:pt x="934" y="22650"/>
                  </a:lnTo>
                  <a:lnTo>
                    <a:pt x="2302" y="19714"/>
                  </a:lnTo>
                  <a:lnTo>
                    <a:pt x="701" y="13010"/>
                  </a:lnTo>
                  <a:lnTo>
                    <a:pt x="6605" y="8140"/>
                  </a:lnTo>
                  <a:lnTo>
                    <a:pt x="59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3"/>
            <p:cNvSpPr/>
            <p:nvPr/>
          </p:nvSpPr>
          <p:spPr>
            <a:xfrm>
              <a:off x="-703350" y="1357975"/>
              <a:ext cx="217675" cy="276050"/>
            </a:xfrm>
            <a:custGeom>
              <a:rect b="b" l="l" r="r" t="t"/>
              <a:pathLst>
                <a:path extrusionOk="0" h="11042" w="8707">
                  <a:moveTo>
                    <a:pt x="8440" y="0"/>
                  </a:moveTo>
                  <a:lnTo>
                    <a:pt x="3636" y="2235"/>
                  </a:lnTo>
                  <a:lnTo>
                    <a:pt x="3203" y="4203"/>
                  </a:lnTo>
                  <a:lnTo>
                    <a:pt x="1735" y="5738"/>
                  </a:lnTo>
                  <a:lnTo>
                    <a:pt x="2602" y="7105"/>
                  </a:lnTo>
                  <a:lnTo>
                    <a:pt x="1" y="10675"/>
                  </a:lnTo>
                  <a:lnTo>
                    <a:pt x="501" y="11042"/>
                  </a:lnTo>
                  <a:lnTo>
                    <a:pt x="3370" y="7139"/>
                  </a:lnTo>
                  <a:lnTo>
                    <a:pt x="2502" y="5805"/>
                  </a:lnTo>
                  <a:lnTo>
                    <a:pt x="3770" y="4504"/>
                  </a:lnTo>
                  <a:lnTo>
                    <a:pt x="4170" y="2669"/>
                  </a:lnTo>
                  <a:lnTo>
                    <a:pt x="8707" y="567"/>
                  </a:lnTo>
                  <a:lnTo>
                    <a:pt x="84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3"/>
            <p:cNvSpPr/>
            <p:nvPr/>
          </p:nvSpPr>
          <p:spPr>
            <a:xfrm>
              <a:off x="-648300" y="1535600"/>
              <a:ext cx="36700" cy="232700"/>
            </a:xfrm>
            <a:custGeom>
              <a:rect b="b" l="l" r="r" t="t"/>
              <a:pathLst>
                <a:path extrusionOk="0" h="9308" w="1468">
                  <a:moveTo>
                    <a:pt x="1101" y="0"/>
                  </a:moveTo>
                  <a:lnTo>
                    <a:pt x="467" y="34"/>
                  </a:lnTo>
                  <a:lnTo>
                    <a:pt x="801" y="5671"/>
                  </a:lnTo>
                  <a:lnTo>
                    <a:pt x="0" y="6672"/>
                  </a:lnTo>
                  <a:lnTo>
                    <a:pt x="834" y="9307"/>
                  </a:lnTo>
                  <a:lnTo>
                    <a:pt x="1434" y="9107"/>
                  </a:lnTo>
                  <a:lnTo>
                    <a:pt x="701" y="6805"/>
                  </a:lnTo>
                  <a:lnTo>
                    <a:pt x="1468" y="5905"/>
                  </a:lnTo>
                  <a:lnTo>
                    <a:pt x="110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3"/>
            <p:cNvSpPr/>
            <p:nvPr/>
          </p:nvSpPr>
          <p:spPr>
            <a:xfrm>
              <a:off x="-315575" y="770875"/>
              <a:ext cx="567100" cy="462875"/>
            </a:xfrm>
            <a:custGeom>
              <a:rect b="b" l="l" r="r" t="t"/>
              <a:pathLst>
                <a:path extrusionOk="0" h="18515" w="22684">
                  <a:moveTo>
                    <a:pt x="468" y="1"/>
                  </a:moveTo>
                  <a:lnTo>
                    <a:pt x="1" y="435"/>
                  </a:lnTo>
                  <a:lnTo>
                    <a:pt x="4404" y="5471"/>
                  </a:lnTo>
                  <a:lnTo>
                    <a:pt x="8940" y="6906"/>
                  </a:lnTo>
                  <a:lnTo>
                    <a:pt x="11109" y="9941"/>
                  </a:lnTo>
                  <a:lnTo>
                    <a:pt x="19014" y="12510"/>
                  </a:lnTo>
                  <a:lnTo>
                    <a:pt x="19014" y="16813"/>
                  </a:lnTo>
                  <a:lnTo>
                    <a:pt x="22417" y="18514"/>
                  </a:lnTo>
                  <a:lnTo>
                    <a:pt x="22683" y="17947"/>
                  </a:lnTo>
                  <a:lnTo>
                    <a:pt x="19648" y="16446"/>
                  </a:lnTo>
                  <a:lnTo>
                    <a:pt x="19648" y="12076"/>
                  </a:lnTo>
                  <a:lnTo>
                    <a:pt x="11509" y="9408"/>
                  </a:lnTo>
                  <a:lnTo>
                    <a:pt x="9307" y="6372"/>
                  </a:lnTo>
                  <a:lnTo>
                    <a:pt x="4771" y="4904"/>
                  </a:lnTo>
                  <a:lnTo>
                    <a:pt x="4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3"/>
            <p:cNvSpPr/>
            <p:nvPr/>
          </p:nvSpPr>
          <p:spPr>
            <a:xfrm>
              <a:off x="121400" y="1181175"/>
              <a:ext cx="55075" cy="221850"/>
            </a:xfrm>
            <a:custGeom>
              <a:rect b="b" l="l" r="r" t="t"/>
              <a:pathLst>
                <a:path extrusionOk="0" h="8874" w="2203">
                  <a:moveTo>
                    <a:pt x="1635" y="1"/>
                  </a:moveTo>
                  <a:lnTo>
                    <a:pt x="434" y="1101"/>
                  </a:lnTo>
                  <a:lnTo>
                    <a:pt x="1001" y="3170"/>
                  </a:lnTo>
                  <a:lnTo>
                    <a:pt x="1" y="6172"/>
                  </a:lnTo>
                  <a:lnTo>
                    <a:pt x="1502" y="8040"/>
                  </a:lnTo>
                  <a:lnTo>
                    <a:pt x="1335" y="8707"/>
                  </a:lnTo>
                  <a:lnTo>
                    <a:pt x="1935" y="8874"/>
                  </a:lnTo>
                  <a:lnTo>
                    <a:pt x="2202" y="7906"/>
                  </a:lnTo>
                  <a:lnTo>
                    <a:pt x="701" y="6038"/>
                  </a:lnTo>
                  <a:lnTo>
                    <a:pt x="1635" y="3203"/>
                  </a:lnTo>
                  <a:lnTo>
                    <a:pt x="1135" y="1302"/>
                  </a:lnTo>
                  <a:lnTo>
                    <a:pt x="2069" y="434"/>
                  </a:lnTo>
                  <a:lnTo>
                    <a:pt x="163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3"/>
            <p:cNvSpPr/>
            <p:nvPr/>
          </p:nvSpPr>
          <p:spPr>
            <a:xfrm>
              <a:off x="158925" y="1533100"/>
              <a:ext cx="55075" cy="378625"/>
            </a:xfrm>
            <a:custGeom>
              <a:rect b="b" l="l" r="r" t="t"/>
              <a:pathLst>
                <a:path extrusionOk="0" h="15145" w="2203">
                  <a:moveTo>
                    <a:pt x="1602" y="0"/>
                  </a:moveTo>
                  <a:lnTo>
                    <a:pt x="1" y="3269"/>
                  </a:lnTo>
                  <a:lnTo>
                    <a:pt x="1202" y="6105"/>
                  </a:lnTo>
                  <a:lnTo>
                    <a:pt x="1" y="8673"/>
                  </a:lnTo>
                  <a:lnTo>
                    <a:pt x="835" y="9841"/>
                  </a:lnTo>
                  <a:lnTo>
                    <a:pt x="1569" y="15145"/>
                  </a:lnTo>
                  <a:lnTo>
                    <a:pt x="2202" y="15045"/>
                  </a:lnTo>
                  <a:lnTo>
                    <a:pt x="1435" y="9607"/>
                  </a:lnTo>
                  <a:lnTo>
                    <a:pt x="701" y="8607"/>
                  </a:lnTo>
                  <a:lnTo>
                    <a:pt x="1869" y="6138"/>
                  </a:lnTo>
                  <a:lnTo>
                    <a:pt x="701" y="3303"/>
                  </a:lnTo>
                  <a:lnTo>
                    <a:pt x="2169" y="267"/>
                  </a:lnTo>
                  <a:lnTo>
                    <a:pt x="160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3"/>
            <p:cNvSpPr/>
            <p:nvPr/>
          </p:nvSpPr>
          <p:spPr>
            <a:xfrm>
              <a:off x="-926000" y="924325"/>
              <a:ext cx="374450" cy="584625"/>
            </a:xfrm>
            <a:custGeom>
              <a:rect b="b" l="l" r="r" t="t"/>
              <a:pathLst>
                <a:path extrusionOk="0" h="23385" w="14978">
                  <a:moveTo>
                    <a:pt x="14377" y="1"/>
                  </a:moveTo>
                  <a:lnTo>
                    <a:pt x="12309" y="8273"/>
                  </a:lnTo>
                  <a:lnTo>
                    <a:pt x="9140" y="11209"/>
                  </a:lnTo>
                  <a:lnTo>
                    <a:pt x="8773" y="15212"/>
                  </a:lnTo>
                  <a:lnTo>
                    <a:pt x="934" y="21249"/>
                  </a:lnTo>
                  <a:lnTo>
                    <a:pt x="901" y="21316"/>
                  </a:lnTo>
                  <a:lnTo>
                    <a:pt x="0" y="23084"/>
                  </a:lnTo>
                  <a:lnTo>
                    <a:pt x="567" y="23384"/>
                  </a:lnTo>
                  <a:lnTo>
                    <a:pt x="1368" y="21716"/>
                  </a:lnTo>
                  <a:lnTo>
                    <a:pt x="9374" y="15545"/>
                  </a:lnTo>
                  <a:lnTo>
                    <a:pt x="9740" y="11509"/>
                  </a:lnTo>
                  <a:lnTo>
                    <a:pt x="12876" y="8607"/>
                  </a:lnTo>
                  <a:lnTo>
                    <a:pt x="14978" y="134"/>
                  </a:lnTo>
                  <a:lnTo>
                    <a:pt x="143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3"/>
            <p:cNvSpPr/>
            <p:nvPr/>
          </p:nvSpPr>
          <p:spPr>
            <a:xfrm>
              <a:off x="-901000" y="1201200"/>
              <a:ext cx="214350" cy="164300"/>
            </a:xfrm>
            <a:custGeom>
              <a:rect b="b" l="l" r="r" t="t"/>
              <a:pathLst>
                <a:path extrusionOk="0" h="6572" w="8574">
                  <a:moveTo>
                    <a:pt x="8307" y="0"/>
                  </a:moveTo>
                  <a:lnTo>
                    <a:pt x="4104" y="1868"/>
                  </a:lnTo>
                  <a:lnTo>
                    <a:pt x="3737" y="2902"/>
                  </a:lnTo>
                  <a:lnTo>
                    <a:pt x="1402" y="4070"/>
                  </a:lnTo>
                  <a:lnTo>
                    <a:pt x="1402" y="4937"/>
                  </a:lnTo>
                  <a:lnTo>
                    <a:pt x="1" y="6105"/>
                  </a:lnTo>
                  <a:lnTo>
                    <a:pt x="401" y="6572"/>
                  </a:lnTo>
                  <a:lnTo>
                    <a:pt x="2036" y="5237"/>
                  </a:lnTo>
                  <a:lnTo>
                    <a:pt x="2036" y="4437"/>
                  </a:lnTo>
                  <a:lnTo>
                    <a:pt x="4271" y="3336"/>
                  </a:lnTo>
                  <a:lnTo>
                    <a:pt x="4604" y="2335"/>
                  </a:lnTo>
                  <a:lnTo>
                    <a:pt x="8574" y="567"/>
                  </a:lnTo>
                  <a:lnTo>
                    <a:pt x="830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3"/>
            <p:cNvSpPr/>
            <p:nvPr/>
          </p:nvSpPr>
          <p:spPr>
            <a:xfrm>
              <a:off x="-911825" y="1458875"/>
              <a:ext cx="49225" cy="221025"/>
            </a:xfrm>
            <a:custGeom>
              <a:rect b="b" l="l" r="r" t="t"/>
              <a:pathLst>
                <a:path extrusionOk="0" h="8841" w="1969">
                  <a:moveTo>
                    <a:pt x="834" y="1"/>
                  </a:moveTo>
                  <a:lnTo>
                    <a:pt x="267" y="267"/>
                  </a:lnTo>
                  <a:lnTo>
                    <a:pt x="1268" y="2369"/>
                  </a:lnTo>
                  <a:lnTo>
                    <a:pt x="234" y="4504"/>
                  </a:lnTo>
                  <a:lnTo>
                    <a:pt x="734" y="5605"/>
                  </a:lnTo>
                  <a:lnTo>
                    <a:pt x="34" y="7506"/>
                  </a:lnTo>
                  <a:lnTo>
                    <a:pt x="0" y="8840"/>
                  </a:lnTo>
                  <a:lnTo>
                    <a:pt x="634" y="8840"/>
                  </a:lnTo>
                  <a:lnTo>
                    <a:pt x="634" y="7673"/>
                  </a:lnTo>
                  <a:lnTo>
                    <a:pt x="1435" y="5571"/>
                  </a:lnTo>
                  <a:lnTo>
                    <a:pt x="901" y="4504"/>
                  </a:lnTo>
                  <a:lnTo>
                    <a:pt x="1968" y="2369"/>
                  </a:lnTo>
                  <a:lnTo>
                    <a:pt x="8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3"/>
            <p:cNvSpPr/>
            <p:nvPr/>
          </p:nvSpPr>
          <p:spPr>
            <a:xfrm>
              <a:off x="39675" y="1608975"/>
              <a:ext cx="132625" cy="170150"/>
            </a:xfrm>
            <a:custGeom>
              <a:rect b="b" l="l" r="r" t="t"/>
              <a:pathLst>
                <a:path extrusionOk="0" h="6806" w="5305">
                  <a:moveTo>
                    <a:pt x="4938" y="1"/>
                  </a:moveTo>
                  <a:lnTo>
                    <a:pt x="1769" y="2102"/>
                  </a:lnTo>
                  <a:lnTo>
                    <a:pt x="2069" y="3003"/>
                  </a:lnTo>
                  <a:lnTo>
                    <a:pt x="1" y="4971"/>
                  </a:lnTo>
                  <a:lnTo>
                    <a:pt x="635" y="6806"/>
                  </a:lnTo>
                  <a:lnTo>
                    <a:pt x="1235" y="6572"/>
                  </a:lnTo>
                  <a:lnTo>
                    <a:pt x="735" y="5138"/>
                  </a:lnTo>
                  <a:lnTo>
                    <a:pt x="2803" y="3170"/>
                  </a:lnTo>
                  <a:lnTo>
                    <a:pt x="2503" y="2369"/>
                  </a:lnTo>
                  <a:lnTo>
                    <a:pt x="5305" y="501"/>
                  </a:lnTo>
                  <a:lnTo>
                    <a:pt x="493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3"/>
            <p:cNvSpPr/>
            <p:nvPr/>
          </p:nvSpPr>
          <p:spPr>
            <a:xfrm>
              <a:off x="182275" y="1769925"/>
              <a:ext cx="169325" cy="216850"/>
            </a:xfrm>
            <a:custGeom>
              <a:rect b="b" l="l" r="r" t="t"/>
              <a:pathLst>
                <a:path extrusionOk="0" h="8674" w="6773">
                  <a:moveTo>
                    <a:pt x="368" y="1"/>
                  </a:moveTo>
                  <a:lnTo>
                    <a:pt x="1" y="501"/>
                  </a:lnTo>
                  <a:lnTo>
                    <a:pt x="1735" y="1769"/>
                  </a:lnTo>
                  <a:lnTo>
                    <a:pt x="2870" y="3904"/>
                  </a:lnTo>
                  <a:lnTo>
                    <a:pt x="4871" y="5305"/>
                  </a:lnTo>
                  <a:lnTo>
                    <a:pt x="4871" y="7206"/>
                  </a:lnTo>
                  <a:lnTo>
                    <a:pt x="6339" y="8674"/>
                  </a:lnTo>
                  <a:lnTo>
                    <a:pt x="6772" y="8240"/>
                  </a:lnTo>
                  <a:lnTo>
                    <a:pt x="5505" y="6973"/>
                  </a:lnTo>
                  <a:lnTo>
                    <a:pt x="5505" y="4971"/>
                  </a:lnTo>
                  <a:lnTo>
                    <a:pt x="3337" y="3470"/>
                  </a:lnTo>
                  <a:lnTo>
                    <a:pt x="2202" y="1335"/>
                  </a:lnTo>
                  <a:lnTo>
                    <a:pt x="3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3"/>
            <p:cNvSpPr/>
            <p:nvPr/>
          </p:nvSpPr>
          <p:spPr>
            <a:xfrm>
              <a:off x="-37875" y="1007725"/>
              <a:ext cx="95925" cy="346925"/>
            </a:xfrm>
            <a:custGeom>
              <a:rect b="b" l="l" r="r" t="t"/>
              <a:pathLst>
                <a:path extrusionOk="0" h="13877" w="3837">
                  <a:moveTo>
                    <a:pt x="434" y="0"/>
                  </a:moveTo>
                  <a:lnTo>
                    <a:pt x="1" y="434"/>
                  </a:lnTo>
                  <a:lnTo>
                    <a:pt x="2502" y="2902"/>
                  </a:lnTo>
                  <a:lnTo>
                    <a:pt x="2169" y="4103"/>
                  </a:lnTo>
                  <a:lnTo>
                    <a:pt x="3103" y="5171"/>
                  </a:lnTo>
                  <a:lnTo>
                    <a:pt x="2202" y="8006"/>
                  </a:lnTo>
                  <a:lnTo>
                    <a:pt x="2536" y="10508"/>
                  </a:lnTo>
                  <a:lnTo>
                    <a:pt x="3103" y="11409"/>
                  </a:lnTo>
                  <a:lnTo>
                    <a:pt x="1568" y="13510"/>
                  </a:lnTo>
                  <a:lnTo>
                    <a:pt x="2102" y="13877"/>
                  </a:lnTo>
                  <a:lnTo>
                    <a:pt x="3837" y="11442"/>
                  </a:lnTo>
                  <a:lnTo>
                    <a:pt x="3136" y="10308"/>
                  </a:lnTo>
                  <a:lnTo>
                    <a:pt x="2836" y="8073"/>
                  </a:lnTo>
                  <a:lnTo>
                    <a:pt x="3803" y="5037"/>
                  </a:lnTo>
                  <a:lnTo>
                    <a:pt x="2869" y="3937"/>
                  </a:lnTo>
                  <a:lnTo>
                    <a:pt x="3203" y="2736"/>
                  </a:lnTo>
                  <a:lnTo>
                    <a:pt x="4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3"/>
            <p:cNvSpPr/>
            <p:nvPr/>
          </p:nvSpPr>
          <p:spPr>
            <a:xfrm>
              <a:off x="-549900" y="1910875"/>
              <a:ext cx="80075" cy="301075"/>
            </a:xfrm>
            <a:custGeom>
              <a:rect b="b" l="l" r="r" t="t"/>
              <a:pathLst>
                <a:path extrusionOk="0" h="12043" w="3203">
                  <a:moveTo>
                    <a:pt x="534" y="0"/>
                  </a:moveTo>
                  <a:lnTo>
                    <a:pt x="0" y="334"/>
                  </a:lnTo>
                  <a:lnTo>
                    <a:pt x="2469" y="4137"/>
                  </a:lnTo>
                  <a:lnTo>
                    <a:pt x="1668" y="5738"/>
                  </a:lnTo>
                  <a:lnTo>
                    <a:pt x="2502" y="6705"/>
                  </a:lnTo>
                  <a:lnTo>
                    <a:pt x="2035" y="10074"/>
                  </a:lnTo>
                  <a:lnTo>
                    <a:pt x="2535" y="12042"/>
                  </a:lnTo>
                  <a:lnTo>
                    <a:pt x="3136" y="11875"/>
                  </a:lnTo>
                  <a:lnTo>
                    <a:pt x="2669" y="10041"/>
                  </a:lnTo>
                  <a:lnTo>
                    <a:pt x="3169" y="6538"/>
                  </a:lnTo>
                  <a:lnTo>
                    <a:pt x="2402" y="5638"/>
                  </a:lnTo>
                  <a:lnTo>
                    <a:pt x="3203" y="4103"/>
                  </a:lnTo>
                  <a:lnTo>
                    <a:pt x="5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3"/>
            <p:cNvSpPr/>
            <p:nvPr/>
          </p:nvSpPr>
          <p:spPr>
            <a:xfrm>
              <a:off x="-709175" y="2000925"/>
              <a:ext cx="172625" cy="155975"/>
            </a:xfrm>
            <a:custGeom>
              <a:rect b="b" l="l" r="r" t="t"/>
              <a:pathLst>
                <a:path extrusionOk="0" h="6239" w="6905">
                  <a:moveTo>
                    <a:pt x="6738" y="1"/>
                  </a:moveTo>
                  <a:lnTo>
                    <a:pt x="3369" y="1068"/>
                  </a:lnTo>
                  <a:lnTo>
                    <a:pt x="3069" y="1869"/>
                  </a:lnTo>
                  <a:lnTo>
                    <a:pt x="834" y="3370"/>
                  </a:lnTo>
                  <a:lnTo>
                    <a:pt x="0" y="3804"/>
                  </a:lnTo>
                  <a:lnTo>
                    <a:pt x="0" y="6239"/>
                  </a:lnTo>
                  <a:lnTo>
                    <a:pt x="634" y="6239"/>
                  </a:lnTo>
                  <a:lnTo>
                    <a:pt x="634" y="4170"/>
                  </a:lnTo>
                  <a:lnTo>
                    <a:pt x="1134" y="3904"/>
                  </a:lnTo>
                  <a:lnTo>
                    <a:pt x="3603" y="2269"/>
                  </a:lnTo>
                  <a:lnTo>
                    <a:pt x="3836" y="1569"/>
                  </a:lnTo>
                  <a:lnTo>
                    <a:pt x="6905" y="601"/>
                  </a:lnTo>
                  <a:lnTo>
                    <a:pt x="673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020" name="Shape 1020"/>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021" name="Shape 1021"/>
        <p:cNvGrpSpPr/>
        <p:nvPr/>
      </p:nvGrpSpPr>
      <p:grpSpPr>
        <a:xfrm>
          <a:off x="0" y="0"/>
          <a:ext cx="0" cy="0"/>
          <a:chOff x="0" y="0"/>
          <a:chExt cx="0" cy="0"/>
        </a:xfrm>
      </p:grpSpPr>
      <p:sp>
        <p:nvSpPr>
          <p:cNvPr id="1022" name="Google Shape;1022;p4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pic>
        <p:nvPicPr>
          <p:cNvPr id="68" name="Google Shape;68;p6"/>
          <p:cNvPicPr preferRelativeResize="0"/>
          <p:nvPr/>
        </p:nvPicPr>
        <p:blipFill>
          <a:blip r:embed="rId2">
            <a:alphaModFix amt="29000"/>
          </a:blip>
          <a:stretch>
            <a:fillRect/>
          </a:stretch>
        </p:blipFill>
        <p:spPr>
          <a:xfrm flipH="1">
            <a:off x="-30337" y="-411625"/>
            <a:ext cx="9144003" cy="5143501"/>
          </a:xfrm>
          <a:prstGeom prst="rect">
            <a:avLst/>
          </a:prstGeom>
          <a:noFill/>
          <a:ln>
            <a:noFill/>
          </a:ln>
        </p:spPr>
      </p:pic>
      <p:grpSp>
        <p:nvGrpSpPr>
          <p:cNvPr id="69" name="Google Shape;69;p6"/>
          <p:cNvGrpSpPr/>
          <p:nvPr/>
        </p:nvGrpSpPr>
        <p:grpSpPr>
          <a:xfrm>
            <a:off x="-576406" y="2803280"/>
            <a:ext cx="1255375" cy="1932050"/>
            <a:chOff x="712275" y="2299325"/>
            <a:chExt cx="1255375" cy="1932050"/>
          </a:xfrm>
        </p:grpSpPr>
        <p:sp>
          <p:nvSpPr>
            <p:cNvPr id="70" name="Google Shape;70;p6"/>
            <p:cNvSpPr/>
            <p:nvPr/>
          </p:nvSpPr>
          <p:spPr>
            <a:xfrm>
              <a:off x="712275" y="2299325"/>
              <a:ext cx="1255375" cy="1932050"/>
            </a:xfrm>
            <a:custGeom>
              <a:rect b="b" l="l" r="r" t="t"/>
              <a:pathLst>
                <a:path extrusionOk="0" h="77282" w="50215">
                  <a:moveTo>
                    <a:pt x="25108" y="1"/>
                  </a:moveTo>
                  <a:cubicBezTo>
                    <a:pt x="23938" y="1"/>
                    <a:pt x="22767" y="1475"/>
                    <a:pt x="21886" y="4424"/>
                  </a:cubicBezTo>
                  <a:lnTo>
                    <a:pt x="1" y="77282"/>
                  </a:lnTo>
                  <a:lnTo>
                    <a:pt x="50215" y="77282"/>
                  </a:lnTo>
                  <a:lnTo>
                    <a:pt x="28330" y="4424"/>
                  </a:lnTo>
                  <a:cubicBezTo>
                    <a:pt x="27448" y="1475"/>
                    <a:pt x="26278" y="1"/>
                    <a:pt x="25108" y="1"/>
                  </a:cubicBezTo>
                  <a:close/>
                </a:path>
              </a:pathLst>
            </a:custGeom>
            <a:solidFill>
              <a:srgbClr val="94A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6"/>
            <p:cNvSpPr/>
            <p:nvPr/>
          </p:nvSpPr>
          <p:spPr>
            <a:xfrm>
              <a:off x="984325" y="2299325"/>
              <a:ext cx="792600" cy="1932050"/>
            </a:xfrm>
            <a:custGeom>
              <a:rect b="b" l="l" r="r" t="t"/>
              <a:pathLst>
                <a:path extrusionOk="0" h="77282" w="31704">
                  <a:moveTo>
                    <a:pt x="14230" y="1"/>
                  </a:moveTo>
                  <a:cubicBezTo>
                    <a:pt x="14112" y="1"/>
                    <a:pt x="13998" y="16"/>
                    <a:pt x="13891" y="47"/>
                  </a:cubicBezTo>
                  <a:lnTo>
                    <a:pt x="13891" y="32570"/>
                  </a:lnTo>
                  <a:lnTo>
                    <a:pt x="5168" y="23877"/>
                  </a:lnTo>
                  <a:lnTo>
                    <a:pt x="4925" y="24637"/>
                  </a:lnTo>
                  <a:lnTo>
                    <a:pt x="13891" y="33573"/>
                  </a:lnTo>
                  <a:lnTo>
                    <a:pt x="13891" y="54029"/>
                  </a:lnTo>
                  <a:lnTo>
                    <a:pt x="213" y="40351"/>
                  </a:lnTo>
                  <a:lnTo>
                    <a:pt x="1" y="41111"/>
                  </a:lnTo>
                  <a:lnTo>
                    <a:pt x="13891" y="55002"/>
                  </a:lnTo>
                  <a:lnTo>
                    <a:pt x="13891" y="77282"/>
                  </a:lnTo>
                  <a:lnTo>
                    <a:pt x="14591" y="77282"/>
                  </a:lnTo>
                  <a:lnTo>
                    <a:pt x="14591" y="68984"/>
                  </a:lnTo>
                  <a:lnTo>
                    <a:pt x="31703" y="51871"/>
                  </a:lnTo>
                  <a:lnTo>
                    <a:pt x="31460" y="51111"/>
                  </a:lnTo>
                  <a:lnTo>
                    <a:pt x="14591" y="68011"/>
                  </a:lnTo>
                  <a:lnTo>
                    <a:pt x="14591" y="43269"/>
                  </a:lnTo>
                  <a:lnTo>
                    <a:pt x="25746" y="32083"/>
                  </a:lnTo>
                  <a:lnTo>
                    <a:pt x="25533" y="31324"/>
                  </a:lnTo>
                  <a:lnTo>
                    <a:pt x="14591" y="42266"/>
                  </a:lnTo>
                  <a:lnTo>
                    <a:pt x="14591" y="47"/>
                  </a:lnTo>
                  <a:cubicBezTo>
                    <a:pt x="14469" y="16"/>
                    <a:pt x="14347" y="1"/>
                    <a:pt x="14230" y="1"/>
                  </a:cubicBez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 name="Google Shape;72;p6"/>
          <p:cNvSpPr/>
          <p:nvPr/>
        </p:nvSpPr>
        <p:spPr>
          <a:xfrm>
            <a:off x="-29011" y="4109815"/>
            <a:ext cx="1400933" cy="629947"/>
          </a:xfrm>
          <a:custGeom>
            <a:rect b="b" l="l" r="r" t="t"/>
            <a:pathLst>
              <a:path extrusionOk="0" h="32038" w="71249">
                <a:moveTo>
                  <a:pt x="36897" y="5963"/>
                </a:moveTo>
                <a:cubicBezTo>
                  <a:pt x="36894" y="5973"/>
                  <a:pt x="36890" y="5978"/>
                  <a:pt x="36888" y="5978"/>
                </a:cubicBezTo>
                <a:cubicBezTo>
                  <a:pt x="36887" y="5978"/>
                  <a:pt x="36888" y="5972"/>
                  <a:pt x="36897" y="5963"/>
                </a:cubicBezTo>
                <a:close/>
                <a:moveTo>
                  <a:pt x="20092" y="1"/>
                </a:moveTo>
                <a:cubicBezTo>
                  <a:pt x="19910" y="1"/>
                  <a:pt x="19697" y="244"/>
                  <a:pt x="19606" y="365"/>
                </a:cubicBezTo>
                <a:cubicBezTo>
                  <a:pt x="19424" y="548"/>
                  <a:pt x="19272" y="730"/>
                  <a:pt x="19120" y="912"/>
                </a:cubicBezTo>
                <a:cubicBezTo>
                  <a:pt x="18816" y="1338"/>
                  <a:pt x="18573" y="1824"/>
                  <a:pt x="18421" y="2341"/>
                </a:cubicBezTo>
                <a:cubicBezTo>
                  <a:pt x="18025" y="1520"/>
                  <a:pt x="17357" y="669"/>
                  <a:pt x="16445" y="274"/>
                </a:cubicBezTo>
                <a:cubicBezTo>
                  <a:pt x="16397" y="252"/>
                  <a:pt x="16352" y="242"/>
                  <a:pt x="16311" y="242"/>
                </a:cubicBezTo>
                <a:cubicBezTo>
                  <a:pt x="16014" y="242"/>
                  <a:pt x="15890" y="760"/>
                  <a:pt x="15837" y="973"/>
                </a:cubicBezTo>
                <a:cubicBezTo>
                  <a:pt x="15685" y="1429"/>
                  <a:pt x="15624" y="1885"/>
                  <a:pt x="15624" y="2371"/>
                </a:cubicBezTo>
                <a:cubicBezTo>
                  <a:pt x="15381" y="2128"/>
                  <a:pt x="15168" y="1946"/>
                  <a:pt x="14895" y="1733"/>
                </a:cubicBezTo>
                <a:cubicBezTo>
                  <a:pt x="14895" y="1763"/>
                  <a:pt x="14895" y="1763"/>
                  <a:pt x="14895" y="1763"/>
                </a:cubicBezTo>
                <a:cubicBezTo>
                  <a:pt x="14895" y="1703"/>
                  <a:pt x="14834" y="1703"/>
                  <a:pt x="14773" y="1672"/>
                </a:cubicBezTo>
                <a:cubicBezTo>
                  <a:pt x="14652" y="1581"/>
                  <a:pt x="14500" y="1490"/>
                  <a:pt x="14348" y="1429"/>
                </a:cubicBezTo>
                <a:cubicBezTo>
                  <a:pt x="14277" y="1401"/>
                  <a:pt x="14207" y="1379"/>
                  <a:pt x="14142" y="1379"/>
                </a:cubicBezTo>
                <a:cubicBezTo>
                  <a:pt x="14068" y="1379"/>
                  <a:pt x="14001" y="1408"/>
                  <a:pt x="13952" y="1490"/>
                </a:cubicBezTo>
                <a:cubicBezTo>
                  <a:pt x="13892" y="1612"/>
                  <a:pt x="13861" y="1733"/>
                  <a:pt x="13800" y="1855"/>
                </a:cubicBezTo>
                <a:cubicBezTo>
                  <a:pt x="13679" y="2250"/>
                  <a:pt x="13618" y="2645"/>
                  <a:pt x="13588" y="3040"/>
                </a:cubicBezTo>
                <a:cubicBezTo>
                  <a:pt x="13466" y="2919"/>
                  <a:pt x="13375" y="2827"/>
                  <a:pt x="13253" y="2736"/>
                </a:cubicBezTo>
                <a:cubicBezTo>
                  <a:pt x="13193" y="2675"/>
                  <a:pt x="13162" y="2645"/>
                  <a:pt x="13101" y="2615"/>
                </a:cubicBezTo>
                <a:cubicBezTo>
                  <a:pt x="13010" y="2554"/>
                  <a:pt x="13010" y="2523"/>
                  <a:pt x="13010" y="2432"/>
                </a:cubicBezTo>
                <a:cubicBezTo>
                  <a:pt x="12980" y="2159"/>
                  <a:pt x="12919" y="1885"/>
                  <a:pt x="12828" y="1642"/>
                </a:cubicBezTo>
                <a:cubicBezTo>
                  <a:pt x="12767" y="1399"/>
                  <a:pt x="12676" y="1186"/>
                  <a:pt x="12585" y="973"/>
                </a:cubicBezTo>
                <a:cubicBezTo>
                  <a:pt x="12493" y="821"/>
                  <a:pt x="12433" y="639"/>
                  <a:pt x="12250" y="639"/>
                </a:cubicBezTo>
                <a:cubicBezTo>
                  <a:pt x="12068" y="639"/>
                  <a:pt x="11855" y="821"/>
                  <a:pt x="11734" y="912"/>
                </a:cubicBezTo>
                <a:cubicBezTo>
                  <a:pt x="11521" y="1064"/>
                  <a:pt x="11338" y="1216"/>
                  <a:pt x="11186" y="1368"/>
                </a:cubicBezTo>
                <a:cubicBezTo>
                  <a:pt x="10791" y="1763"/>
                  <a:pt x="10487" y="2219"/>
                  <a:pt x="10275" y="2706"/>
                </a:cubicBezTo>
                <a:cubicBezTo>
                  <a:pt x="10062" y="2219"/>
                  <a:pt x="9788" y="1763"/>
                  <a:pt x="9423" y="1368"/>
                </a:cubicBezTo>
                <a:cubicBezTo>
                  <a:pt x="9241" y="1156"/>
                  <a:pt x="9059" y="1004"/>
                  <a:pt x="8846" y="821"/>
                </a:cubicBezTo>
                <a:cubicBezTo>
                  <a:pt x="8734" y="737"/>
                  <a:pt x="8569" y="575"/>
                  <a:pt x="8377" y="575"/>
                </a:cubicBezTo>
                <a:cubicBezTo>
                  <a:pt x="8361" y="575"/>
                  <a:pt x="8345" y="576"/>
                  <a:pt x="8329" y="578"/>
                </a:cubicBezTo>
                <a:cubicBezTo>
                  <a:pt x="8147" y="639"/>
                  <a:pt x="8025" y="912"/>
                  <a:pt x="7934" y="1064"/>
                </a:cubicBezTo>
                <a:cubicBezTo>
                  <a:pt x="7812" y="1277"/>
                  <a:pt x="7691" y="1520"/>
                  <a:pt x="7600" y="1733"/>
                </a:cubicBezTo>
                <a:cubicBezTo>
                  <a:pt x="7417" y="2219"/>
                  <a:pt x="7326" y="2736"/>
                  <a:pt x="7296" y="3283"/>
                </a:cubicBezTo>
                <a:cubicBezTo>
                  <a:pt x="6688" y="2554"/>
                  <a:pt x="5806" y="1976"/>
                  <a:pt x="4803" y="1824"/>
                </a:cubicBezTo>
                <a:cubicBezTo>
                  <a:pt x="4783" y="1821"/>
                  <a:pt x="4764" y="1820"/>
                  <a:pt x="4746" y="1820"/>
                </a:cubicBezTo>
                <a:cubicBezTo>
                  <a:pt x="4381" y="1820"/>
                  <a:pt x="4408" y="2384"/>
                  <a:pt x="4408" y="2645"/>
                </a:cubicBezTo>
                <a:cubicBezTo>
                  <a:pt x="4378" y="3131"/>
                  <a:pt x="4439" y="3587"/>
                  <a:pt x="4560" y="4043"/>
                </a:cubicBezTo>
                <a:cubicBezTo>
                  <a:pt x="4319" y="3893"/>
                  <a:pt x="4018" y="3772"/>
                  <a:pt x="3717" y="3681"/>
                </a:cubicBezTo>
                <a:lnTo>
                  <a:pt x="3717" y="3681"/>
                </a:lnTo>
                <a:cubicBezTo>
                  <a:pt x="3678" y="3647"/>
                  <a:pt x="3612" y="3642"/>
                  <a:pt x="3587" y="3618"/>
                </a:cubicBezTo>
                <a:cubicBezTo>
                  <a:pt x="3405" y="3587"/>
                  <a:pt x="3253" y="3557"/>
                  <a:pt x="3071" y="3526"/>
                </a:cubicBezTo>
                <a:cubicBezTo>
                  <a:pt x="3043" y="3520"/>
                  <a:pt x="3013" y="3516"/>
                  <a:pt x="2982" y="3516"/>
                </a:cubicBezTo>
                <a:cubicBezTo>
                  <a:pt x="2875" y="3516"/>
                  <a:pt x="2760" y="3561"/>
                  <a:pt x="2736" y="3678"/>
                </a:cubicBezTo>
                <a:cubicBezTo>
                  <a:pt x="2706" y="3800"/>
                  <a:pt x="2706" y="3952"/>
                  <a:pt x="2706" y="4074"/>
                </a:cubicBezTo>
                <a:cubicBezTo>
                  <a:pt x="2676" y="4499"/>
                  <a:pt x="2706" y="4894"/>
                  <a:pt x="2797" y="5259"/>
                </a:cubicBezTo>
                <a:cubicBezTo>
                  <a:pt x="2676" y="5198"/>
                  <a:pt x="2554" y="5137"/>
                  <a:pt x="2432" y="5077"/>
                </a:cubicBezTo>
                <a:cubicBezTo>
                  <a:pt x="2372" y="5046"/>
                  <a:pt x="2280" y="5046"/>
                  <a:pt x="2220" y="5016"/>
                </a:cubicBezTo>
                <a:cubicBezTo>
                  <a:pt x="2128" y="4985"/>
                  <a:pt x="2128" y="4955"/>
                  <a:pt x="2098" y="4864"/>
                </a:cubicBezTo>
                <a:cubicBezTo>
                  <a:pt x="1976" y="4621"/>
                  <a:pt x="1855" y="4378"/>
                  <a:pt x="1703" y="4165"/>
                </a:cubicBezTo>
                <a:cubicBezTo>
                  <a:pt x="1551" y="3952"/>
                  <a:pt x="1399" y="3770"/>
                  <a:pt x="1247" y="3587"/>
                </a:cubicBezTo>
                <a:cubicBezTo>
                  <a:pt x="1142" y="3509"/>
                  <a:pt x="1037" y="3362"/>
                  <a:pt x="894" y="3362"/>
                </a:cubicBezTo>
                <a:cubicBezTo>
                  <a:pt x="871" y="3362"/>
                  <a:pt x="847" y="3366"/>
                  <a:pt x="821" y="3374"/>
                </a:cubicBezTo>
                <a:cubicBezTo>
                  <a:pt x="639" y="3435"/>
                  <a:pt x="487" y="3648"/>
                  <a:pt x="396" y="3800"/>
                </a:cubicBezTo>
                <a:cubicBezTo>
                  <a:pt x="244" y="3982"/>
                  <a:pt x="122" y="4195"/>
                  <a:pt x="31" y="4408"/>
                </a:cubicBezTo>
                <a:cubicBezTo>
                  <a:pt x="1" y="4438"/>
                  <a:pt x="1" y="4438"/>
                  <a:pt x="1" y="4438"/>
                </a:cubicBezTo>
                <a:lnTo>
                  <a:pt x="1" y="32037"/>
                </a:lnTo>
                <a:lnTo>
                  <a:pt x="69759" y="32037"/>
                </a:lnTo>
                <a:cubicBezTo>
                  <a:pt x="69789" y="32037"/>
                  <a:pt x="69789" y="32007"/>
                  <a:pt x="69820" y="32007"/>
                </a:cubicBezTo>
                <a:cubicBezTo>
                  <a:pt x="70063" y="31855"/>
                  <a:pt x="70276" y="31703"/>
                  <a:pt x="70488" y="31521"/>
                </a:cubicBezTo>
                <a:cubicBezTo>
                  <a:pt x="70671" y="31369"/>
                  <a:pt x="70853" y="31217"/>
                  <a:pt x="71005" y="31034"/>
                </a:cubicBezTo>
                <a:cubicBezTo>
                  <a:pt x="71096" y="30913"/>
                  <a:pt x="71248" y="30761"/>
                  <a:pt x="71157" y="30578"/>
                </a:cubicBezTo>
                <a:cubicBezTo>
                  <a:pt x="71096" y="30396"/>
                  <a:pt x="70853" y="30305"/>
                  <a:pt x="70701" y="30214"/>
                </a:cubicBezTo>
                <a:cubicBezTo>
                  <a:pt x="70488" y="30092"/>
                  <a:pt x="70276" y="29971"/>
                  <a:pt x="70032" y="29879"/>
                </a:cubicBezTo>
                <a:cubicBezTo>
                  <a:pt x="69546" y="29697"/>
                  <a:pt x="68999" y="29606"/>
                  <a:pt x="68482" y="29606"/>
                </a:cubicBezTo>
                <a:cubicBezTo>
                  <a:pt x="68817" y="29211"/>
                  <a:pt x="69121" y="28755"/>
                  <a:pt x="69333" y="28268"/>
                </a:cubicBezTo>
                <a:cubicBezTo>
                  <a:pt x="69425" y="28025"/>
                  <a:pt x="69516" y="27782"/>
                  <a:pt x="69577" y="27509"/>
                </a:cubicBezTo>
                <a:cubicBezTo>
                  <a:pt x="69607" y="27357"/>
                  <a:pt x="69698" y="27083"/>
                  <a:pt x="69577" y="26931"/>
                </a:cubicBezTo>
                <a:cubicBezTo>
                  <a:pt x="69425" y="26779"/>
                  <a:pt x="69121" y="26779"/>
                  <a:pt x="68969" y="26779"/>
                </a:cubicBezTo>
                <a:cubicBezTo>
                  <a:pt x="68725" y="26749"/>
                  <a:pt x="68452" y="26749"/>
                  <a:pt x="68209" y="26749"/>
                </a:cubicBezTo>
                <a:cubicBezTo>
                  <a:pt x="67692" y="26779"/>
                  <a:pt x="67175" y="26901"/>
                  <a:pt x="66689" y="27113"/>
                </a:cubicBezTo>
                <a:cubicBezTo>
                  <a:pt x="67054" y="26262"/>
                  <a:pt x="67206" y="25198"/>
                  <a:pt x="66902" y="24226"/>
                </a:cubicBezTo>
                <a:cubicBezTo>
                  <a:pt x="66855" y="24063"/>
                  <a:pt x="66741" y="24007"/>
                  <a:pt x="66605" y="24007"/>
                </a:cubicBezTo>
                <a:cubicBezTo>
                  <a:pt x="66386" y="24007"/>
                  <a:pt x="66109" y="24151"/>
                  <a:pt x="65959" y="24226"/>
                </a:cubicBezTo>
                <a:cubicBezTo>
                  <a:pt x="65534" y="24408"/>
                  <a:pt x="65139" y="24682"/>
                  <a:pt x="64774" y="25016"/>
                </a:cubicBezTo>
                <a:cubicBezTo>
                  <a:pt x="64804" y="24682"/>
                  <a:pt x="64804" y="24378"/>
                  <a:pt x="64744" y="24043"/>
                </a:cubicBezTo>
                <a:lnTo>
                  <a:pt x="64736" y="24051"/>
                </a:lnTo>
                <a:lnTo>
                  <a:pt x="64736" y="24051"/>
                </a:lnTo>
                <a:cubicBezTo>
                  <a:pt x="64754" y="24012"/>
                  <a:pt x="64713" y="23947"/>
                  <a:pt x="64713" y="23922"/>
                </a:cubicBezTo>
                <a:cubicBezTo>
                  <a:pt x="64683" y="23739"/>
                  <a:pt x="64652" y="23588"/>
                  <a:pt x="64592" y="23405"/>
                </a:cubicBezTo>
                <a:cubicBezTo>
                  <a:pt x="64540" y="23303"/>
                  <a:pt x="64468" y="23179"/>
                  <a:pt x="64355" y="23179"/>
                </a:cubicBezTo>
                <a:cubicBezTo>
                  <a:pt x="64334" y="23179"/>
                  <a:pt x="64312" y="23183"/>
                  <a:pt x="64288" y="23192"/>
                </a:cubicBezTo>
                <a:cubicBezTo>
                  <a:pt x="64136" y="23223"/>
                  <a:pt x="64014" y="23284"/>
                  <a:pt x="63893" y="23344"/>
                </a:cubicBezTo>
                <a:cubicBezTo>
                  <a:pt x="63528" y="23496"/>
                  <a:pt x="63193" y="23709"/>
                  <a:pt x="62889" y="23983"/>
                </a:cubicBezTo>
                <a:cubicBezTo>
                  <a:pt x="62920" y="23831"/>
                  <a:pt x="62889" y="23679"/>
                  <a:pt x="62889" y="23527"/>
                </a:cubicBezTo>
                <a:cubicBezTo>
                  <a:pt x="62889" y="23466"/>
                  <a:pt x="62859" y="23405"/>
                  <a:pt x="62859" y="23344"/>
                </a:cubicBezTo>
                <a:cubicBezTo>
                  <a:pt x="62859" y="23223"/>
                  <a:pt x="62859" y="23223"/>
                  <a:pt x="62920" y="23132"/>
                </a:cubicBezTo>
                <a:cubicBezTo>
                  <a:pt x="63072" y="22919"/>
                  <a:pt x="63224" y="22706"/>
                  <a:pt x="63376" y="22463"/>
                </a:cubicBezTo>
                <a:cubicBezTo>
                  <a:pt x="63467" y="22250"/>
                  <a:pt x="63558" y="22037"/>
                  <a:pt x="63649" y="21794"/>
                </a:cubicBezTo>
                <a:cubicBezTo>
                  <a:pt x="63680" y="21642"/>
                  <a:pt x="63771" y="21429"/>
                  <a:pt x="63649" y="21308"/>
                </a:cubicBezTo>
                <a:cubicBezTo>
                  <a:pt x="63497" y="21186"/>
                  <a:pt x="63224" y="21156"/>
                  <a:pt x="63072" y="21156"/>
                </a:cubicBezTo>
                <a:cubicBezTo>
                  <a:pt x="62798" y="21095"/>
                  <a:pt x="62555" y="21095"/>
                  <a:pt x="62312" y="21095"/>
                </a:cubicBezTo>
                <a:cubicBezTo>
                  <a:pt x="61765" y="21095"/>
                  <a:pt x="61248" y="21217"/>
                  <a:pt x="60731" y="21429"/>
                </a:cubicBezTo>
                <a:cubicBezTo>
                  <a:pt x="60914" y="20913"/>
                  <a:pt x="61005" y="20396"/>
                  <a:pt x="60975" y="19849"/>
                </a:cubicBezTo>
                <a:cubicBezTo>
                  <a:pt x="60975" y="19575"/>
                  <a:pt x="60944" y="19332"/>
                  <a:pt x="60883" y="19059"/>
                </a:cubicBezTo>
                <a:cubicBezTo>
                  <a:pt x="60853" y="18907"/>
                  <a:pt x="60823" y="18633"/>
                  <a:pt x="60610" y="18511"/>
                </a:cubicBezTo>
                <a:cubicBezTo>
                  <a:pt x="60569" y="18491"/>
                  <a:pt x="60523" y="18483"/>
                  <a:pt x="60474" y="18483"/>
                </a:cubicBezTo>
                <a:cubicBezTo>
                  <a:pt x="60309" y="18483"/>
                  <a:pt x="60113" y="18579"/>
                  <a:pt x="59971" y="18603"/>
                </a:cubicBezTo>
                <a:cubicBezTo>
                  <a:pt x="59728" y="18694"/>
                  <a:pt x="59516" y="18785"/>
                  <a:pt x="59303" y="18907"/>
                </a:cubicBezTo>
                <a:cubicBezTo>
                  <a:pt x="58816" y="19150"/>
                  <a:pt x="58391" y="19484"/>
                  <a:pt x="58057" y="19879"/>
                </a:cubicBezTo>
                <a:cubicBezTo>
                  <a:pt x="58026" y="19423"/>
                  <a:pt x="57935" y="18937"/>
                  <a:pt x="57753" y="18481"/>
                </a:cubicBezTo>
                <a:cubicBezTo>
                  <a:pt x="57570" y="18025"/>
                  <a:pt x="57297" y="17569"/>
                  <a:pt x="56902" y="17204"/>
                </a:cubicBezTo>
                <a:cubicBezTo>
                  <a:pt x="56826" y="17129"/>
                  <a:pt x="56749" y="17098"/>
                  <a:pt x="56673" y="17098"/>
                </a:cubicBezTo>
                <a:cubicBezTo>
                  <a:pt x="56413" y="17098"/>
                  <a:pt x="56168" y="17458"/>
                  <a:pt x="56050" y="17600"/>
                </a:cubicBezTo>
                <a:cubicBezTo>
                  <a:pt x="55746" y="17995"/>
                  <a:pt x="55534" y="18420"/>
                  <a:pt x="55382" y="18846"/>
                </a:cubicBezTo>
                <a:cubicBezTo>
                  <a:pt x="55231" y="18575"/>
                  <a:pt x="55081" y="18304"/>
                  <a:pt x="54871" y="18062"/>
                </a:cubicBezTo>
                <a:lnTo>
                  <a:pt x="54871" y="18062"/>
                </a:lnTo>
                <a:cubicBezTo>
                  <a:pt x="54873" y="18010"/>
                  <a:pt x="54800" y="17960"/>
                  <a:pt x="54774" y="17934"/>
                </a:cubicBezTo>
                <a:lnTo>
                  <a:pt x="54713" y="17843"/>
                </a:lnTo>
                <a:lnTo>
                  <a:pt x="54652" y="17812"/>
                </a:lnTo>
                <a:cubicBezTo>
                  <a:pt x="54652" y="17812"/>
                  <a:pt x="54683" y="17782"/>
                  <a:pt x="54683" y="17782"/>
                </a:cubicBezTo>
                <a:cubicBezTo>
                  <a:pt x="54652" y="17721"/>
                  <a:pt x="54622" y="17660"/>
                  <a:pt x="54622" y="17600"/>
                </a:cubicBezTo>
                <a:cubicBezTo>
                  <a:pt x="54603" y="17561"/>
                  <a:pt x="54571" y="17523"/>
                  <a:pt x="54528" y="17523"/>
                </a:cubicBezTo>
                <a:cubicBezTo>
                  <a:pt x="54502" y="17523"/>
                  <a:pt x="54473" y="17536"/>
                  <a:pt x="54439" y="17569"/>
                </a:cubicBezTo>
                <a:cubicBezTo>
                  <a:pt x="54348" y="17660"/>
                  <a:pt x="54227" y="17752"/>
                  <a:pt x="54136" y="17843"/>
                </a:cubicBezTo>
                <a:cubicBezTo>
                  <a:pt x="53862" y="18086"/>
                  <a:pt x="53588" y="18359"/>
                  <a:pt x="53345" y="18694"/>
                </a:cubicBezTo>
                <a:cubicBezTo>
                  <a:pt x="53315" y="18542"/>
                  <a:pt x="53284" y="18390"/>
                  <a:pt x="53254" y="18268"/>
                </a:cubicBezTo>
                <a:cubicBezTo>
                  <a:pt x="53254" y="18207"/>
                  <a:pt x="53224" y="18116"/>
                  <a:pt x="53224" y="18056"/>
                </a:cubicBezTo>
                <a:cubicBezTo>
                  <a:pt x="53193" y="17964"/>
                  <a:pt x="53193" y="17964"/>
                  <a:pt x="53254" y="17873"/>
                </a:cubicBezTo>
                <a:cubicBezTo>
                  <a:pt x="53376" y="17630"/>
                  <a:pt x="53497" y="17387"/>
                  <a:pt x="53619" y="17144"/>
                </a:cubicBezTo>
                <a:cubicBezTo>
                  <a:pt x="53710" y="16931"/>
                  <a:pt x="53801" y="16718"/>
                  <a:pt x="53862" y="16475"/>
                </a:cubicBezTo>
                <a:cubicBezTo>
                  <a:pt x="53892" y="16353"/>
                  <a:pt x="53953" y="16141"/>
                  <a:pt x="53862" y="16019"/>
                </a:cubicBezTo>
                <a:cubicBezTo>
                  <a:pt x="53789" y="15964"/>
                  <a:pt x="53672" y="15953"/>
                  <a:pt x="53564" y="15953"/>
                </a:cubicBezTo>
                <a:cubicBezTo>
                  <a:pt x="53492" y="15953"/>
                  <a:pt x="53424" y="15958"/>
                  <a:pt x="53376" y="15958"/>
                </a:cubicBezTo>
                <a:cubicBezTo>
                  <a:pt x="53132" y="15958"/>
                  <a:pt x="52950" y="15958"/>
                  <a:pt x="52707" y="15989"/>
                </a:cubicBezTo>
                <a:cubicBezTo>
                  <a:pt x="52464" y="16019"/>
                  <a:pt x="52251" y="16049"/>
                  <a:pt x="52008" y="16110"/>
                </a:cubicBezTo>
                <a:cubicBezTo>
                  <a:pt x="51886" y="16141"/>
                  <a:pt x="51765" y="16171"/>
                  <a:pt x="51673" y="16232"/>
                </a:cubicBezTo>
                <a:cubicBezTo>
                  <a:pt x="51552" y="16262"/>
                  <a:pt x="51430" y="16293"/>
                  <a:pt x="51309" y="16323"/>
                </a:cubicBezTo>
                <a:cubicBezTo>
                  <a:pt x="51613" y="15897"/>
                  <a:pt x="51825" y="15411"/>
                  <a:pt x="51947" y="14894"/>
                </a:cubicBezTo>
                <a:cubicBezTo>
                  <a:pt x="52008" y="14621"/>
                  <a:pt x="52038" y="14378"/>
                  <a:pt x="52069" y="14104"/>
                </a:cubicBezTo>
                <a:cubicBezTo>
                  <a:pt x="52069" y="13952"/>
                  <a:pt x="52129" y="13679"/>
                  <a:pt x="51977" y="13527"/>
                </a:cubicBezTo>
                <a:cubicBezTo>
                  <a:pt x="51901" y="13451"/>
                  <a:pt x="51780" y="13428"/>
                  <a:pt x="51658" y="13428"/>
                </a:cubicBezTo>
                <a:cubicBezTo>
                  <a:pt x="51537" y="13428"/>
                  <a:pt x="51415" y="13451"/>
                  <a:pt x="51339" y="13466"/>
                </a:cubicBezTo>
                <a:cubicBezTo>
                  <a:pt x="51066" y="13466"/>
                  <a:pt x="50853" y="13527"/>
                  <a:pt x="50610" y="13557"/>
                </a:cubicBezTo>
                <a:cubicBezTo>
                  <a:pt x="50062" y="13679"/>
                  <a:pt x="49576" y="13891"/>
                  <a:pt x="49151" y="14165"/>
                </a:cubicBezTo>
                <a:cubicBezTo>
                  <a:pt x="49394" y="13283"/>
                  <a:pt x="49333" y="12220"/>
                  <a:pt x="48907" y="11308"/>
                </a:cubicBezTo>
                <a:cubicBezTo>
                  <a:pt x="48840" y="11182"/>
                  <a:pt x="48744" y="11136"/>
                  <a:pt x="48639" y="11136"/>
                </a:cubicBezTo>
                <a:cubicBezTo>
                  <a:pt x="48413" y="11136"/>
                  <a:pt x="48141" y="11346"/>
                  <a:pt x="47996" y="11429"/>
                </a:cubicBezTo>
                <a:cubicBezTo>
                  <a:pt x="47600" y="11703"/>
                  <a:pt x="47236" y="12037"/>
                  <a:pt x="46932" y="12402"/>
                </a:cubicBezTo>
                <a:cubicBezTo>
                  <a:pt x="46901" y="12098"/>
                  <a:pt x="46841" y="11764"/>
                  <a:pt x="46780" y="11460"/>
                </a:cubicBezTo>
                <a:cubicBezTo>
                  <a:pt x="46767" y="11472"/>
                  <a:pt x="46757" y="11482"/>
                  <a:pt x="46749" y="11490"/>
                </a:cubicBezTo>
                <a:lnTo>
                  <a:pt x="46749" y="11490"/>
                </a:lnTo>
                <a:cubicBezTo>
                  <a:pt x="46780" y="11429"/>
                  <a:pt x="46749" y="11368"/>
                  <a:pt x="46719" y="11338"/>
                </a:cubicBezTo>
                <a:cubicBezTo>
                  <a:pt x="46658" y="11186"/>
                  <a:pt x="46597" y="11004"/>
                  <a:pt x="46537" y="10882"/>
                </a:cubicBezTo>
                <a:cubicBezTo>
                  <a:pt x="46467" y="10766"/>
                  <a:pt x="46398" y="10668"/>
                  <a:pt x="46302" y="10668"/>
                </a:cubicBezTo>
                <a:cubicBezTo>
                  <a:pt x="46271" y="10668"/>
                  <a:pt x="46239" y="10678"/>
                  <a:pt x="46202" y="10700"/>
                </a:cubicBezTo>
                <a:cubicBezTo>
                  <a:pt x="46050" y="10730"/>
                  <a:pt x="45959" y="10821"/>
                  <a:pt x="45837" y="10882"/>
                </a:cubicBezTo>
                <a:cubicBezTo>
                  <a:pt x="45503" y="11095"/>
                  <a:pt x="45199" y="11368"/>
                  <a:pt x="44926" y="11642"/>
                </a:cubicBezTo>
                <a:cubicBezTo>
                  <a:pt x="44926" y="11490"/>
                  <a:pt x="44895" y="11368"/>
                  <a:pt x="44865" y="11217"/>
                </a:cubicBezTo>
                <a:cubicBezTo>
                  <a:pt x="44865" y="11156"/>
                  <a:pt x="44834" y="11065"/>
                  <a:pt x="44834" y="11004"/>
                </a:cubicBezTo>
                <a:cubicBezTo>
                  <a:pt x="44804" y="10913"/>
                  <a:pt x="44804" y="10913"/>
                  <a:pt x="44865" y="10821"/>
                </a:cubicBezTo>
                <a:cubicBezTo>
                  <a:pt x="44986" y="10578"/>
                  <a:pt x="45108" y="10335"/>
                  <a:pt x="45230" y="10092"/>
                </a:cubicBezTo>
                <a:cubicBezTo>
                  <a:pt x="45290" y="9879"/>
                  <a:pt x="45382" y="9636"/>
                  <a:pt x="45412" y="9393"/>
                </a:cubicBezTo>
                <a:cubicBezTo>
                  <a:pt x="45442" y="9271"/>
                  <a:pt x="45503" y="9058"/>
                  <a:pt x="45382" y="8937"/>
                </a:cubicBezTo>
                <a:cubicBezTo>
                  <a:pt x="45280" y="8856"/>
                  <a:pt x="45125" y="8842"/>
                  <a:pt x="44988" y="8842"/>
                </a:cubicBezTo>
                <a:cubicBezTo>
                  <a:pt x="44919" y="8842"/>
                  <a:pt x="44855" y="8846"/>
                  <a:pt x="44804" y="8846"/>
                </a:cubicBezTo>
                <a:cubicBezTo>
                  <a:pt x="44733" y="8837"/>
                  <a:pt x="44662" y="8833"/>
                  <a:pt x="44590" y="8833"/>
                </a:cubicBezTo>
                <a:cubicBezTo>
                  <a:pt x="44418" y="8833"/>
                  <a:pt x="44246" y="8855"/>
                  <a:pt x="44075" y="8876"/>
                </a:cubicBezTo>
                <a:cubicBezTo>
                  <a:pt x="43527" y="8937"/>
                  <a:pt x="43011" y="9089"/>
                  <a:pt x="42555" y="9332"/>
                </a:cubicBezTo>
                <a:cubicBezTo>
                  <a:pt x="42707" y="8846"/>
                  <a:pt x="42768" y="8299"/>
                  <a:pt x="42707" y="7751"/>
                </a:cubicBezTo>
                <a:cubicBezTo>
                  <a:pt x="42707" y="7508"/>
                  <a:pt x="42676" y="7235"/>
                  <a:pt x="42616" y="6992"/>
                </a:cubicBezTo>
                <a:cubicBezTo>
                  <a:pt x="42585" y="6840"/>
                  <a:pt x="42524" y="6566"/>
                  <a:pt x="42372" y="6475"/>
                </a:cubicBezTo>
                <a:cubicBezTo>
                  <a:pt x="42338" y="6463"/>
                  <a:pt x="42299" y="6458"/>
                  <a:pt x="42259" y="6458"/>
                </a:cubicBezTo>
                <a:cubicBezTo>
                  <a:pt x="42090" y="6458"/>
                  <a:pt x="41887" y="6547"/>
                  <a:pt x="41764" y="6596"/>
                </a:cubicBezTo>
                <a:cubicBezTo>
                  <a:pt x="41521" y="6688"/>
                  <a:pt x="41309" y="6809"/>
                  <a:pt x="41096" y="6931"/>
                </a:cubicBezTo>
                <a:cubicBezTo>
                  <a:pt x="40640" y="7174"/>
                  <a:pt x="40214" y="7539"/>
                  <a:pt x="39880" y="7903"/>
                </a:cubicBezTo>
                <a:cubicBezTo>
                  <a:pt x="39850" y="6992"/>
                  <a:pt x="39576" y="5988"/>
                  <a:pt x="38907" y="5229"/>
                </a:cubicBezTo>
                <a:cubicBezTo>
                  <a:pt x="38843" y="5150"/>
                  <a:pt x="38774" y="5118"/>
                  <a:pt x="38703" y="5118"/>
                </a:cubicBezTo>
                <a:cubicBezTo>
                  <a:pt x="38472" y="5118"/>
                  <a:pt x="38226" y="5454"/>
                  <a:pt x="38087" y="5593"/>
                </a:cubicBezTo>
                <a:cubicBezTo>
                  <a:pt x="37752" y="5958"/>
                  <a:pt x="37509" y="6353"/>
                  <a:pt x="37296" y="6779"/>
                </a:cubicBezTo>
                <a:cubicBezTo>
                  <a:pt x="37206" y="6509"/>
                  <a:pt x="37087" y="6209"/>
                  <a:pt x="36908" y="5938"/>
                </a:cubicBezTo>
                <a:lnTo>
                  <a:pt x="36908" y="5938"/>
                </a:lnTo>
                <a:cubicBezTo>
                  <a:pt x="36919" y="5884"/>
                  <a:pt x="36867" y="5833"/>
                  <a:pt x="36840" y="5806"/>
                </a:cubicBezTo>
                <a:cubicBezTo>
                  <a:pt x="36749" y="5654"/>
                  <a:pt x="36658" y="5533"/>
                  <a:pt x="36536" y="5411"/>
                </a:cubicBezTo>
                <a:cubicBezTo>
                  <a:pt x="36473" y="5347"/>
                  <a:pt x="36394" y="5269"/>
                  <a:pt x="36301" y="5269"/>
                </a:cubicBezTo>
                <a:cubicBezTo>
                  <a:pt x="36260" y="5269"/>
                  <a:pt x="36217" y="5283"/>
                  <a:pt x="36172" y="5320"/>
                </a:cubicBezTo>
                <a:cubicBezTo>
                  <a:pt x="36080" y="5381"/>
                  <a:pt x="35959" y="5502"/>
                  <a:pt x="35868" y="5593"/>
                </a:cubicBezTo>
                <a:cubicBezTo>
                  <a:pt x="35594" y="5867"/>
                  <a:pt x="35381" y="6201"/>
                  <a:pt x="35169" y="6536"/>
                </a:cubicBezTo>
                <a:cubicBezTo>
                  <a:pt x="35138" y="6414"/>
                  <a:pt x="35077" y="6262"/>
                  <a:pt x="35017" y="6140"/>
                </a:cubicBezTo>
                <a:cubicBezTo>
                  <a:pt x="34986" y="6080"/>
                  <a:pt x="34956" y="6019"/>
                  <a:pt x="34925" y="5958"/>
                </a:cubicBezTo>
                <a:cubicBezTo>
                  <a:pt x="34895" y="5867"/>
                  <a:pt x="34895" y="5836"/>
                  <a:pt x="34925" y="5745"/>
                </a:cubicBezTo>
                <a:cubicBezTo>
                  <a:pt x="34986" y="5502"/>
                  <a:pt x="35077" y="5229"/>
                  <a:pt x="35108" y="4955"/>
                </a:cubicBezTo>
                <a:cubicBezTo>
                  <a:pt x="35138" y="4712"/>
                  <a:pt x="35169" y="4499"/>
                  <a:pt x="35138" y="4256"/>
                </a:cubicBezTo>
                <a:cubicBezTo>
                  <a:pt x="35138" y="4104"/>
                  <a:pt x="35169" y="3891"/>
                  <a:pt x="34986" y="3800"/>
                </a:cubicBezTo>
                <a:cubicBezTo>
                  <a:pt x="34939" y="3781"/>
                  <a:pt x="34883" y="3774"/>
                  <a:pt x="34823" y="3774"/>
                </a:cubicBezTo>
                <a:cubicBezTo>
                  <a:pt x="34689" y="3774"/>
                  <a:pt x="34535" y="3809"/>
                  <a:pt x="34409" y="3830"/>
                </a:cubicBezTo>
                <a:cubicBezTo>
                  <a:pt x="34196" y="3891"/>
                  <a:pt x="33953" y="3952"/>
                  <a:pt x="33740" y="4043"/>
                </a:cubicBezTo>
                <a:cubicBezTo>
                  <a:pt x="33223" y="4195"/>
                  <a:pt x="32767" y="4499"/>
                  <a:pt x="32372" y="4833"/>
                </a:cubicBezTo>
                <a:cubicBezTo>
                  <a:pt x="32372" y="4286"/>
                  <a:pt x="32342" y="3770"/>
                  <a:pt x="32190" y="3253"/>
                </a:cubicBezTo>
                <a:cubicBezTo>
                  <a:pt x="32099" y="3010"/>
                  <a:pt x="32007" y="2767"/>
                  <a:pt x="31916" y="2523"/>
                </a:cubicBezTo>
                <a:cubicBezTo>
                  <a:pt x="31855" y="2371"/>
                  <a:pt x="31764" y="2128"/>
                  <a:pt x="31552" y="2067"/>
                </a:cubicBezTo>
                <a:cubicBezTo>
                  <a:pt x="31540" y="2065"/>
                  <a:pt x="31527" y="2065"/>
                  <a:pt x="31515" y="2065"/>
                </a:cubicBezTo>
                <a:cubicBezTo>
                  <a:pt x="31338" y="2065"/>
                  <a:pt x="31118" y="2256"/>
                  <a:pt x="31004" y="2341"/>
                </a:cubicBezTo>
                <a:cubicBezTo>
                  <a:pt x="30792" y="2463"/>
                  <a:pt x="30609" y="2615"/>
                  <a:pt x="30427" y="2797"/>
                </a:cubicBezTo>
                <a:cubicBezTo>
                  <a:pt x="30032" y="3131"/>
                  <a:pt x="29697" y="3557"/>
                  <a:pt x="29454" y="4013"/>
                </a:cubicBezTo>
                <a:cubicBezTo>
                  <a:pt x="29241" y="3101"/>
                  <a:pt x="28725" y="2189"/>
                  <a:pt x="27965" y="1581"/>
                </a:cubicBezTo>
                <a:cubicBezTo>
                  <a:pt x="27897" y="1530"/>
                  <a:pt x="27834" y="1509"/>
                  <a:pt x="27774" y="1509"/>
                </a:cubicBezTo>
                <a:cubicBezTo>
                  <a:pt x="27513" y="1509"/>
                  <a:pt x="27329" y="1924"/>
                  <a:pt x="27205" y="2098"/>
                </a:cubicBezTo>
                <a:cubicBezTo>
                  <a:pt x="26962" y="2523"/>
                  <a:pt x="26810" y="2949"/>
                  <a:pt x="26688" y="3435"/>
                </a:cubicBezTo>
                <a:cubicBezTo>
                  <a:pt x="26536" y="3162"/>
                  <a:pt x="26354" y="2919"/>
                  <a:pt x="26141" y="2675"/>
                </a:cubicBezTo>
                <a:cubicBezTo>
                  <a:pt x="26140" y="2678"/>
                  <a:pt x="26139" y="2680"/>
                  <a:pt x="26138" y="2682"/>
                </a:cubicBezTo>
                <a:lnTo>
                  <a:pt x="26138" y="2682"/>
                </a:lnTo>
                <a:cubicBezTo>
                  <a:pt x="26125" y="2637"/>
                  <a:pt x="26076" y="2610"/>
                  <a:pt x="26050" y="2584"/>
                </a:cubicBezTo>
                <a:cubicBezTo>
                  <a:pt x="25928" y="2463"/>
                  <a:pt x="25807" y="2341"/>
                  <a:pt x="25655" y="2250"/>
                </a:cubicBezTo>
                <a:cubicBezTo>
                  <a:pt x="25599" y="2194"/>
                  <a:pt x="25520" y="2138"/>
                  <a:pt x="25440" y="2138"/>
                </a:cubicBezTo>
                <a:cubicBezTo>
                  <a:pt x="25389" y="2138"/>
                  <a:pt x="25337" y="2161"/>
                  <a:pt x="25290" y="2219"/>
                </a:cubicBezTo>
                <a:cubicBezTo>
                  <a:pt x="25199" y="2311"/>
                  <a:pt x="25138" y="2432"/>
                  <a:pt x="25047" y="2523"/>
                </a:cubicBezTo>
                <a:cubicBezTo>
                  <a:pt x="24834" y="2888"/>
                  <a:pt x="24682" y="3253"/>
                  <a:pt x="24561" y="3618"/>
                </a:cubicBezTo>
                <a:cubicBezTo>
                  <a:pt x="24500" y="3496"/>
                  <a:pt x="24409" y="3374"/>
                  <a:pt x="24317" y="3253"/>
                </a:cubicBezTo>
                <a:cubicBezTo>
                  <a:pt x="24287" y="3222"/>
                  <a:pt x="24257" y="3162"/>
                  <a:pt x="24196" y="3101"/>
                </a:cubicBezTo>
                <a:cubicBezTo>
                  <a:pt x="24135" y="3040"/>
                  <a:pt x="24135" y="3010"/>
                  <a:pt x="24135" y="2919"/>
                </a:cubicBezTo>
                <a:cubicBezTo>
                  <a:pt x="24165" y="2645"/>
                  <a:pt x="24196" y="2371"/>
                  <a:pt x="24165" y="2098"/>
                </a:cubicBezTo>
                <a:cubicBezTo>
                  <a:pt x="24165" y="1855"/>
                  <a:pt x="24135" y="1612"/>
                  <a:pt x="24074" y="1399"/>
                </a:cubicBezTo>
                <a:cubicBezTo>
                  <a:pt x="24044" y="1247"/>
                  <a:pt x="24013" y="1034"/>
                  <a:pt x="23831" y="973"/>
                </a:cubicBezTo>
                <a:cubicBezTo>
                  <a:pt x="23811" y="970"/>
                  <a:pt x="23791" y="968"/>
                  <a:pt x="23770" y="968"/>
                </a:cubicBezTo>
                <a:cubicBezTo>
                  <a:pt x="23597" y="968"/>
                  <a:pt x="23392" y="1071"/>
                  <a:pt x="23284" y="1125"/>
                </a:cubicBezTo>
                <a:cubicBezTo>
                  <a:pt x="23041" y="1216"/>
                  <a:pt x="22828" y="1338"/>
                  <a:pt x="22646" y="1460"/>
                </a:cubicBezTo>
                <a:cubicBezTo>
                  <a:pt x="22159" y="1763"/>
                  <a:pt x="21764" y="2128"/>
                  <a:pt x="21460" y="2523"/>
                </a:cubicBezTo>
                <a:cubicBezTo>
                  <a:pt x="21369" y="2007"/>
                  <a:pt x="21217" y="1490"/>
                  <a:pt x="20943" y="1004"/>
                </a:cubicBezTo>
                <a:cubicBezTo>
                  <a:pt x="20822" y="791"/>
                  <a:pt x="20700" y="578"/>
                  <a:pt x="20548" y="365"/>
                </a:cubicBezTo>
                <a:cubicBezTo>
                  <a:pt x="20427" y="244"/>
                  <a:pt x="20305" y="1"/>
                  <a:pt x="20092" y="1"/>
                </a:cubicBez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 name="Google Shape;73;p6"/>
          <p:cNvGrpSpPr/>
          <p:nvPr/>
        </p:nvGrpSpPr>
        <p:grpSpPr>
          <a:xfrm>
            <a:off x="0" y="4427075"/>
            <a:ext cx="9190672" cy="716455"/>
            <a:chOff x="0" y="4427075"/>
            <a:chExt cx="9190672" cy="716455"/>
          </a:xfrm>
        </p:grpSpPr>
        <p:sp>
          <p:nvSpPr>
            <p:cNvPr id="74" name="Google Shape;74;p6"/>
            <p:cNvSpPr/>
            <p:nvPr/>
          </p:nvSpPr>
          <p:spPr>
            <a:xfrm>
              <a:off x="0" y="4427075"/>
              <a:ext cx="9190672" cy="629975"/>
            </a:xfrm>
            <a:custGeom>
              <a:rect b="b" l="l" r="r" t="t"/>
              <a:pathLst>
                <a:path extrusionOk="0" h="25199" w="284960">
                  <a:moveTo>
                    <a:pt x="0" y="0"/>
                  </a:moveTo>
                  <a:lnTo>
                    <a:pt x="0" y="25198"/>
                  </a:lnTo>
                  <a:lnTo>
                    <a:pt x="284960" y="25198"/>
                  </a:lnTo>
                  <a:lnTo>
                    <a:pt x="284960" y="0"/>
                  </a:ln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6"/>
            <p:cNvSpPr/>
            <p:nvPr/>
          </p:nvSpPr>
          <p:spPr>
            <a:xfrm>
              <a:off x="0" y="4742425"/>
              <a:ext cx="9190672" cy="401105"/>
            </a:xfrm>
            <a:custGeom>
              <a:rect b="b" l="l" r="r" t="t"/>
              <a:pathLst>
                <a:path extrusionOk="0" h="25199" w="284960">
                  <a:moveTo>
                    <a:pt x="0" y="0"/>
                  </a:moveTo>
                  <a:lnTo>
                    <a:pt x="0" y="25198"/>
                  </a:lnTo>
                  <a:lnTo>
                    <a:pt x="284960" y="25198"/>
                  </a:lnTo>
                  <a:lnTo>
                    <a:pt x="284960" y="0"/>
                  </a:ln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6"/>
          <p:cNvSpPr txBox="1"/>
          <p:nvPr>
            <p:ph type="title"/>
          </p:nvPr>
        </p:nvSpPr>
        <p:spPr>
          <a:xfrm>
            <a:off x="713225" y="539500"/>
            <a:ext cx="7717500" cy="54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Font typeface="Montserrat"/>
              <a:buNone/>
              <a:defRPr sz="3000"/>
            </a:lvl1pPr>
            <a:lvl2pPr lvl="1" rtl="0" algn="ctr">
              <a:spcBef>
                <a:spcPts val="0"/>
              </a:spcBef>
              <a:spcAft>
                <a:spcPts val="0"/>
              </a:spcAft>
              <a:buSzPts val="2100"/>
              <a:buFont typeface="Montserrat"/>
              <a:buNone/>
              <a:defRPr b="1" sz="2100">
                <a:latin typeface="Montserrat"/>
                <a:ea typeface="Montserrat"/>
                <a:cs typeface="Montserrat"/>
                <a:sym typeface="Montserrat"/>
              </a:defRPr>
            </a:lvl2pPr>
            <a:lvl3pPr lvl="2" rtl="0" algn="ctr">
              <a:spcBef>
                <a:spcPts val="0"/>
              </a:spcBef>
              <a:spcAft>
                <a:spcPts val="0"/>
              </a:spcAft>
              <a:buSzPts val="2100"/>
              <a:buFont typeface="Montserrat"/>
              <a:buNone/>
              <a:defRPr b="1" sz="2100">
                <a:latin typeface="Montserrat"/>
                <a:ea typeface="Montserrat"/>
                <a:cs typeface="Montserrat"/>
                <a:sym typeface="Montserrat"/>
              </a:defRPr>
            </a:lvl3pPr>
            <a:lvl4pPr lvl="3" rtl="0" algn="ctr">
              <a:spcBef>
                <a:spcPts val="0"/>
              </a:spcBef>
              <a:spcAft>
                <a:spcPts val="0"/>
              </a:spcAft>
              <a:buSzPts val="2100"/>
              <a:buFont typeface="Montserrat"/>
              <a:buNone/>
              <a:defRPr b="1" sz="2100">
                <a:latin typeface="Montserrat"/>
                <a:ea typeface="Montserrat"/>
                <a:cs typeface="Montserrat"/>
                <a:sym typeface="Montserrat"/>
              </a:defRPr>
            </a:lvl4pPr>
            <a:lvl5pPr lvl="4" rtl="0" algn="ctr">
              <a:spcBef>
                <a:spcPts val="0"/>
              </a:spcBef>
              <a:spcAft>
                <a:spcPts val="0"/>
              </a:spcAft>
              <a:buSzPts val="2100"/>
              <a:buFont typeface="Montserrat"/>
              <a:buNone/>
              <a:defRPr b="1" sz="2100">
                <a:latin typeface="Montserrat"/>
                <a:ea typeface="Montserrat"/>
                <a:cs typeface="Montserrat"/>
                <a:sym typeface="Montserrat"/>
              </a:defRPr>
            </a:lvl5pPr>
            <a:lvl6pPr lvl="5" rtl="0" algn="ctr">
              <a:spcBef>
                <a:spcPts val="0"/>
              </a:spcBef>
              <a:spcAft>
                <a:spcPts val="0"/>
              </a:spcAft>
              <a:buSzPts val="2100"/>
              <a:buFont typeface="Montserrat"/>
              <a:buNone/>
              <a:defRPr b="1" sz="2100">
                <a:latin typeface="Montserrat"/>
                <a:ea typeface="Montserrat"/>
                <a:cs typeface="Montserrat"/>
                <a:sym typeface="Montserrat"/>
              </a:defRPr>
            </a:lvl6pPr>
            <a:lvl7pPr lvl="6" rtl="0" algn="ctr">
              <a:spcBef>
                <a:spcPts val="0"/>
              </a:spcBef>
              <a:spcAft>
                <a:spcPts val="0"/>
              </a:spcAft>
              <a:buSzPts val="2100"/>
              <a:buFont typeface="Montserrat"/>
              <a:buNone/>
              <a:defRPr b="1" sz="2100">
                <a:latin typeface="Montserrat"/>
                <a:ea typeface="Montserrat"/>
                <a:cs typeface="Montserrat"/>
                <a:sym typeface="Montserrat"/>
              </a:defRPr>
            </a:lvl7pPr>
            <a:lvl8pPr lvl="7" rtl="0" algn="ctr">
              <a:spcBef>
                <a:spcPts val="0"/>
              </a:spcBef>
              <a:spcAft>
                <a:spcPts val="0"/>
              </a:spcAft>
              <a:buSzPts val="2100"/>
              <a:buFont typeface="Montserrat"/>
              <a:buNone/>
              <a:defRPr b="1" sz="2100">
                <a:latin typeface="Montserrat"/>
                <a:ea typeface="Montserrat"/>
                <a:cs typeface="Montserrat"/>
                <a:sym typeface="Montserrat"/>
              </a:defRPr>
            </a:lvl8pPr>
            <a:lvl9pPr lvl="8" rtl="0" algn="ctr">
              <a:spcBef>
                <a:spcPts val="0"/>
              </a:spcBef>
              <a:spcAft>
                <a:spcPts val="0"/>
              </a:spcAft>
              <a:buSzPts val="2100"/>
              <a:buFont typeface="Montserrat"/>
              <a:buNone/>
              <a:defRPr b="1" sz="2100">
                <a:latin typeface="Montserrat"/>
                <a:ea typeface="Montserrat"/>
                <a:cs typeface="Montserrat"/>
                <a:sym typeface="Montserrat"/>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7" name="Shape 77"/>
        <p:cNvGrpSpPr/>
        <p:nvPr/>
      </p:nvGrpSpPr>
      <p:grpSpPr>
        <a:xfrm>
          <a:off x="0" y="0"/>
          <a:ext cx="0" cy="0"/>
          <a:chOff x="0" y="0"/>
          <a:chExt cx="0" cy="0"/>
        </a:xfrm>
      </p:grpSpPr>
      <p:pic>
        <p:nvPicPr>
          <p:cNvPr id="78" name="Google Shape;78;p7"/>
          <p:cNvPicPr preferRelativeResize="0"/>
          <p:nvPr/>
        </p:nvPicPr>
        <p:blipFill>
          <a:blip r:embed="rId2">
            <a:alphaModFix amt="29000"/>
          </a:blip>
          <a:stretch>
            <a:fillRect/>
          </a:stretch>
        </p:blipFill>
        <p:spPr>
          <a:xfrm>
            <a:off x="122063" y="45575"/>
            <a:ext cx="9144003" cy="5143501"/>
          </a:xfrm>
          <a:prstGeom prst="rect">
            <a:avLst/>
          </a:prstGeom>
          <a:noFill/>
          <a:ln>
            <a:noFill/>
          </a:ln>
        </p:spPr>
      </p:pic>
      <p:grpSp>
        <p:nvGrpSpPr>
          <p:cNvPr id="79" name="Google Shape;79;p7"/>
          <p:cNvGrpSpPr/>
          <p:nvPr/>
        </p:nvGrpSpPr>
        <p:grpSpPr>
          <a:xfrm>
            <a:off x="0" y="4427075"/>
            <a:ext cx="9190672" cy="716455"/>
            <a:chOff x="0" y="4427075"/>
            <a:chExt cx="9190672" cy="716455"/>
          </a:xfrm>
        </p:grpSpPr>
        <p:sp>
          <p:nvSpPr>
            <p:cNvPr id="80" name="Google Shape;80;p7"/>
            <p:cNvSpPr/>
            <p:nvPr/>
          </p:nvSpPr>
          <p:spPr>
            <a:xfrm>
              <a:off x="0" y="4427075"/>
              <a:ext cx="9190672" cy="629975"/>
            </a:xfrm>
            <a:custGeom>
              <a:rect b="b" l="l" r="r" t="t"/>
              <a:pathLst>
                <a:path extrusionOk="0" h="25199" w="284960">
                  <a:moveTo>
                    <a:pt x="0" y="0"/>
                  </a:moveTo>
                  <a:lnTo>
                    <a:pt x="0" y="25198"/>
                  </a:lnTo>
                  <a:lnTo>
                    <a:pt x="284960" y="25198"/>
                  </a:lnTo>
                  <a:lnTo>
                    <a:pt x="284960" y="0"/>
                  </a:ln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7"/>
            <p:cNvSpPr/>
            <p:nvPr/>
          </p:nvSpPr>
          <p:spPr>
            <a:xfrm>
              <a:off x="0" y="4742425"/>
              <a:ext cx="9190672" cy="401105"/>
            </a:xfrm>
            <a:custGeom>
              <a:rect b="b" l="l" r="r" t="t"/>
              <a:pathLst>
                <a:path extrusionOk="0" h="25199" w="284960">
                  <a:moveTo>
                    <a:pt x="0" y="0"/>
                  </a:moveTo>
                  <a:lnTo>
                    <a:pt x="0" y="25198"/>
                  </a:lnTo>
                  <a:lnTo>
                    <a:pt x="284960" y="25198"/>
                  </a:lnTo>
                  <a:lnTo>
                    <a:pt x="284960" y="0"/>
                  </a:ln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 name="Google Shape;82;p7"/>
          <p:cNvGrpSpPr/>
          <p:nvPr/>
        </p:nvGrpSpPr>
        <p:grpSpPr>
          <a:xfrm>
            <a:off x="7191725" y="-240150"/>
            <a:ext cx="1908875" cy="1847950"/>
            <a:chOff x="1447050" y="477525"/>
            <a:chExt cx="1908875" cy="1847950"/>
          </a:xfrm>
        </p:grpSpPr>
        <p:sp>
          <p:nvSpPr>
            <p:cNvPr id="83" name="Google Shape;83;p7"/>
            <p:cNvSpPr/>
            <p:nvPr/>
          </p:nvSpPr>
          <p:spPr>
            <a:xfrm>
              <a:off x="2220100" y="821025"/>
              <a:ext cx="726375" cy="1004075"/>
            </a:xfrm>
            <a:custGeom>
              <a:rect b="b" l="l" r="r" t="t"/>
              <a:pathLst>
                <a:path extrusionOk="0" h="40163" w="29055">
                  <a:moveTo>
                    <a:pt x="1101" y="1"/>
                  </a:moveTo>
                  <a:lnTo>
                    <a:pt x="0" y="6105"/>
                  </a:lnTo>
                  <a:lnTo>
                    <a:pt x="3336" y="12376"/>
                  </a:lnTo>
                  <a:lnTo>
                    <a:pt x="11342" y="15779"/>
                  </a:lnTo>
                  <a:lnTo>
                    <a:pt x="11342" y="22250"/>
                  </a:lnTo>
                  <a:lnTo>
                    <a:pt x="17146" y="29522"/>
                  </a:lnTo>
                  <a:lnTo>
                    <a:pt x="21816" y="30723"/>
                  </a:lnTo>
                  <a:lnTo>
                    <a:pt x="24084" y="35026"/>
                  </a:lnTo>
                  <a:lnTo>
                    <a:pt x="27220" y="37094"/>
                  </a:lnTo>
                  <a:lnTo>
                    <a:pt x="28487" y="40163"/>
                  </a:lnTo>
                  <a:lnTo>
                    <a:pt x="29054" y="39929"/>
                  </a:lnTo>
                  <a:lnTo>
                    <a:pt x="27753" y="36694"/>
                  </a:lnTo>
                  <a:lnTo>
                    <a:pt x="24584" y="34592"/>
                  </a:lnTo>
                  <a:lnTo>
                    <a:pt x="22249" y="30189"/>
                  </a:lnTo>
                  <a:lnTo>
                    <a:pt x="17479" y="28988"/>
                  </a:lnTo>
                  <a:lnTo>
                    <a:pt x="11975" y="22016"/>
                  </a:lnTo>
                  <a:lnTo>
                    <a:pt x="11975" y="15378"/>
                  </a:lnTo>
                  <a:lnTo>
                    <a:pt x="3769" y="11876"/>
                  </a:lnTo>
                  <a:lnTo>
                    <a:pt x="667" y="6005"/>
                  </a:lnTo>
                  <a:lnTo>
                    <a:pt x="1701" y="101"/>
                  </a:lnTo>
                  <a:lnTo>
                    <a:pt x="110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7"/>
            <p:cNvSpPr/>
            <p:nvPr/>
          </p:nvSpPr>
          <p:spPr>
            <a:xfrm>
              <a:off x="2207575" y="1370600"/>
              <a:ext cx="311075" cy="954875"/>
            </a:xfrm>
            <a:custGeom>
              <a:rect b="b" l="l" r="r" t="t"/>
              <a:pathLst>
                <a:path extrusionOk="0" h="38195" w="12443">
                  <a:moveTo>
                    <a:pt x="11876" y="0"/>
                  </a:moveTo>
                  <a:lnTo>
                    <a:pt x="8173" y="7105"/>
                  </a:lnTo>
                  <a:lnTo>
                    <a:pt x="9975" y="10608"/>
                  </a:lnTo>
                  <a:lnTo>
                    <a:pt x="2402" y="17946"/>
                  </a:lnTo>
                  <a:lnTo>
                    <a:pt x="2402" y="21349"/>
                  </a:lnTo>
                  <a:lnTo>
                    <a:pt x="1" y="25385"/>
                  </a:lnTo>
                  <a:lnTo>
                    <a:pt x="2736" y="31456"/>
                  </a:lnTo>
                  <a:lnTo>
                    <a:pt x="2402" y="33591"/>
                  </a:lnTo>
                  <a:lnTo>
                    <a:pt x="3537" y="36093"/>
                  </a:lnTo>
                  <a:lnTo>
                    <a:pt x="1569" y="37694"/>
                  </a:lnTo>
                  <a:lnTo>
                    <a:pt x="1969" y="38194"/>
                  </a:lnTo>
                  <a:lnTo>
                    <a:pt x="4304" y="36259"/>
                  </a:lnTo>
                  <a:lnTo>
                    <a:pt x="3070" y="33491"/>
                  </a:lnTo>
                  <a:lnTo>
                    <a:pt x="3370" y="31389"/>
                  </a:lnTo>
                  <a:lnTo>
                    <a:pt x="701" y="25418"/>
                  </a:lnTo>
                  <a:lnTo>
                    <a:pt x="3036" y="21515"/>
                  </a:lnTo>
                  <a:lnTo>
                    <a:pt x="3036" y="18213"/>
                  </a:lnTo>
                  <a:lnTo>
                    <a:pt x="10742" y="10741"/>
                  </a:lnTo>
                  <a:lnTo>
                    <a:pt x="8874" y="7105"/>
                  </a:lnTo>
                  <a:lnTo>
                    <a:pt x="12443" y="300"/>
                  </a:lnTo>
                  <a:lnTo>
                    <a:pt x="1187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7"/>
            <p:cNvSpPr/>
            <p:nvPr/>
          </p:nvSpPr>
          <p:spPr>
            <a:xfrm>
              <a:off x="1973250" y="1816750"/>
              <a:ext cx="307750" cy="316075"/>
            </a:xfrm>
            <a:custGeom>
              <a:rect b="b" l="l" r="r" t="t"/>
              <a:pathLst>
                <a:path extrusionOk="0" h="12643" w="12310">
                  <a:moveTo>
                    <a:pt x="11909" y="0"/>
                  </a:moveTo>
                  <a:lnTo>
                    <a:pt x="7739" y="3636"/>
                  </a:lnTo>
                  <a:lnTo>
                    <a:pt x="1702" y="5638"/>
                  </a:lnTo>
                  <a:lnTo>
                    <a:pt x="1702" y="9507"/>
                  </a:lnTo>
                  <a:lnTo>
                    <a:pt x="0" y="12309"/>
                  </a:lnTo>
                  <a:lnTo>
                    <a:pt x="534" y="12643"/>
                  </a:lnTo>
                  <a:lnTo>
                    <a:pt x="2302" y="9674"/>
                  </a:lnTo>
                  <a:lnTo>
                    <a:pt x="2302" y="6105"/>
                  </a:lnTo>
                  <a:lnTo>
                    <a:pt x="8073" y="4203"/>
                  </a:lnTo>
                  <a:lnTo>
                    <a:pt x="12309" y="467"/>
                  </a:lnTo>
                  <a:lnTo>
                    <a:pt x="1190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7"/>
            <p:cNvSpPr/>
            <p:nvPr/>
          </p:nvSpPr>
          <p:spPr>
            <a:xfrm>
              <a:off x="2458600" y="1637450"/>
              <a:ext cx="148450" cy="495375"/>
            </a:xfrm>
            <a:custGeom>
              <a:rect b="b" l="l" r="r" t="t"/>
              <a:pathLst>
                <a:path extrusionOk="0" h="19815" w="5938">
                  <a:moveTo>
                    <a:pt x="0" y="0"/>
                  </a:moveTo>
                  <a:lnTo>
                    <a:pt x="0" y="7939"/>
                  </a:lnTo>
                  <a:lnTo>
                    <a:pt x="5237" y="12409"/>
                  </a:lnTo>
                  <a:lnTo>
                    <a:pt x="4070" y="17947"/>
                  </a:lnTo>
                  <a:lnTo>
                    <a:pt x="5337" y="19815"/>
                  </a:lnTo>
                  <a:lnTo>
                    <a:pt x="5838" y="19481"/>
                  </a:lnTo>
                  <a:lnTo>
                    <a:pt x="4737" y="17813"/>
                  </a:lnTo>
                  <a:lnTo>
                    <a:pt x="5938" y="12176"/>
                  </a:lnTo>
                  <a:lnTo>
                    <a:pt x="601" y="7639"/>
                  </a:lnTo>
                  <a:lnTo>
                    <a:pt x="60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7"/>
            <p:cNvSpPr/>
            <p:nvPr/>
          </p:nvSpPr>
          <p:spPr>
            <a:xfrm>
              <a:off x="2591200" y="1941000"/>
              <a:ext cx="129275" cy="147625"/>
            </a:xfrm>
            <a:custGeom>
              <a:rect b="b" l="l" r="r" t="t"/>
              <a:pathLst>
                <a:path extrusionOk="0" h="5905" w="5171">
                  <a:moveTo>
                    <a:pt x="567" y="0"/>
                  </a:moveTo>
                  <a:lnTo>
                    <a:pt x="0" y="267"/>
                  </a:lnTo>
                  <a:lnTo>
                    <a:pt x="1101" y="2769"/>
                  </a:lnTo>
                  <a:lnTo>
                    <a:pt x="2402" y="3403"/>
                  </a:lnTo>
                  <a:lnTo>
                    <a:pt x="3169" y="5304"/>
                  </a:lnTo>
                  <a:lnTo>
                    <a:pt x="4970" y="5905"/>
                  </a:lnTo>
                  <a:lnTo>
                    <a:pt x="5170" y="5304"/>
                  </a:lnTo>
                  <a:lnTo>
                    <a:pt x="3636" y="4804"/>
                  </a:lnTo>
                  <a:lnTo>
                    <a:pt x="2902" y="2969"/>
                  </a:lnTo>
                  <a:lnTo>
                    <a:pt x="1601" y="2335"/>
                  </a:lnTo>
                  <a:lnTo>
                    <a:pt x="5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7"/>
            <p:cNvSpPr/>
            <p:nvPr/>
          </p:nvSpPr>
          <p:spPr>
            <a:xfrm>
              <a:off x="2393550" y="1826750"/>
              <a:ext cx="78400" cy="266050"/>
            </a:xfrm>
            <a:custGeom>
              <a:rect b="b" l="l" r="r" t="t"/>
              <a:pathLst>
                <a:path extrusionOk="0" h="10642" w="3136">
                  <a:moveTo>
                    <a:pt x="2669" y="0"/>
                  </a:moveTo>
                  <a:lnTo>
                    <a:pt x="0" y="2769"/>
                  </a:lnTo>
                  <a:lnTo>
                    <a:pt x="1268" y="6972"/>
                  </a:lnTo>
                  <a:lnTo>
                    <a:pt x="501" y="8206"/>
                  </a:lnTo>
                  <a:lnTo>
                    <a:pt x="834" y="9441"/>
                  </a:lnTo>
                  <a:lnTo>
                    <a:pt x="634" y="10541"/>
                  </a:lnTo>
                  <a:lnTo>
                    <a:pt x="1235" y="10641"/>
                  </a:lnTo>
                  <a:lnTo>
                    <a:pt x="1468" y="9407"/>
                  </a:lnTo>
                  <a:lnTo>
                    <a:pt x="1168" y="8306"/>
                  </a:lnTo>
                  <a:lnTo>
                    <a:pt x="1968" y="7072"/>
                  </a:lnTo>
                  <a:lnTo>
                    <a:pt x="701" y="2936"/>
                  </a:lnTo>
                  <a:lnTo>
                    <a:pt x="3136" y="434"/>
                  </a:lnTo>
                  <a:lnTo>
                    <a:pt x="266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7"/>
            <p:cNvSpPr/>
            <p:nvPr/>
          </p:nvSpPr>
          <p:spPr>
            <a:xfrm>
              <a:off x="2066650" y="1088725"/>
              <a:ext cx="165150" cy="566250"/>
            </a:xfrm>
            <a:custGeom>
              <a:rect b="b" l="l" r="r" t="t"/>
              <a:pathLst>
                <a:path extrusionOk="0" h="22650" w="6606">
                  <a:moveTo>
                    <a:pt x="5971" y="0"/>
                  </a:moveTo>
                  <a:lnTo>
                    <a:pt x="5338" y="34"/>
                  </a:lnTo>
                  <a:lnTo>
                    <a:pt x="5938" y="7839"/>
                  </a:lnTo>
                  <a:lnTo>
                    <a:pt x="0" y="12776"/>
                  </a:lnTo>
                  <a:lnTo>
                    <a:pt x="1635" y="19648"/>
                  </a:lnTo>
                  <a:lnTo>
                    <a:pt x="367" y="22383"/>
                  </a:lnTo>
                  <a:lnTo>
                    <a:pt x="934" y="22650"/>
                  </a:lnTo>
                  <a:lnTo>
                    <a:pt x="2302" y="19714"/>
                  </a:lnTo>
                  <a:lnTo>
                    <a:pt x="701" y="13010"/>
                  </a:lnTo>
                  <a:lnTo>
                    <a:pt x="6605" y="8140"/>
                  </a:lnTo>
                  <a:lnTo>
                    <a:pt x="59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7"/>
            <p:cNvSpPr/>
            <p:nvPr/>
          </p:nvSpPr>
          <p:spPr>
            <a:xfrm>
              <a:off x="1861500" y="1403950"/>
              <a:ext cx="217675" cy="276050"/>
            </a:xfrm>
            <a:custGeom>
              <a:rect b="b" l="l" r="r" t="t"/>
              <a:pathLst>
                <a:path extrusionOk="0" h="11042" w="8707">
                  <a:moveTo>
                    <a:pt x="8440" y="0"/>
                  </a:moveTo>
                  <a:lnTo>
                    <a:pt x="3636" y="2235"/>
                  </a:lnTo>
                  <a:lnTo>
                    <a:pt x="3203" y="4203"/>
                  </a:lnTo>
                  <a:lnTo>
                    <a:pt x="1735" y="5738"/>
                  </a:lnTo>
                  <a:lnTo>
                    <a:pt x="2602" y="7105"/>
                  </a:lnTo>
                  <a:lnTo>
                    <a:pt x="1" y="10675"/>
                  </a:lnTo>
                  <a:lnTo>
                    <a:pt x="501" y="11042"/>
                  </a:lnTo>
                  <a:lnTo>
                    <a:pt x="3370" y="7139"/>
                  </a:lnTo>
                  <a:lnTo>
                    <a:pt x="2502" y="5805"/>
                  </a:lnTo>
                  <a:lnTo>
                    <a:pt x="3770" y="4504"/>
                  </a:lnTo>
                  <a:lnTo>
                    <a:pt x="4170" y="2669"/>
                  </a:lnTo>
                  <a:lnTo>
                    <a:pt x="8707" y="567"/>
                  </a:lnTo>
                  <a:lnTo>
                    <a:pt x="84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7"/>
            <p:cNvSpPr/>
            <p:nvPr/>
          </p:nvSpPr>
          <p:spPr>
            <a:xfrm>
              <a:off x="1916550" y="1581575"/>
              <a:ext cx="36700" cy="232700"/>
            </a:xfrm>
            <a:custGeom>
              <a:rect b="b" l="l" r="r" t="t"/>
              <a:pathLst>
                <a:path extrusionOk="0" h="9308" w="1468">
                  <a:moveTo>
                    <a:pt x="1101" y="0"/>
                  </a:moveTo>
                  <a:lnTo>
                    <a:pt x="467" y="34"/>
                  </a:lnTo>
                  <a:lnTo>
                    <a:pt x="801" y="5671"/>
                  </a:lnTo>
                  <a:lnTo>
                    <a:pt x="0" y="6672"/>
                  </a:lnTo>
                  <a:lnTo>
                    <a:pt x="834" y="9307"/>
                  </a:lnTo>
                  <a:lnTo>
                    <a:pt x="1434" y="9107"/>
                  </a:lnTo>
                  <a:lnTo>
                    <a:pt x="701" y="6805"/>
                  </a:lnTo>
                  <a:lnTo>
                    <a:pt x="1468" y="5905"/>
                  </a:lnTo>
                  <a:lnTo>
                    <a:pt x="110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p:cNvSpPr/>
            <p:nvPr/>
          </p:nvSpPr>
          <p:spPr>
            <a:xfrm>
              <a:off x="2249275" y="816850"/>
              <a:ext cx="567100" cy="462875"/>
            </a:xfrm>
            <a:custGeom>
              <a:rect b="b" l="l" r="r" t="t"/>
              <a:pathLst>
                <a:path extrusionOk="0" h="18515" w="22684">
                  <a:moveTo>
                    <a:pt x="468" y="1"/>
                  </a:moveTo>
                  <a:lnTo>
                    <a:pt x="1" y="435"/>
                  </a:lnTo>
                  <a:lnTo>
                    <a:pt x="4404" y="5471"/>
                  </a:lnTo>
                  <a:lnTo>
                    <a:pt x="8940" y="6906"/>
                  </a:lnTo>
                  <a:lnTo>
                    <a:pt x="11109" y="9941"/>
                  </a:lnTo>
                  <a:lnTo>
                    <a:pt x="19014" y="12510"/>
                  </a:lnTo>
                  <a:lnTo>
                    <a:pt x="19014" y="16813"/>
                  </a:lnTo>
                  <a:lnTo>
                    <a:pt x="22417" y="18514"/>
                  </a:lnTo>
                  <a:lnTo>
                    <a:pt x="22683" y="17947"/>
                  </a:lnTo>
                  <a:lnTo>
                    <a:pt x="19648" y="16446"/>
                  </a:lnTo>
                  <a:lnTo>
                    <a:pt x="19648" y="12076"/>
                  </a:lnTo>
                  <a:lnTo>
                    <a:pt x="11509" y="9408"/>
                  </a:lnTo>
                  <a:lnTo>
                    <a:pt x="9307" y="6372"/>
                  </a:lnTo>
                  <a:lnTo>
                    <a:pt x="4771" y="4904"/>
                  </a:lnTo>
                  <a:lnTo>
                    <a:pt x="4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p:cNvSpPr/>
            <p:nvPr/>
          </p:nvSpPr>
          <p:spPr>
            <a:xfrm>
              <a:off x="2686250" y="1227150"/>
              <a:ext cx="55075" cy="221850"/>
            </a:xfrm>
            <a:custGeom>
              <a:rect b="b" l="l" r="r" t="t"/>
              <a:pathLst>
                <a:path extrusionOk="0" h="8874" w="2203">
                  <a:moveTo>
                    <a:pt x="1635" y="1"/>
                  </a:moveTo>
                  <a:lnTo>
                    <a:pt x="434" y="1101"/>
                  </a:lnTo>
                  <a:lnTo>
                    <a:pt x="1001" y="3170"/>
                  </a:lnTo>
                  <a:lnTo>
                    <a:pt x="1" y="6172"/>
                  </a:lnTo>
                  <a:lnTo>
                    <a:pt x="1502" y="8040"/>
                  </a:lnTo>
                  <a:lnTo>
                    <a:pt x="1335" y="8707"/>
                  </a:lnTo>
                  <a:lnTo>
                    <a:pt x="1935" y="8874"/>
                  </a:lnTo>
                  <a:lnTo>
                    <a:pt x="2202" y="7906"/>
                  </a:lnTo>
                  <a:lnTo>
                    <a:pt x="701" y="6038"/>
                  </a:lnTo>
                  <a:lnTo>
                    <a:pt x="1635" y="3203"/>
                  </a:lnTo>
                  <a:lnTo>
                    <a:pt x="1135" y="1302"/>
                  </a:lnTo>
                  <a:lnTo>
                    <a:pt x="2069" y="434"/>
                  </a:lnTo>
                  <a:lnTo>
                    <a:pt x="163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p:cNvSpPr/>
            <p:nvPr/>
          </p:nvSpPr>
          <p:spPr>
            <a:xfrm>
              <a:off x="2723775" y="1579075"/>
              <a:ext cx="55075" cy="378625"/>
            </a:xfrm>
            <a:custGeom>
              <a:rect b="b" l="l" r="r" t="t"/>
              <a:pathLst>
                <a:path extrusionOk="0" h="15145" w="2203">
                  <a:moveTo>
                    <a:pt x="1602" y="0"/>
                  </a:moveTo>
                  <a:lnTo>
                    <a:pt x="1" y="3269"/>
                  </a:lnTo>
                  <a:lnTo>
                    <a:pt x="1202" y="6105"/>
                  </a:lnTo>
                  <a:lnTo>
                    <a:pt x="1" y="8673"/>
                  </a:lnTo>
                  <a:lnTo>
                    <a:pt x="835" y="9841"/>
                  </a:lnTo>
                  <a:lnTo>
                    <a:pt x="1569" y="15145"/>
                  </a:lnTo>
                  <a:lnTo>
                    <a:pt x="2202" y="15045"/>
                  </a:lnTo>
                  <a:lnTo>
                    <a:pt x="1435" y="9607"/>
                  </a:lnTo>
                  <a:lnTo>
                    <a:pt x="701" y="8607"/>
                  </a:lnTo>
                  <a:lnTo>
                    <a:pt x="1869" y="6138"/>
                  </a:lnTo>
                  <a:lnTo>
                    <a:pt x="701" y="3303"/>
                  </a:lnTo>
                  <a:lnTo>
                    <a:pt x="2169" y="267"/>
                  </a:lnTo>
                  <a:lnTo>
                    <a:pt x="160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p:cNvSpPr/>
            <p:nvPr/>
          </p:nvSpPr>
          <p:spPr>
            <a:xfrm>
              <a:off x="1638850" y="970300"/>
              <a:ext cx="374450" cy="584625"/>
            </a:xfrm>
            <a:custGeom>
              <a:rect b="b" l="l" r="r" t="t"/>
              <a:pathLst>
                <a:path extrusionOk="0" h="23385" w="14978">
                  <a:moveTo>
                    <a:pt x="14377" y="1"/>
                  </a:moveTo>
                  <a:lnTo>
                    <a:pt x="12309" y="8273"/>
                  </a:lnTo>
                  <a:lnTo>
                    <a:pt x="9140" y="11209"/>
                  </a:lnTo>
                  <a:lnTo>
                    <a:pt x="8773" y="15212"/>
                  </a:lnTo>
                  <a:lnTo>
                    <a:pt x="934" y="21249"/>
                  </a:lnTo>
                  <a:lnTo>
                    <a:pt x="901" y="21316"/>
                  </a:lnTo>
                  <a:lnTo>
                    <a:pt x="0" y="23084"/>
                  </a:lnTo>
                  <a:lnTo>
                    <a:pt x="567" y="23384"/>
                  </a:lnTo>
                  <a:lnTo>
                    <a:pt x="1368" y="21716"/>
                  </a:lnTo>
                  <a:lnTo>
                    <a:pt x="9374" y="15545"/>
                  </a:lnTo>
                  <a:lnTo>
                    <a:pt x="9740" y="11509"/>
                  </a:lnTo>
                  <a:lnTo>
                    <a:pt x="12876" y="8607"/>
                  </a:lnTo>
                  <a:lnTo>
                    <a:pt x="14978" y="134"/>
                  </a:lnTo>
                  <a:lnTo>
                    <a:pt x="143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7"/>
            <p:cNvSpPr/>
            <p:nvPr/>
          </p:nvSpPr>
          <p:spPr>
            <a:xfrm>
              <a:off x="1663850" y="1247175"/>
              <a:ext cx="214350" cy="164300"/>
            </a:xfrm>
            <a:custGeom>
              <a:rect b="b" l="l" r="r" t="t"/>
              <a:pathLst>
                <a:path extrusionOk="0" h="6572" w="8574">
                  <a:moveTo>
                    <a:pt x="8307" y="0"/>
                  </a:moveTo>
                  <a:lnTo>
                    <a:pt x="4104" y="1868"/>
                  </a:lnTo>
                  <a:lnTo>
                    <a:pt x="3737" y="2902"/>
                  </a:lnTo>
                  <a:lnTo>
                    <a:pt x="1402" y="4070"/>
                  </a:lnTo>
                  <a:lnTo>
                    <a:pt x="1402" y="4937"/>
                  </a:lnTo>
                  <a:lnTo>
                    <a:pt x="1" y="6105"/>
                  </a:lnTo>
                  <a:lnTo>
                    <a:pt x="401" y="6572"/>
                  </a:lnTo>
                  <a:lnTo>
                    <a:pt x="2036" y="5237"/>
                  </a:lnTo>
                  <a:lnTo>
                    <a:pt x="2036" y="4437"/>
                  </a:lnTo>
                  <a:lnTo>
                    <a:pt x="4271" y="3336"/>
                  </a:lnTo>
                  <a:lnTo>
                    <a:pt x="4604" y="2335"/>
                  </a:lnTo>
                  <a:lnTo>
                    <a:pt x="8574" y="567"/>
                  </a:lnTo>
                  <a:lnTo>
                    <a:pt x="830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7"/>
            <p:cNvSpPr/>
            <p:nvPr/>
          </p:nvSpPr>
          <p:spPr>
            <a:xfrm>
              <a:off x="1653025" y="1504850"/>
              <a:ext cx="49225" cy="221025"/>
            </a:xfrm>
            <a:custGeom>
              <a:rect b="b" l="l" r="r" t="t"/>
              <a:pathLst>
                <a:path extrusionOk="0" h="8841" w="1969">
                  <a:moveTo>
                    <a:pt x="834" y="1"/>
                  </a:moveTo>
                  <a:lnTo>
                    <a:pt x="267" y="267"/>
                  </a:lnTo>
                  <a:lnTo>
                    <a:pt x="1268" y="2369"/>
                  </a:lnTo>
                  <a:lnTo>
                    <a:pt x="234" y="4504"/>
                  </a:lnTo>
                  <a:lnTo>
                    <a:pt x="734" y="5605"/>
                  </a:lnTo>
                  <a:lnTo>
                    <a:pt x="34" y="7506"/>
                  </a:lnTo>
                  <a:lnTo>
                    <a:pt x="0" y="8840"/>
                  </a:lnTo>
                  <a:lnTo>
                    <a:pt x="634" y="8840"/>
                  </a:lnTo>
                  <a:lnTo>
                    <a:pt x="634" y="7673"/>
                  </a:lnTo>
                  <a:lnTo>
                    <a:pt x="1435" y="5571"/>
                  </a:lnTo>
                  <a:lnTo>
                    <a:pt x="901" y="4504"/>
                  </a:lnTo>
                  <a:lnTo>
                    <a:pt x="1968" y="2369"/>
                  </a:lnTo>
                  <a:lnTo>
                    <a:pt x="8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a:off x="2604525" y="1654950"/>
              <a:ext cx="132625" cy="170150"/>
            </a:xfrm>
            <a:custGeom>
              <a:rect b="b" l="l" r="r" t="t"/>
              <a:pathLst>
                <a:path extrusionOk="0" h="6806" w="5305">
                  <a:moveTo>
                    <a:pt x="4938" y="1"/>
                  </a:moveTo>
                  <a:lnTo>
                    <a:pt x="1769" y="2102"/>
                  </a:lnTo>
                  <a:lnTo>
                    <a:pt x="2069" y="3003"/>
                  </a:lnTo>
                  <a:lnTo>
                    <a:pt x="1" y="4971"/>
                  </a:lnTo>
                  <a:lnTo>
                    <a:pt x="635" y="6806"/>
                  </a:lnTo>
                  <a:lnTo>
                    <a:pt x="1235" y="6572"/>
                  </a:lnTo>
                  <a:lnTo>
                    <a:pt x="735" y="5138"/>
                  </a:lnTo>
                  <a:lnTo>
                    <a:pt x="2803" y="3170"/>
                  </a:lnTo>
                  <a:lnTo>
                    <a:pt x="2503" y="2369"/>
                  </a:lnTo>
                  <a:lnTo>
                    <a:pt x="5305" y="501"/>
                  </a:lnTo>
                  <a:lnTo>
                    <a:pt x="493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7"/>
            <p:cNvSpPr/>
            <p:nvPr/>
          </p:nvSpPr>
          <p:spPr>
            <a:xfrm>
              <a:off x="2747125" y="1815900"/>
              <a:ext cx="169325" cy="216850"/>
            </a:xfrm>
            <a:custGeom>
              <a:rect b="b" l="l" r="r" t="t"/>
              <a:pathLst>
                <a:path extrusionOk="0" h="8674" w="6773">
                  <a:moveTo>
                    <a:pt x="368" y="1"/>
                  </a:moveTo>
                  <a:lnTo>
                    <a:pt x="1" y="501"/>
                  </a:lnTo>
                  <a:lnTo>
                    <a:pt x="1735" y="1769"/>
                  </a:lnTo>
                  <a:lnTo>
                    <a:pt x="2870" y="3904"/>
                  </a:lnTo>
                  <a:lnTo>
                    <a:pt x="4871" y="5305"/>
                  </a:lnTo>
                  <a:lnTo>
                    <a:pt x="4871" y="7206"/>
                  </a:lnTo>
                  <a:lnTo>
                    <a:pt x="6339" y="8674"/>
                  </a:lnTo>
                  <a:lnTo>
                    <a:pt x="6772" y="8240"/>
                  </a:lnTo>
                  <a:lnTo>
                    <a:pt x="5505" y="6973"/>
                  </a:lnTo>
                  <a:lnTo>
                    <a:pt x="5505" y="4971"/>
                  </a:lnTo>
                  <a:lnTo>
                    <a:pt x="3337" y="3470"/>
                  </a:lnTo>
                  <a:lnTo>
                    <a:pt x="2202" y="1335"/>
                  </a:lnTo>
                  <a:lnTo>
                    <a:pt x="3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7"/>
            <p:cNvSpPr/>
            <p:nvPr/>
          </p:nvSpPr>
          <p:spPr>
            <a:xfrm>
              <a:off x="2526975" y="1053700"/>
              <a:ext cx="95925" cy="346925"/>
            </a:xfrm>
            <a:custGeom>
              <a:rect b="b" l="l" r="r" t="t"/>
              <a:pathLst>
                <a:path extrusionOk="0" h="13877" w="3837">
                  <a:moveTo>
                    <a:pt x="434" y="0"/>
                  </a:moveTo>
                  <a:lnTo>
                    <a:pt x="1" y="434"/>
                  </a:lnTo>
                  <a:lnTo>
                    <a:pt x="2502" y="2902"/>
                  </a:lnTo>
                  <a:lnTo>
                    <a:pt x="2169" y="4103"/>
                  </a:lnTo>
                  <a:lnTo>
                    <a:pt x="3103" y="5171"/>
                  </a:lnTo>
                  <a:lnTo>
                    <a:pt x="2202" y="8006"/>
                  </a:lnTo>
                  <a:lnTo>
                    <a:pt x="2536" y="10508"/>
                  </a:lnTo>
                  <a:lnTo>
                    <a:pt x="3103" y="11409"/>
                  </a:lnTo>
                  <a:lnTo>
                    <a:pt x="1568" y="13510"/>
                  </a:lnTo>
                  <a:lnTo>
                    <a:pt x="2102" y="13877"/>
                  </a:lnTo>
                  <a:lnTo>
                    <a:pt x="3837" y="11442"/>
                  </a:lnTo>
                  <a:lnTo>
                    <a:pt x="3136" y="10308"/>
                  </a:lnTo>
                  <a:lnTo>
                    <a:pt x="2836" y="8073"/>
                  </a:lnTo>
                  <a:lnTo>
                    <a:pt x="3803" y="5037"/>
                  </a:lnTo>
                  <a:lnTo>
                    <a:pt x="2869" y="3937"/>
                  </a:lnTo>
                  <a:lnTo>
                    <a:pt x="3203" y="2736"/>
                  </a:lnTo>
                  <a:lnTo>
                    <a:pt x="4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7"/>
            <p:cNvSpPr/>
            <p:nvPr/>
          </p:nvSpPr>
          <p:spPr>
            <a:xfrm>
              <a:off x="2014950" y="1956850"/>
              <a:ext cx="80075" cy="301075"/>
            </a:xfrm>
            <a:custGeom>
              <a:rect b="b" l="l" r="r" t="t"/>
              <a:pathLst>
                <a:path extrusionOk="0" h="12043" w="3203">
                  <a:moveTo>
                    <a:pt x="534" y="0"/>
                  </a:moveTo>
                  <a:lnTo>
                    <a:pt x="0" y="334"/>
                  </a:lnTo>
                  <a:lnTo>
                    <a:pt x="2469" y="4137"/>
                  </a:lnTo>
                  <a:lnTo>
                    <a:pt x="1668" y="5738"/>
                  </a:lnTo>
                  <a:lnTo>
                    <a:pt x="2502" y="6705"/>
                  </a:lnTo>
                  <a:lnTo>
                    <a:pt x="2035" y="10074"/>
                  </a:lnTo>
                  <a:lnTo>
                    <a:pt x="2535" y="12042"/>
                  </a:lnTo>
                  <a:lnTo>
                    <a:pt x="3136" y="11875"/>
                  </a:lnTo>
                  <a:lnTo>
                    <a:pt x="2669" y="10041"/>
                  </a:lnTo>
                  <a:lnTo>
                    <a:pt x="3169" y="6538"/>
                  </a:lnTo>
                  <a:lnTo>
                    <a:pt x="2402" y="5638"/>
                  </a:lnTo>
                  <a:lnTo>
                    <a:pt x="3203" y="4103"/>
                  </a:lnTo>
                  <a:lnTo>
                    <a:pt x="5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7"/>
            <p:cNvSpPr/>
            <p:nvPr/>
          </p:nvSpPr>
          <p:spPr>
            <a:xfrm>
              <a:off x="1855675" y="2046900"/>
              <a:ext cx="172625" cy="155975"/>
            </a:xfrm>
            <a:custGeom>
              <a:rect b="b" l="l" r="r" t="t"/>
              <a:pathLst>
                <a:path extrusionOk="0" h="6239" w="6905">
                  <a:moveTo>
                    <a:pt x="6738" y="1"/>
                  </a:moveTo>
                  <a:lnTo>
                    <a:pt x="3369" y="1068"/>
                  </a:lnTo>
                  <a:lnTo>
                    <a:pt x="3069" y="1869"/>
                  </a:lnTo>
                  <a:lnTo>
                    <a:pt x="834" y="3370"/>
                  </a:lnTo>
                  <a:lnTo>
                    <a:pt x="0" y="3804"/>
                  </a:lnTo>
                  <a:lnTo>
                    <a:pt x="0" y="6239"/>
                  </a:lnTo>
                  <a:lnTo>
                    <a:pt x="634" y="6239"/>
                  </a:lnTo>
                  <a:lnTo>
                    <a:pt x="634" y="4170"/>
                  </a:lnTo>
                  <a:lnTo>
                    <a:pt x="1134" y="3904"/>
                  </a:lnTo>
                  <a:lnTo>
                    <a:pt x="3603" y="2269"/>
                  </a:lnTo>
                  <a:lnTo>
                    <a:pt x="3836" y="1569"/>
                  </a:lnTo>
                  <a:lnTo>
                    <a:pt x="6905" y="601"/>
                  </a:lnTo>
                  <a:lnTo>
                    <a:pt x="673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7"/>
            <p:cNvSpPr/>
            <p:nvPr/>
          </p:nvSpPr>
          <p:spPr>
            <a:xfrm>
              <a:off x="1447050" y="477525"/>
              <a:ext cx="1908875" cy="652075"/>
            </a:xfrm>
            <a:custGeom>
              <a:rect b="b" l="l" r="r" t="t"/>
              <a:pathLst>
                <a:path extrusionOk="0" h="26083" w="76355">
                  <a:moveTo>
                    <a:pt x="39546" y="0"/>
                  </a:moveTo>
                  <a:cubicBezTo>
                    <a:pt x="34895" y="0"/>
                    <a:pt x="30360" y="3498"/>
                    <a:pt x="31589" y="8103"/>
                  </a:cubicBezTo>
                  <a:cubicBezTo>
                    <a:pt x="30692" y="7715"/>
                    <a:pt x="29787" y="7539"/>
                    <a:pt x="28921" y="7539"/>
                  </a:cubicBezTo>
                  <a:cubicBezTo>
                    <a:pt x="25922" y="7539"/>
                    <a:pt x="23394" y="9648"/>
                    <a:pt x="23317" y="12340"/>
                  </a:cubicBezTo>
                  <a:cubicBezTo>
                    <a:pt x="21735" y="11629"/>
                    <a:pt x="20197" y="11312"/>
                    <a:pt x="18766" y="11312"/>
                  </a:cubicBezTo>
                  <a:cubicBezTo>
                    <a:pt x="13011" y="11312"/>
                    <a:pt x="8998" y="16431"/>
                    <a:pt x="10975" y="21613"/>
                  </a:cubicBezTo>
                  <a:cubicBezTo>
                    <a:pt x="10926" y="21613"/>
                    <a:pt x="10878" y="21612"/>
                    <a:pt x="10830" y="21612"/>
                  </a:cubicBezTo>
                  <a:cubicBezTo>
                    <a:pt x="4273" y="21612"/>
                    <a:pt x="0" y="26083"/>
                    <a:pt x="0" y="26083"/>
                  </a:cubicBezTo>
                  <a:lnTo>
                    <a:pt x="76355" y="26083"/>
                  </a:lnTo>
                  <a:cubicBezTo>
                    <a:pt x="74512" y="24061"/>
                    <a:pt x="71962" y="22079"/>
                    <a:pt x="69022" y="22079"/>
                  </a:cubicBezTo>
                  <a:cubicBezTo>
                    <a:pt x="68130" y="22079"/>
                    <a:pt x="67202" y="22261"/>
                    <a:pt x="66247" y="22680"/>
                  </a:cubicBezTo>
                  <a:cubicBezTo>
                    <a:pt x="67632" y="18840"/>
                    <a:pt x="64965" y="16391"/>
                    <a:pt x="62398" y="16391"/>
                  </a:cubicBezTo>
                  <a:cubicBezTo>
                    <a:pt x="61687" y="16391"/>
                    <a:pt x="60984" y="16579"/>
                    <a:pt x="60376" y="16976"/>
                  </a:cubicBezTo>
                  <a:cubicBezTo>
                    <a:pt x="61864" y="12335"/>
                    <a:pt x="58443" y="9212"/>
                    <a:pt x="54948" y="9212"/>
                  </a:cubicBezTo>
                  <a:cubicBezTo>
                    <a:pt x="53896" y="9212"/>
                    <a:pt x="52838" y="9495"/>
                    <a:pt x="51904" y="10105"/>
                  </a:cubicBezTo>
                  <a:cubicBezTo>
                    <a:pt x="53368" y="7510"/>
                    <a:pt x="51311" y="5588"/>
                    <a:pt x="49297" y="5588"/>
                  </a:cubicBezTo>
                  <a:cubicBezTo>
                    <a:pt x="48696" y="5588"/>
                    <a:pt x="48099" y="5759"/>
                    <a:pt x="47601" y="6135"/>
                  </a:cubicBezTo>
                  <a:cubicBezTo>
                    <a:pt x="46202" y="1761"/>
                    <a:pt x="42845" y="0"/>
                    <a:pt x="395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7"/>
            <p:cNvSpPr/>
            <p:nvPr/>
          </p:nvSpPr>
          <p:spPr>
            <a:xfrm>
              <a:off x="1720575" y="1012825"/>
              <a:ext cx="93425" cy="63400"/>
            </a:xfrm>
            <a:custGeom>
              <a:rect b="b" l="l" r="r" t="t"/>
              <a:pathLst>
                <a:path extrusionOk="0" h="2536" w="3737">
                  <a:moveTo>
                    <a:pt x="67" y="1"/>
                  </a:moveTo>
                  <a:lnTo>
                    <a:pt x="0" y="401"/>
                  </a:lnTo>
                  <a:cubicBezTo>
                    <a:pt x="34" y="401"/>
                    <a:pt x="2135" y="735"/>
                    <a:pt x="3403" y="2536"/>
                  </a:cubicBezTo>
                  <a:lnTo>
                    <a:pt x="3736" y="2302"/>
                  </a:lnTo>
                  <a:cubicBezTo>
                    <a:pt x="2402" y="368"/>
                    <a:pt x="167" y="1"/>
                    <a:pt x="67" y="1"/>
                  </a:cubicBezTo>
                  <a:close/>
                </a:path>
              </a:pathLst>
            </a:custGeom>
            <a:solidFill>
              <a:srgbClr val="839A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7"/>
            <p:cNvSpPr/>
            <p:nvPr/>
          </p:nvSpPr>
          <p:spPr>
            <a:xfrm>
              <a:off x="2890575" y="896925"/>
              <a:ext cx="67575" cy="97575"/>
            </a:xfrm>
            <a:custGeom>
              <a:rect b="b" l="l" r="r" t="t"/>
              <a:pathLst>
                <a:path extrusionOk="0" h="3903" w="2703">
                  <a:moveTo>
                    <a:pt x="2535" y="0"/>
                  </a:moveTo>
                  <a:cubicBezTo>
                    <a:pt x="2469" y="34"/>
                    <a:pt x="367" y="901"/>
                    <a:pt x="0" y="3870"/>
                  </a:cubicBezTo>
                  <a:lnTo>
                    <a:pt x="434" y="3903"/>
                  </a:lnTo>
                  <a:cubicBezTo>
                    <a:pt x="734" y="1234"/>
                    <a:pt x="2635" y="434"/>
                    <a:pt x="2702" y="400"/>
                  </a:cubicBezTo>
                  <a:lnTo>
                    <a:pt x="2535" y="0"/>
                  </a:lnTo>
                  <a:close/>
                </a:path>
              </a:pathLst>
            </a:custGeom>
            <a:solidFill>
              <a:srgbClr val="839A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7"/>
            <p:cNvSpPr/>
            <p:nvPr/>
          </p:nvSpPr>
          <p:spPr>
            <a:xfrm>
              <a:off x="2027450" y="781000"/>
              <a:ext cx="90925" cy="121775"/>
            </a:xfrm>
            <a:custGeom>
              <a:rect b="b" l="l" r="r" t="t"/>
              <a:pathLst>
                <a:path extrusionOk="0" h="4871" w="3637">
                  <a:moveTo>
                    <a:pt x="167" y="1"/>
                  </a:moveTo>
                  <a:lnTo>
                    <a:pt x="1" y="367"/>
                  </a:lnTo>
                  <a:cubicBezTo>
                    <a:pt x="34" y="401"/>
                    <a:pt x="2836" y="1802"/>
                    <a:pt x="3203" y="4871"/>
                  </a:cubicBezTo>
                  <a:lnTo>
                    <a:pt x="3637" y="4804"/>
                  </a:lnTo>
                  <a:cubicBezTo>
                    <a:pt x="3236" y="1535"/>
                    <a:pt x="301" y="67"/>
                    <a:pt x="167" y="1"/>
                  </a:cubicBezTo>
                  <a:close/>
                </a:path>
              </a:pathLst>
            </a:custGeom>
            <a:solidFill>
              <a:srgbClr val="839A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7"/>
            <p:cNvSpPr/>
            <p:nvPr/>
          </p:nvSpPr>
          <p:spPr>
            <a:xfrm>
              <a:off x="2054975" y="895200"/>
              <a:ext cx="139300" cy="57625"/>
            </a:xfrm>
            <a:custGeom>
              <a:rect b="b" l="l" r="r" t="t"/>
              <a:pathLst>
                <a:path extrusionOk="0" h="2305" w="5572">
                  <a:moveTo>
                    <a:pt x="3062" y="0"/>
                  </a:moveTo>
                  <a:cubicBezTo>
                    <a:pt x="2687" y="0"/>
                    <a:pt x="2318" y="56"/>
                    <a:pt x="1968" y="169"/>
                  </a:cubicBezTo>
                  <a:cubicBezTo>
                    <a:pt x="1001" y="503"/>
                    <a:pt x="301" y="1237"/>
                    <a:pt x="0" y="2204"/>
                  </a:cubicBezTo>
                  <a:lnTo>
                    <a:pt x="401" y="2304"/>
                  </a:lnTo>
                  <a:cubicBezTo>
                    <a:pt x="668" y="1470"/>
                    <a:pt x="1268" y="836"/>
                    <a:pt x="2102" y="570"/>
                  </a:cubicBezTo>
                  <a:cubicBezTo>
                    <a:pt x="2412" y="466"/>
                    <a:pt x="2741" y="414"/>
                    <a:pt x="3078" y="414"/>
                  </a:cubicBezTo>
                  <a:cubicBezTo>
                    <a:pt x="3830" y="414"/>
                    <a:pt x="4623" y="674"/>
                    <a:pt x="5338" y="1203"/>
                  </a:cubicBezTo>
                  <a:lnTo>
                    <a:pt x="5571" y="836"/>
                  </a:lnTo>
                  <a:cubicBezTo>
                    <a:pt x="4786" y="283"/>
                    <a:pt x="3906" y="0"/>
                    <a:pt x="3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a:off x="2672075" y="725950"/>
              <a:ext cx="75075" cy="105100"/>
            </a:xfrm>
            <a:custGeom>
              <a:rect b="b" l="l" r="r" t="t"/>
              <a:pathLst>
                <a:path extrusionOk="0" h="4204" w="3003">
                  <a:moveTo>
                    <a:pt x="2803" y="1"/>
                  </a:moveTo>
                  <a:cubicBezTo>
                    <a:pt x="1" y="1669"/>
                    <a:pt x="101" y="4104"/>
                    <a:pt x="134" y="4204"/>
                  </a:cubicBezTo>
                  <a:lnTo>
                    <a:pt x="534" y="4171"/>
                  </a:lnTo>
                  <a:cubicBezTo>
                    <a:pt x="534" y="4071"/>
                    <a:pt x="434" y="1902"/>
                    <a:pt x="3003" y="335"/>
                  </a:cubicBezTo>
                  <a:lnTo>
                    <a:pt x="2803" y="1"/>
                  </a:lnTo>
                  <a:close/>
                </a:path>
              </a:pathLst>
            </a:custGeom>
            <a:solidFill>
              <a:srgbClr val="839A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7"/>
            <p:cNvSpPr/>
            <p:nvPr/>
          </p:nvSpPr>
          <p:spPr>
            <a:xfrm>
              <a:off x="2234275" y="675100"/>
              <a:ext cx="70900" cy="72575"/>
            </a:xfrm>
            <a:custGeom>
              <a:rect b="b" l="l" r="r" t="t"/>
              <a:pathLst>
                <a:path extrusionOk="0" h="2903" w="2836">
                  <a:moveTo>
                    <a:pt x="200" y="0"/>
                  </a:moveTo>
                  <a:lnTo>
                    <a:pt x="0" y="367"/>
                  </a:lnTo>
                  <a:cubicBezTo>
                    <a:pt x="0" y="367"/>
                    <a:pt x="1935" y="1435"/>
                    <a:pt x="2435" y="2902"/>
                  </a:cubicBezTo>
                  <a:lnTo>
                    <a:pt x="2836" y="2769"/>
                  </a:lnTo>
                  <a:cubicBezTo>
                    <a:pt x="2268" y="1134"/>
                    <a:pt x="267" y="34"/>
                    <a:pt x="200" y="0"/>
                  </a:cubicBezTo>
                  <a:close/>
                </a:path>
              </a:pathLst>
            </a:custGeom>
            <a:solidFill>
              <a:srgbClr val="839A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7"/>
            <p:cNvSpPr/>
            <p:nvPr/>
          </p:nvSpPr>
          <p:spPr>
            <a:xfrm>
              <a:off x="2250950" y="736300"/>
              <a:ext cx="150125" cy="54725"/>
            </a:xfrm>
            <a:custGeom>
              <a:rect b="b" l="l" r="r" t="t"/>
              <a:pathLst>
                <a:path extrusionOk="0" h="2189" w="6005">
                  <a:moveTo>
                    <a:pt x="2909" y="0"/>
                  </a:moveTo>
                  <a:cubicBezTo>
                    <a:pt x="2706" y="0"/>
                    <a:pt x="2503" y="18"/>
                    <a:pt x="2302" y="54"/>
                  </a:cubicBezTo>
                  <a:cubicBezTo>
                    <a:pt x="1235" y="254"/>
                    <a:pt x="401" y="988"/>
                    <a:pt x="0" y="2022"/>
                  </a:cubicBezTo>
                  <a:lnTo>
                    <a:pt x="401" y="2189"/>
                  </a:lnTo>
                  <a:cubicBezTo>
                    <a:pt x="734" y="1255"/>
                    <a:pt x="1468" y="621"/>
                    <a:pt x="2369" y="454"/>
                  </a:cubicBezTo>
                  <a:cubicBezTo>
                    <a:pt x="2534" y="425"/>
                    <a:pt x="2701" y="411"/>
                    <a:pt x="2868" y="411"/>
                  </a:cubicBezTo>
                  <a:cubicBezTo>
                    <a:pt x="3855" y="411"/>
                    <a:pt x="4873" y="905"/>
                    <a:pt x="5671" y="1789"/>
                  </a:cubicBezTo>
                  <a:lnTo>
                    <a:pt x="6005" y="1488"/>
                  </a:lnTo>
                  <a:cubicBezTo>
                    <a:pt x="5131" y="530"/>
                    <a:pt x="4018" y="0"/>
                    <a:pt x="2909" y="0"/>
                  </a:cubicBezTo>
                  <a:close/>
                </a:path>
              </a:pathLst>
            </a:custGeom>
            <a:solidFill>
              <a:srgbClr val="839A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7"/>
            <p:cNvSpPr/>
            <p:nvPr/>
          </p:nvSpPr>
          <p:spPr>
            <a:xfrm>
              <a:off x="2790500" y="990150"/>
              <a:ext cx="173475" cy="58575"/>
            </a:xfrm>
            <a:custGeom>
              <a:rect b="b" l="l" r="r" t="t"/>
              <a:pathLst>
                <a:path extrusionOk="0" h="2343" w="6939">
                  <a:moveTo>
                    <a:pt x="4050" y="0"/>
                  </a:moveTo>
                  <a:cubicBezTo>
                    <a:pt x="3636" y="0"/>
                    <a:pt x="3217" y="47"/>
                    <a:pt x="2802" y="141"/>
                  </a:cubicBezTo>
                  <a:cubicBezTo>
                    <a:pt x="1535" y="441"/>
                    <a:pt x="534" y="1175"/>
                    <a:pt x="0" y="2142"/>
                  </a:cubicBezTo>
                  <a:lnTo>
                    <a:pt x="367" y="2342"/>
                  </a:lnTo>
                  <a:cubicBezTo>
                    <a:pt x="834" y="1475"/>
                    <a:pt x="1768" y="808"/>
                    <a:pt x="2902" y="541"/>
                  </a:cubicBezTo>
                  <a:cubicBezTo>
                    <a:pt x="3278" y="456"/>
                    <a:pt x="3661" y="414"/>
                    <a:pt x="4041" y="414"/>
                  </a:cubicBezTo>
                  <a:cubicBezTo>
                    <a:pt x="5012" y="414"/>
                    <a:pt x="5962" y="690"/>
                    <a:pt x="6705" y="1241"/>
                  </a:cubicBezTo>
                  <a:lnTo>
                    <a:pt x="6939" y="874"/>
                  </a:lnTo>
                  <a:cubicBezTo>
                    <a:pt x="6125" y="300"/>
                    <a:pt x="5104" y="0"/>
                    <a:pt x="4050" y="0"/>
                  </a:cubicBezTo>
                  <a:close/>
                </a:path>
              </a:pathLst>
            </a:custGeom>
            <a:solidFill>
              <a:srgbClr val="839A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7"/>
            <p:cNvSpPr/>
            <p:nvPr/>
          </p:nvSpPr>
          <p:spPr>
            <a:xfrm>
              <a:off x="2324325" y="888675"/>
              <a:ext cx="203500" cy="120025"/>
            </a:xfrm>
            <a:custGeom>
              <a:rect b="b" l="l" r="r" t="t"/>
              <a:pathLst>
                <a:path extrusionOk="0" h="4801" w="8140">
                  <a:moveTo>
                    <a:pt x="4393" y="0"/>
                  </a:moveTo>
                  <a:cubicBezTo>
                    <a:pt x="3860" y="0"/>
                    <a:pt x="3323" y="96"/>
                    <a:pt x="2803" y="297"/>
                  </a:cubicBezTo>
                  <a:cubicBezTo>
                    <a:pt x="1001" y="964"/>
                    <a:pt x="1" y="2632"/>
                    <a:pt x="67" y="4800"/>
                  </a:cubicBezTo>
                  <a:lnTo>
                    <a:pt x="501" y="4767"/>
                  </a:lnTo>
                  <a:cubicBezTo>
                    <a:pt x="401" y="2799"/>
                    <a:pt x="1335" y="1264"/>
                    <a:pt x="2936" y="664"/>
                  </a:cubicBezTo>
                  <a:cubicBezTo>
                    <a:pt x="3398" y="495"/>
                    <a:pt x="3877" y="414"/>
                    <a:pt x="4353" y="414"/>
                  </a:cubicBezTo>
                  <a:cubicBezTo>
                    <a:pt x="5665" y="414"/>
                    <a:pt x="6959" y="1030"/>
                    <a:pt x="7840" y="2131"/>
                  </a:cubicBezTo>
                  <a:lnTo>
                    <a:pt x="8140" y="1865"/>
                  </a:lnTo>
                  <a:cubicBezTo>
                    <a:pt x="7195" y="677"/>
                    <a:pt x="5809" y="0"/>
                    <a:pt x="4393" y="0"/>
                  </a:cubicBezTo>
                  <a:close/>
                </a:path>
              </a:pathLst>
            </a:custGeom>
            <a:solidFill>
              <a:srgbClr val="839A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7"/>
            <p:cNvSpPr/>
            <p:nvPr/>
          </p:nvSpPr>
          <p:spPr>
            <a:xfrm>
              <a:off x="2282625" y="1003475"/>
              <a:ext cx="99275" cy="26050"/>
            </a:xfrm>
            <a:custGeom>
              <a:rect b="b" l="l" r="r" t="t"/>
              <a:pathLst>
                <a:path extrusionOk="0" h="1042" w="3971">
                  <a:moveTo>
                    <a:pt x="2009" y="1"/>
                  </a:moveTo>
                  <a:cubicBezTo>
                    <a:pt x="868" y="1"/>
                    <a:pt x="1" y="620"/>
                    <a:pt x="1" y="642"/>
                  </a:cubicBezTo>
                  <a:lnTo>
                    <a:pt x="234" y="975"/>
                  </a:lnTo>
                  <a:cubicBezTo>
                    <a:pt x="278" y="932"/>
                    <a:pt x="1005" y="401"/>
                    <a:pt x="1973" y="401"/>
                  </a:cubicBezTo>
                  <a:cubicBezTo>
                    <a:pt x="2502" y="401"/>
                    <a:pt x="3103" y="559"/>
                    <a:pt x="3704" y="1042"/>
                  </a:cubicBezTo>
                  <a:lnTo>
                    <a:pt x="3970" y="708"/>
                  </a:lnTo>
                  <a:cubicBezTo>
                    <a:pt x="3299" y="176"/>
                    <a:pt x="2615" y="1"/>
                    <a:pt x="2009" y="1"/>
                  </a:cubicBezTo>
                  <a:close/>
                </a:path>
              </a:pathLst>
            </a:custGeom>
            <a:solidFill>
              <a:srgbClr val="839A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 name="Google Shape;114;p7"/>
          <p:cNvGrpSpPr/>
          <p:nvPr/>
        </p:nvGrpSpPr>
        <p:grpSpPr>
          <a:xfrm>
            <a:off x="41800" y="-240150"/>
            <a:ext cx="1908875" cy="1847950"/>
            <a:chOff x="1447050" y="477525"/>
            <a:chExt cx="1908875" cy="1847950"/>
          </a:xfrm>
        </p:grpSpPr>
        <p:sp>
          <p:nvSpPr>
            <p:cNvPr id="115" name="Google Shape;115;p7"/>
            <p:cNvSpPr/>
            <p:nvPr/>
          </p:nvSpPr>
          <p:spPr>
            <a:xfrm>
              <a:off x="2220100" y="821025"/>
              <a:ext cx="726375" cy="1004075"/>
            </a:xfrm>
            <a:custGeom>
              <a:rect b="b" l="l" r="r" t="t"/>
              <a:pathLst>
                <a:path extrusionOk="0" h="40163" w="29055">
                  <a:moveTo>
                    <a:pt x="1101" y="1"/>
                  </a:moveTo>
                  <a:lnTo>
                    <a:pt x="0" y="6105"/>
                  </a:lnTo>
                  <a:lnTo>
                    <a:pt x="3336" y="12376"/>
                  </a:lnTo>
                  <a:lnTo>
                    <a:pt x="11342" y="15779"/>
                  </a:lnTo>
                  <a:lnTo>
                    <a:pt x="11342" y="22250"/>
                  </a:lnTo>
                  <a:lnTo>
                    <a:pt x="17146" y="29522"/>
                  </a:lnTo>
                  <a:lnTo>
                    <a:pt x="21816" y="30723"/>
                  </a:lnTo>
                  <a:lnTo>
                    <a:pt x="24084" y="35026"/>
                  </a:lnTo>
                  <a:lnTo>
                    <a:pt x="27220" y="37094"/>
                  </a:lnTo>
                  <a:lnTo>
                    <a:pt x="28487" y="40163"/>
                  </a:lnTo>
                  <a:lnTo>
                    <a:pt x="29054" y="39929"/>
                  </a:lnTo>
                  <a:lnTo>
                    <a:pt x="27753" y="36694"/>
                  </a:lnTo>
                  <a:lnTo>
                    <a:pt x="24584" y="34592"/>
                  </a:lnTo>
                  <a:lnTo>
                    <a:pt x="22249" y="30189"/>
                  </a:lnTo>
                  <a:lnTo>
                    <a:pt x="17479" y="28988"/>
                  </a:lnTo>
                  <a:lnTo>
                    <a:pt x="11975" y="22016"/>
                  </a:lnTo>
                  <a:lnTo>
                    <a:pt x="11975" y="15378"/>
                  </a:lnTo>
                  <a:lnTo>
                    <a:pt x="3769" y="11876"/>
                  </a:lnTo>
                  <a:lnTo>
                    <a:pt x="667" y="6005"/>
                  </a:lnTo>
                  <a:lnTo>
                    <a:pt x="1701" y="101"/>
                  </a:lnTo>
                  <a:lnTo>
                    <a:pt x="110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a:off x="2207575" y="1370600"/>
              <a:ext cx="311075" cy="954875"/>
            </a:xfrm>
            <a:custGeom>
              <a:rect b="b" l="l" r="r" t="t"/>
              <a:pathLst>
                <a:path extrusionOk="0" h="38195" w="12443">
                  <a:moveTo>
                    <a:pt x="11876" y="0"/>
                  </a:moveTo>
                  <a:lnTo>
                    <a:pt x="8173" y="7105"/>
                  </a:lnTo>
                  <a:lnTo>
                    <a:pt x="9975" y="10608"/>
                  </a:lnTo>
                  <a:lnTo>
                    <a:pt x="2402" y="17946"/>
                  </a:lnTo>
                  <a:lnTo>
                    <a:pt x="2402" y="21349"/>
                  </a:lnTo>
                  <a:lnTo>
                    <a:pt x="1" y="25385"/>
                  </a:lnTo>
                  <a:lnTo>
                    <a:pt x="2736" y="31456"/>
                  </a:lnTo>
                  <a:lnTo>
                    <a:pt x="2402" y="33591"/>
                  </a:lnTo>
                  <a:lnTo>
                    <a:pt x="3537" y="36093"/>
                  </a:lnTo>
                  <a:lnTo>
                    <a:pt x="1569" y="37694"/>
                  </a:lnTo>
                  <a:lnTo>
                    <a:pt x="1969" y="38194"/>
                  </a:lnTo>
                  <a:lnTo>
                    <a:pt x="4304" y="36259"/>
                  </a:lnTo>
                  <a:lnTo>
                    <a:pt x="3070" y="33491"/>
                  </a:lnTo>
                  <a:lnTo>
                    <a:pt x="3370" y="31389"/>
                  </a:lnTo>
                  <a:lnTo>
                    <a:pt x="701" y="25418"/>
                  </a:lnTo>
                  <a:lnTo>
                    <a:pt x="3036" y="21515"/>
                  </a:lnTo>
                  <a:lnTo>
                    <a:pt x="3036" y="18213"/>
                  </a:lnTo>
                  <a:lnTo>
                    <a:pt x="10742" y="10741"/>
                  </a:lnTo>
                  <a:lnTo>
                    <a:pt x="8874" y="7105"/>
                  </a:lnTo>
                  <a:lnTo>
                    <a:pt x="12443" y="300"/>
                  </a:lnTo>
                  <a:lnTo>
                    <a:pt x="1187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7"/>
            <p:cNvSpPr/>
            <p:nvPr/>
          </p:nvSpPr>
          <p:spPr>
            <a:xfrm>
              <a:off x="1973250" y="1816750"/>
              <a:ext cx="307750" cy="316075"/>
            </a:xfrm>
            <a:custGeom>
              <a:rect b="b" l="l" r="r" t="t"/>
              <a:pathLst>
                <a:path extrusionOk="0" h="12643" w="12310">
                  <a:moveTo>
                    <a:pt x="11909" y="0"/>
                  </a:moveTo>
                  <a:lnTo>
                    <a:pt x="7739" y="3636"/>
                  </a:lnTo>
                  <a:lnTo>
                    <a:pt x="1702" y="5638"/>
                  </a:lnTo>
                  <a:lnTo>
                    <a:pt x="1702" y="9507"/>
                  </a:lnTo>
                  <a:lnTo>
                    <a:pt x="0" y="12309"/>
                  </a:lnTo>
                  <a:lnTo>
                    <a:pt x="534" y="12643"/>
                  </a:lnTo>
                  <a:lnTo>
                    <a:pt x="2302" y="9674"/>
                  </a:lnTo>
                  <a:lnTo>
                    <a:pt x="2302" y="6105"/>
                  </a:lnTo>
                  <a:lnTo>
                    <a:pt x="8073" y="4203"/>
                  </a:lnTo>
                  <a:lnTo>
                    <a:pt x="12309" y="467"/>
                  </a:lnTo>
                  <a:lnTo>
                    <a:pt x="1190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7"/>
            <p:cNvSpPr/>
            <p:nvPr/>
          </p:nvSpPr>
          <p:spPr>
            <a:xfrm>
              <a:off x="2458600" y="1637450"/>
              <a:ext cx="148450" cy="495375"/>
            </a:xfrm>
            <a:custGeom>
              <a:rect b="b" l="l" r="r" t="t"/>
              <a:pathLst>
                <a:path extrusionOk="0" h="19815" w="5938">
                  <a:moveTo>
                    <a:pt x="0" y="0"/>
                  </a:moveTo>
                  <a:lnTo>
                    <a:pt x="0" y="7939"/>
                  </a:lnTo>
                  <a:lnTo>
                    <a:pt x="5237" y="12409"/>
                  </a:lnTo>
                  <a:lnTo>
                    <a:pt x="4070" y="17947"/>
                  </a:lnTo>
                  <a:lnTo>
                    <a:pt x="5337" y="19815"/>
                  </a:lnTo>
                  <a:lnTo>
                    <a:pt x="5838" y="19481"/>
                  </a:lnTo>
                  <a:lnTo>
                    <a:pt x="4737" y="17813"/>
                  </a:lnTo>
                  <a:lnTo>
                    <a:pt x="5938" y="12176"/>
                  </a:lnTo>
                  <a:lnTo>
                    <a:pt x="601" y="7639"/>
                  </a:lnTo>
                  <a:lnTo>
                    <a:pt x="60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7"/>
            <p:cNvSpPr/>
            <p:nvPr/>
          </p:nvSpPr>
          <p:spPr>
            <a:xfrm>
              <a:off x="2591200" y="1941000"/>
              <a:ext cx="129275" cy="147625"/>
            </a:xfrm>
            <a:custGeom>
              <a:rect b="b" l="l" r="r" t="t"/>
              <a:pathLst>
                <a:path extrusionOk="0" h="5905" w="5171">
                  <a:moveTo>
                    <a:pt x="567" y="0"/>
                  </a:moveTo>
                  <a:lnTo>
                    <a:pt x="0" y="267"/>
                  </a:lnTo>
                  <a:lnTo>
                    <a:pt x="1101" y="2769"/>
                  </a:lnTo>
                  <a:lnTo>
                    <a:pt x="2402" y="3403"/>
                  </a:lnTo>
                  <a:lnTo>
                    <a:pt x="3169" y="5304"/>
                  </a:lnTo>
                  <a:lnTo>
                    <a:pt x="4970" y="5905"/>
                  </a:lnTo>
                  <a:lnTo>
                    <a:pt x="5170" y="5304"/>
                  </a:lnTo>
                  <a:lnTo>
                    <a:pt x="3636" y="4804"/>
                  </a:lnTo>
                  <a:lnTo>
                    <a:pt x="2902" y="2969"/>
                  </a:lnTo>
                  <a:lnTo>
                    <a:pt x="1601" y="2335"/>
                  </a:lnTo>
                  <a:lnTo>
                    <a:pt x="5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7"/>
            <p:cNvSpPr/>
            <p:nvPr/>
          </p:nvSpPr>
          <p:spPr>
            <a:xfrm>
              <a:off x="2393550" y="1826750"/>
              <a:ext cx="78400" cy="266050"/>
            </a:xfrm>
            <a:custGeom>
              <a:rect b="b" l="l" r="r" t="t"/>
              <a:pathLst>
                <a:path extrusionOk="0" h="10642" w="3136">
                  <a:moveTo>
                    <a:pt x="2669" y="0"/>
                  </a:moveTo>
                  <a:lnTo>
                    <a:pt x="0" y="2769"/>
                  </a:lnTo>
                  <a:lnTo>
                    <a:pt x="1268" y="6972"/>
                  </a:lnTo>
                  <a:lnTo>
                    <a:pt x="501" y="8206"/>
                  </a:lnTo>
                  <a:lnTo>
                    <a:pt x="834" y="9441"/>
                  </a:lnTo>
                  <a:lnTo>
                    <a:pt x="634" y="10541"/>
                  </a:lnTo>
                  <a:lnTo>
                    <a:pt x="1235" y="10641"/>
                  </a:lnTo>
                  <a:lnTo>
                    <a:pt x="1468" y="9407"/>
                  </a:lnTo>
                  <a:lnTo>
                    <a:pt x="1168" y="8306"/>
                  </a:lnTo>
                  <a:lnTo>
                    <a:pt x="1968" y="7072"/>
                  </a:lnTo>
                  <a:lnTo>
                    <a:pt x="701" y="2936"/>
                  </a:lnTo>
                  <a:lnTo>
                    <a:pt x="3136" y="434"/>
                  </a:lnTo>
                  <a:lnTo>
                    <a:pt x="266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7"/>
            <p:cNvSpPr/>
            <p:nvPr/>
          </p:nvSpPr>
          <p:spPr>
            <a:xfrm>
              <a:off x="2066650" y="1088725"/>
              <a:ext cx="165150" cy="566250"/>
            </a:xfrm>
            <a:custGeom>
              <a:rect b="b" l="l" r="r" t="t"/>
              <a:pathLst>
                <a:path extrusionOk="0" h="22650" w="6606">
                  <a:moveTo>
                    <a:pt x="5971" y="0"/>
                  </a:moveTo>
                  <a:lnTo>
                    <a:pt x="5338" y="34"/>
                  </a:lnTo>
                  <a:lnTo>
                    <a:pt x="5938" y="7839"/>
                  </a:lnTo>
                  <a:lnTo>
                    <a:pt x="0" y="12776"/>
                  </a:lnTo>
                  <a:lnTo>
                    <a:pt x="1635" y="19648"/>
                  </a:lnTo>
                  <a:lnTo>
                    <a:pt x="367" y="22383"/>
                  </a:lnTo>
                  <a:lnTo>
                    <a:pt x="934" y="22650"/>
                  </a:lnTo>
                  <a:lnTo>
                    <a:pt x="2302" y="19714"/>
                  </a:lnTo>
                  <a:lnTo>
                    <a:pt x="701" y="13010"/>
                  </a:lnTo>
                  <a:lnTo>
                    <a:pt x="6605" y="8140"/>
                  </a:lnTo>
                  <a:lnTo>
                    <a:pt x="59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7"/>
            <p:cNvSpPr/>
            <p:nvPr/>
          </p:nvSpPr>
          <p:spPr>
            <a:xfrm>
              <a:off x="1861500" y="1403950"/>
              <a:ext cx="217675" cy="276050"/>
            </a:xfrm>
            <a:custGeom>
              <a:rect b="b" l="l" r="r" t="t"/>
              <a:pathLst>
                <a:path extrusionOk="0" h="11042" w="8707">
                  <a:moveTo>
                    <a:pt x="8440" y="0"/>
                  </a:moveTo>
                  <a:lnTo>
                    <a:pt x="3636" y="2235"/>
                  </a:lnTo>
                  <a:lnTo>
                    <a:pt x="3203" y="4203"/>
                  </a:lnTo>
                  <a:lnTo>
                    <a:pt x="1735" y="5738"/>
                  </a:lnTo>
                  <a:lnTo>
                    <a:pt x="2602" y="7105"/>
                  </a:lnTo>
                  <a:lnTo>
                    <a:pt x="1" y="10675"/>
                  </a:lnTo>
                  <a:lnTo>
                    <a:pt x="501" y="11042"/>
                  </a:lnTo>
                  <a:lnTo>
                    <a:pt x="3370" y="7139"/>
                  </a:lnTo>
                  <a:lnTo>
                    <a:pt x="2502" y="5805"/>
                  </a:lnTo>
                  <a:lnTo>
                    <a:pt x="3770" y="4504"/>
                  </a:lnTo>
                  <a:lnTo>
                    <a:pt x="4170" y="2669"/>
                  </a:lnTo>
                  <a:lnTo>
                    <a:pt x="8707" y="567"/>
                  </a:lnTo>
                  <a:lnTo>
                    <a:pt x="84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7"/>
            <p:cNvSpPr/>
            <p:nvPr/>
          </p:nvSpPr>
          <p:spPr>
            <a:xfrm>
              <a:off x="1916550" y="1581575"/>
              <a:ext cx="36700" cy="232700"/>
            </a:xfrm>
            <a:custGeom>
              <a:rect b="b" l="l" r="r" t="t"/>
              <a:pathLst>
                <a:path extrusionOk="0" h="9308" w="1468">
                  <a:moveTo>
                    <a:pt x="1101" y="0"/>
                  </a:moveTo>
                  <a:lnTo>
                    <a:pt x="467" y="34"/>
                  </a:lnTo>
                  <a:lnTo>
                    <a:pt x="801" y="5671"/>
                  </a:lnTo>
                  <a:lnTo>
                    <a:pt x="0" y="6672"/>
                  </a:lnTo>
                  <a:lnTo>
                    <a:pt x="834" y="9307"/>
                  </a:lnTo>
                  <a:lnTo>
                    <a:pt x="1434" y="9107"/>
                  </a:lnTo>
                  <a:lnTo>
                    <a:pt x="701" y="6805"/>
                  </a:lnTo>
                  <a:lnTo>
                    <a:pt x="1468" y="5905"/>
                  </a:lnTo>
                  <a:lnTo>
                    <a:pt x="110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7"/>
            <p:cNvSpPr/>
            <p:nvPr/>
          </p:nvSpPr>
          <p:spPr>
            <a:xfrm>
              <a:off x="2249275" y="816850"/>
              <a:ext cx="567100" cy="462875"/>
            </a:xfrm>
            <a:custGeom>
              <a:rect b="b" l="l" r="r" t="t"/>
              <a:pathLst>
                <a:path extrusionOk="0" h="18515" w="22684">
                  <a:moveTo>
                    <a:pt x="468" y="1"/>
                  </a:moveTo>
                  <a:lnTo>
                    <a:pt x="1" y="435"/>
                  </a:lnTo>
                  <a:lnTo>
                    <a:pt x="4404" y="5471"/>
                  </a:lnTo>
                  <a:lnTo>
                    <a:pt x="8940" y="6906"/>
                  </a:lnTo>
                  <a:lnTo>
                    <a:pt x="11109" y="9941"/>
                  </a:lnTo>
                  <a:lnTo>
                    <a:pt x="19014" y="12510"/>
                  </a:lnTo>
                  <a:lnTo>
                    <a:pt x="19014" y="16813"/>
                  </a:lnTo>
                  <a:lnTo>
                    <a:pt x="22417" y="18514"/>
                  </a:lnTo>
                  <a:lnTo>
                    <a:pt x="22683" y="17947"/>
                  </a:lnTo>
                  <a:lnTo>
                    <a:pt x="19648" y="16446"/>
                  </a:lnTo>
                  <a:lnTo>
                    <a:pt x="19648" y="12076"/>
                  </a:lnTo>
                  <a:lnTo>
                    <a:pt x="11509" y="9408"/>
                  </a:lnTo>
                  <a:lnTo>
                    <a:pt x="9307" y="6372"/>
                  </a:lnTo>
                  <a:lnTo>
                    <a:pt x="4771" y="4904"/>
                  </a:lnTo>
                  <a:lnTo>
                    <a:pt x="4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7"/>
            <p:cNvSpPr/>
            <p:nvPr/>
          </p:nvSpPr>
          <p:spPr>
            <a:xfrm>
              <a:off x="2686250" y="1227150"/>
              <a:ext cx="55075" cy="221850"/>
            </a:xfrm>
            <a:custGeom>
              <a:rect b="b" l="l" r="r" t="t"/>
              <a:pathLst>
                <a:path extrusionOk="0" h="8874" w="2203">
                  <a:moveTo>
                    <a:pt x="1635" y="1"/>
                  </a:moveTo>
                  <a:lnTo>
                    <a:pt x="434" y="1101"/>
                  </a:lnTo>
                  <a:lnTo>
                    <a:pt x="1001" y="3170"/>
                  </a:lnTo>
                  <a:lnTo>
                    <a:pt x="1" y="6172"/>
                  </a:lnTo>
                  <a:lnTo>
                    <a:pt x="1502" y="8040"/>
                  </a:lnTo>
                  <a:lnTo>
                    <a:pt x="1335" y="8707"/>
                  </a:lnTo>
                  <a:lnTo>
                    <a:pt x="1935" y="8874"/>
                  </a:lnTo>
                  <a:lnTo>
                    <a:pt x="2202" y="7906"/>
                  </a:lnTo>
                  <a:lnTo>
                    <a:pt x="701" y="6038"/>
                  </a:lnTo>
                  <a:lnTo>
                    <a:pt x="1635" y="3203"/>
                  </a:lnTo>
                  <a:lnTo>
                    <a:pt x="1135" y="1302"/>
                  </a:lnTo>
                  <a:lnTo>
                    <a:pt x="2069" y="434"/>
                  </a:lnTo>
                  <a:lnTo>
                    <a:pt x="163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7"/>
            <p:cNvSpPr/>
            <p:nvPr/>
          </p:nvSpPr>
          <p:spPr>
            <a:xfrm>
              <a:off x="2723775" y="1579075"/>
              <a:ext cx="55075" cy="378625"/>
            </a:xfrm>
            <a:custGeom>
              <a:rect b="b" l="l" r="r" t="t"/>
              <a:pathLst>
                <a:path extrusionOk="0" h="15145" w="2203">
                  <a:moveTo>
                    <a:pt x="1602" y="0"/>
                  </a:moveTo>
                  <a:lnTo>
                    <a:pt x="1" y="3269"/>
                  </a:lnTo>
                  <a:lnTo>
                    <a:pt x="1202" y="6105"/>
                  </a:lnTo>
                  <a:lnTo>
                    <a:pt x="1" y="8673"/>
                  </a:lnTo>
                  <a:lnTo>
                    <a:pt x="835" y="9841"/>
                  </a:lnTo>
                  <a:lnTo>
                    <a:pt x="1569" y="15145"/>
                  </a:lnTo>
                  <a:lnTo>
                    <a:pt x="2202" y="15045"/>
                  </a:lnTo>
                  <a:lnTo>
                    <a:pt x="1435" y="9607"/>
                  </a:lnTo>
                  <a:lnTo>
                    <a:pt x="701" y="8607"/>
                  </a:lnTo>
                  <a:lnTo>
                    <a:pt x="1869" y="6138"/>
                  </a:lnTo>
                  <a:lnTo>
                    <a:pt x="701" y="3303"/>
                  </a:lnTo>
                  <a:lnTo>
                    <a:pt x="2169" y="267"/>
                  </a:lnTo>
                  <a:lnTo>
                    <a:pt x="160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7"/>
            <p:cNvSpPr/>
            <p:nvPr/>
          </p:nvSpPr>
          <p:spPr>
            <a:xfrm>
              <a:off x="1638850" y="970300"/>
              <a:ext cx="374450" cy="584625"/>
            </a:xfrm>
            <a:custGeom>
              <a:rect b="b" l="l" r="r" t="t"/>
              <a:pathLst>
                <a:path extrusionOk="0" h="23385" w="14978">
                  <a:moveTo>
                    <a:pt x="14377" y="1"/>
                  </a:moveTo>
                  <a:lnTo>
                    <a:pt x="12309" y="8273"/>
                  </a:lnTo>
                  <a:lnTo>
                    <a:pt x="9140" y="11209"/>
                  </a:lnTo>
                  <a:lnTo>
                    <a:pt x="8773" y="15212"/>
                  </a:lnTo>
                  <a:lnTo>
                    <a:pt x="934" y="21249"/>
                  </a:lnTo>
                  <a:lnTo>
                    <a:pt x="901" y="21316"/>
                  </a:lnTo>
                  <a:lnTo>
                    <a:pt x="0" y="23084"/>
                  </a:lnTo>
                  <a:lnTo>
                    <a:pt x="567" y="23384"/>
                  </a:lnTo>
                  <a:lnTo>
                    <a:pt x="1368" y="21716"/>
                  </a:lnTo>
                  <a:lnTo>
                    <a:pt x="9374" y="15545"/>
                  </a:lnTo>
                  <a:lnTo>
                    <a:pt x="9740" y="11509"/>
                  </a:lnTo>
                  <a:lnTo>
                    <a:pt x="12876" y="8607"/>
                  </a:lnTo>
                  <a:lnTo>
                    <a:pt x="14978" y="134"/>
                  </a:lnTo>
                  <a:lnTo>
                    <a:pt x="143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7"/>
            <p:cNvSpPr/>
            <p:nvPr/>
          </p:nvSpPr>
          <p:spPr>
            <a:xfrm>
              <a:off x="1663850" y="1247175"/>
              <a:ext cx="214350" cy="164300"/>
            </a:xfrm>
            <a:custGeom>
              <a:rect b="b" l="l" r="r" t="t"/>
              <a:pathLst>
                <a:path extrusionOk="0" h="6572" w="8574">
                  <a:moveTo>
                    <a:pt x="8307" y="0"/>
                  </a:moveTo>
                  <a:lnTo>
                    <a:pt x="4104" y="1868"/>
                  </a:lnTo>
                  <a:lnTo>
                    <a:pt x="3737" y="2902"/>
                  </a:lnTo>
                  <a:lnTo>
                    <a:pt x="1402" y="4070"/>
                  </a:lnTo>
                  <a:lnTo>
                    <a:pt x="1402" y="4937"/>
                  </a:lnTo>
                  <a:lnTo>
                    <a:pt x="1" y="6105"/>
                  </a:lnTo>
                  <a:lnTo>
                    <a:pt x="401" y="6572"/>
                  </a:lnTo>
                  <a:lnTo>
                    <a:pt x="2036" y="5237"/>
                  </a:lnTo>
                  <a:lnTo>
                    <a:pt x="2036" y="4437"/>
                  </a:lnTo>
                  <a:lnTo>
                    <a:pt x="4271" y="3336"/>
                  </a:lnTo>
                  <a:lnTo>
                    <a:pt x="4604" y="2335"/>
                  </a:lnTo>
                  <a:lnTo>
                    <a:pt x="8574" y="567"/>
                  </a:lnTo>
                  <a:lnTo>
                    <a:pt x="830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7"/>
            <p:cNvSpPr/>
            <p:nvPr/>
          </p:nvSpPr>
          <p:spPr>
            <a:xfrm>
              <a:off x="1653025" y="1504850"/>
              <a:ext cx="49225" cy="221025"/>
            </a:xfrm>
            <a:custGeom>
              <a:rect b="b" l="l" r="r" t="t"/>
              <a:pathLst>
                <a:path extrusionOk="0" h="8841" w="1969">
                  <a:moveTo>
                    <a:pt x="834" y="1"/>
                  </a:moveTo>
                  <a:lnTo>
                    <a:pt x="267" y="267"/>
                  </a:lnTo>
                  <a:lnTo>
                    <a:pt x="1268" y="2369"/>
                  </a:lnTo>
                  <a:lnTo>
                    <a:pt x="234" y="4504"/>
                  </a:lnTo>
                  <a:lnTo>
                    <a:pt x="734" y="5605"/>
                  </a:lnTo>
                  <a:lnTo>
                    <a:pt x="34" y="7506"/>
                  </a:lnTo>
                  <a:lnTo>
                    <a:pt x="0" y="8840"/>
                  </a:lnTo>
                  <a:lnTo>
                    <a:pt x="634" y="8840"/>
                  </a:lnTo>
                  <a:lnTo>
                    <a:pt x="634" y="7673"/>
                  </a:lnTo>
                  <a:lnTo>
                    <a:pt x="1435" y="5571"/>
                  </a:lnTo>
                  <a:lnTo>
                    <a:pt x="901" y="4504"/>
                  </a:lnTo>
                  <a:lnTo>
                    <a:pt x="1968" y="2369"/>
                  </a:lnTo>
                  <a:lnTo>
                    <a:pt x="8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7"/>
            <p:cNvSpPr/>
            <p:nvPr/>
          </p:nvSpPr>
          <p:spPr>
            <a:xfrm>
              <a:off x="2604525" y="1654950"/>
              <a:ext cx="132625" cy="170150"/>
            </a:xfrm>
            <a:custGeom>
              <a:rect b="b" l="l" r="r" t="t"/>
              <a:pathLst>
                <a:path extrusionOk="0" h="6806" w="5305">
                  <a:moveTo>
                    <a:pt x="4938" y="1"/>
                  </a:moveTo>
                  <a:lnTo>
                    <a:pt x="1769" y="2102"/>
                  </a:lnTo>
                  <a:lnTo>
                    <a:pt x="2069" y="3003"/>
                  </a:lnTo>
                  <a:lnTo>
                    <a:pt x="1" y="4971"/>
                  </a:lnTo>
                  <a:lnTo>
                    <a:pt x="635" y="6806"/>
                  </a:lnTo>
                  <a:lnTo>
                    <a:pt x="1235" y="6572"/>
                  </a:lnTo>
                  <a:lnTo>
                    <a:pt x="735" y="5138"/>
                  </a:lnTo>
                  <a:lnTo>
                    <a:pt x="2803" y="3170"/>
                  </a:lnTo>
                  <a:lnTo>
                    <a:pt x="2503" y="2369"/>
                  </a:lnTo>
                  <a:lnTo>
                    <a:pt x="5305" y="501"/>
                  </a:lnTo>
                  <a:lnTo>
                    <a:pt x="493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7"/>
            <p:cNvSpPr/>
            <p:nvPr/>
          </p:nvSpPr>
          <p:spPr>
            <a:xfrm>
              <a:off x="2747125" y="1815900"/>
              <a:ext cx="169325" cy="216850"/>
            </a:xfrm>
            <a:custGeom>
              <a:rect b="b" l="l" r="r" t="t"/>
              <a:pathLst>
                <a:path extrusionOk="0" h="8674" w="6773">
                  <a:moveTo>
                    <a:pt x="368" y="1"/>
                  </a:moveTo>
                  <a:lnTo>
                    <a:pt x="1" y="501"/>
                  </a:lnTo>
                  <a:lnTo>
                    <a:pt x="1735" y="1769"/>
                  </a:lnTo>
                  <a:lnTo>
                    <a:pt x="2870" y="3904"/>
                  </a:lnTo>
                  <a:lnTo>
                    <a:pt x="4871" y="5305"/>
                  </a:lnTo>
                  <a:lnTo>
                    <a:pt x="4871" y="7206"/>
                  </a:lnTo>
                  <a:lnTo>
                    <a:pt x="6339" y="8674"/>
                  </a:lnTo>
                  <a:lnTo>
                    <a:pt x="6772" y="8240"/>
                  </a:lnTo>
                  <a:lnTo>
                    <a:pt x="5505" y="6973"/>
                  </a:lnTo>
                  <a:lnTo>
                    <a:pt x="5505" y="4971"/>
                  </a:lnTo>
                  <a:lnTo>
                    <a:pt x="3337" y="3470"/>
                  </a:lnTo>
                  <a:lnTo>
                    <a:pt x="2202" y="1335"/>
                  </a:lnTo>
                  <a:lnTo>
                    <a:pt x="3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7"/>
            <p:cNvSpPr/>
            <p:nvPr/>
          </p:nvSpPr>
          <p:spPr>
            <a:xfrm>
              <a:off x="2526975" y="1053700"/>
              <a:ext cx="95925" cy="346925"/>
            </a:xfrm>
            <a:custGeom>
              <a:rect b="b" l="l" r="r" t="t"/>
              <a:pathLst>
                <a:path extrusionOk="0" h="13877" w="3837">
                  <a:moveTo>
                    <a:pt x="434" y="0"/>
                  </a:moveTo>
                  <a:lnTo>
                    <a:pt x="1" y="434"/>
                  </a:lnTo>
                  <a:lnTo>
                    <a:pt x="2502" y="2902"/>
                  </a:lnTo>
                  <a:lnTo>
                    <a:pt x="2169" y="4103"/>
                  </a:lnTo>
                  <a:lnTo>
                    <a:pt x="3103" y="5171"/>
                  </a:lnTo>
                  <a:lnTo>
                    <a:pt x="2202" y="8006"/>
                  </a:lnTo>
                  <a:lnTo>
                    <a:pt x="2536" y="10508"/>
                  </a:lnTo>
                  <a:lnTo>
                    <a:pt x="3103" y="11409"/>
                  </a:lnTo>
                  <a:lnTo>
                    <a:pt x="1568" y="13510"/>
                  </a:lnTo>
                  <a:lnTo>
                    <a:pt x="2102" y="13877"/>
                  </a:lnTo>
                  <a:lnTo>
                    <a:pt x="3837" y="11442"/>
                  </a:lnTo>
                  <a:lnTo>
                    <a:pt x="3136" y="10308"/>
                  </a:lnTo>
                  <a:lnTo>
                    <a:pt x="2836" y="8073"/>
                  </a:lnTo>
                  <a:lnTo>
                    <a:pt x="3803" y="5037"/>
                  </a:lnTo>
                  <a:lnTo>
                    <a:pt x="2869" y="3937"/>
                  </a:lnTo>
                  <a:lnTo>
                    <a:pt x="3203" y="2736"/>
                  </a:lnTo>
                  <a:lnTo>
                    <a:pt x="4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7"/>
            <p:cNvSpPr/>
            <p:nvPr/>
          </p:nvSpPr>
          <p:spPr>
            <a:xfrm>
              <a:off x="2014950" y="1956850"/>
              <a:ext cx="80075" cy="301075"/>
            </a:xfrm>
            <a:custGeom>
              <a:rect b="b" l="l" r="r" t="t"/>
              <a:pathLst>
                <a:path extrusionOk="0" h="12043" w="3203">
                  <a:moveTo>
                    <a:pt x="534" y="0"/>
                  </a:moveTo>
                  <a:lnTo>
                    <a:pt x="0" y="334"/>
                  </a:lnTo>
                  <a:lnTo>
                    <a:pt x="2469" y="4137"/>
                  </a:lnTo>
                  <a:lnTo>
                    <a:pt x="1668" y="5738"/>
                  </a:lnTo>
                  <a:lnTo>
                    <a:pt x="2502" y="6705"/>
                  </a:lnTo>
                  <a:lnTo>
                    <a:pt x="2035" y="10074"/>
                  </a:lnTo>
                  <a:lnTo>
                    <a:pt x="2535" y="12042"/>
                  </a:lnTo>
                  <a:lnTo>
                    <a:pt x="3136" y="11875"/>
                  </a:lnTo>
                  <a:lnTo>
                    <a:pt x="2669" y="10041"/>
                  </a:lnTo>
                  <a:lnTo>
                    <a:pt x="3169" y="6538"/>
                  </a:lnTo>
                  <a:lnTo>
                    <a:pt x="2402" y="5638"/>
                  </a:lnTo>
                  <a:lnTo>
                    <a:pt x="3203" y="4103"/>
                  </a:lnTo>
                  <a:lnTo>
                    <a:pt x="5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7"/>
            <p:cNvSpPr/>
            <p:nvPr/>
          </p:nvSpPr>
          <p:spPr>
            <a:xfrm>
              <a:off x="1855675" y="2046900"/>
              <a:ext cx="172625" cy="155975"/>
            </a:xfrm>
            <a:custGeom>
              <a:rect b="b" l="l" r="r" t="t"/>
              <a:pathLst>
                <a:path extrusionOk="0" h="6239" w="6905">
                  <a:moveTo>
                    <a:pt x="6738" y="1"/>
                  </a:moveTo>
                  <a:lnTo>
                    <a:pt x="3369" y="1068"/>
                  </a:lnTo>
                  <a:lnTo>
                    <a:pt x="3069" y="1869"/>
                  </a:lnTo>
                  <a:lnTo>
                    <a:pt x="834" y="3370"/>
                  </a:lnTo>
                  <a:lnTo>
                    <a:pt x="0" y="3804"/>
                  </a:lnTo>
                  <a:lnTo>
                    <a:pt x="0" y="6239"/>
                  </a:lnTo>
                  <a:lnTo>
                    <a:pt x="634" y="6239"/>
                  </a:lnTo>
                  <a:lnTo>
                    <a:pt x="634" y="4170"/>
                  </a:lnTo>
                  <a:lnTo>
                    <a:pt x="1134" y="3904"/>
                  </a:lnTo>
                  <a:lnTo>
                    <a:pt x="3603" y="2269"/>
                  </a:lnTo>
                  <a:lnTo>
                    <a:pt x="3836" y="1569"/>
                  </a:lnTo>
                  <a:lnTo>
                    <a:pt x="6905" y="601"/>
                  </a:lnTo>
                  <a:lnTo>
                    <a:pt x="673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7"/>
            <p:cNvSpPr/>
            <p:nvPr/>
          </p:nvSpPr>
          <p:spPr>
            <a:xfrm>
              <a:off x="1447050" y="477525"/>
              <a:ext cx="1908875" cy="652075"/>
            </a:xfrm>
            <a:custGeom>
              <a:rect b="b" l="l" r="r" t="t"/>
              <a:pathLst>
                <a:path extrusionOk="0" h="26083" w="76355">
                  <a:moveTo>
                    <a:pt x="39546" y="0"/>
                  </a:moveTo>
                  <a:cubicBezTo>
                    <a:pt x="34895" y="0"/>
                    <a:pt x="30360" y="3498"/>
                    <a:pt x="31589" y="8103"/>
                  </a:cubicBezTo>
                  <a:cubicBezTo>
                    <a:pt x="30692" y="7715"/>
                    <a:pt x="29787" y="7539"/>
                    <a:pt x="28921" y="7539"/>
                  </a:cubicBezTo>
                  <a:cubicBezTo>
                    <a:pt x="25922" y="7539"/>
                    <a:pt x="23394" y="9648"/>
                    <a:pt x="23317" y="12340"/>
                  </a:cubicBezTo>
                  <a:cubicBezTo>
                    <a:pt x="21735" y="11629"/>
                    <a:pt x="20197" y="11312"/>
                    <a:pt x="18766" y="11312"/>
                  </a:cubicBezTo>
                  <a:cubicBezTo>
                    <a:pt x="13011" y="11312"/>
                    <a:pt x="8998" y="16431"/>
                    <a:pt x="10975" y="21613"/>
                  </a:cubicBezTo>
                  <a:cubicBezTo>
                    <a:pt x="10926" y="21613"/>
                    <a:pt x="10878" y="21612"/>
                    <a:pt x="10830" y="21612"/>
                  </a:cubicBezTo>
                  <a:cubicBezTo>
                    <a:pt x="4273" y="21612"/>
                    <a:pt x="0" y="26083"/>
                    <a:pt x="0" y="26083"/>
                  </a:cubicBezTo>
                  <a:lnTo>
                    <a:pt x="76355" y="26083"/>
                  </a:lnTo>
                  <a:cubicBezTo>
                    <a:pt x="74512" y="24061"/>
                    <a:pt x="71962" y="22079"/>
                    <a:pt x="69022" y="22079"/>
                  </a:cubicBezTo>
                  <a:cubicBezTo>
                    <a:pt x="68130" y="22079"/>
                    <a:pt x="67202" y="22261"/>
                    <a:pt x="66247" y="22680"/>
                  </a:cubicBezTo>
                  <a:cubicBezTo>
                    <a:pt x="67632" y="18840"/>
                    <a:pt x="64965" y="16391"/>
                    <a:pt x="62398" y="16391"/>
                  </a:cubicBezTo>
                  <a:cubicBezTo>
                    <a:pt x="61687" y="16391"/>
                    <a:pt x="60984" y="16579"/>
                    <a:pt x="60376" y="16976"/>
                  </a:cubicBezTo>
                  <a:cubicBezTo>
                    <a:pt x="61864" y="12335"/>
                    <a:pt x="58443" y="9212"/>
                    <a:pt x="54948" y="9212"/>
                  </a:cubicBezTo>
                  <a:cubicBezTo>
                    <a:pt x="53896" y="9212"/>
                    <a:pt x="52838" y="9495"/>
                    <a:pt x="51904" y="10105"/>
                  </a:cubicBezTo>
                  <a:cubicBezTo>
                    <a:pt x="53368" y="7510"/>
                    <a:pt x="51311" y="5588"/>
                    <a:pt x="49297" y="5588"/>
                  </a:cubicBezTo>
                  <a:cubicBezTo>
                    <a:pt x="48696" y="5588"/>
                    <a:pt x="48099" y="5759"/>
                    <a:pt x="47601" y="6135"/>
                  </a:cubicBezTo>
                  <a:cubicBezTo>
                    <a:pt x="46202" y="1761"/>
                    <a:pt x="42845" y="0"/>
                    <a:pt x="395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7"/>
            <p:cNvSpPr/>
            <p:nvPr/>
          </p:nvSpPr>
          <p:spPr>
            <a:xfrm>
              <a:off x="1720575" y="1012825"/>
              <a:ext cx="93425" cy="63400"/>
            </a:xfrm>
            <a:custGeom>
              <a:rect b="b" l="l" r="r" t="t"/>
              <a:pathLst>
                <a:path extrusionOk="0" h="2536" w="3737">
                  <a:moveTo>
                    <a:pt x="67" y="1"/>
                  </a:moveTo>
                  <a:lnTo>
                    <a:pt x="0" y="401"/>
                  </a:lnTo>
                  <a:cubicBezTo>
                    <a:pt x="34" y="401"/>
                    <a:pt x="2135" y="735"/>
                    <a:pt x="3403" y="2536"/>
                  </a:cubicBezTo>
                  <a:lnTo>
                    <a:pt x="3736" y="2302"/>
                  </a:lnTo>
                  <a:cubicBezTo>
                    <a:pt x="2402" y="368"/>
                    <a:pt x="167" y="1"/>
                    <a:pt x="67" y="1"/>
                  </a:cubicBezTo>
                  <a:close/>
                </a:path>
              </a:pathLst>
            </a:custGeom>
            <a:solidFill>
              <a:srgbClr val="839A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7"/>
            <p:cNvSpPr/>
            <p:nvPr/>
          </p:nvSpPr>
          <p:spPr>
            <a:xfrm>
              <a:off x="2890575" y="896925"/>
              <a:ext cx="67575" cy="97575"/>
            </a:xfrm>
            <a:custGeom>
              <a:rect b="b" l="l" r="r" t="t"/>
              <a:pathLst>
                <a:path extrusionOk="0" h="3903" w="2703">
                  <a:moveTo>
                    <a:pt x="2535" y="0"/>
                  </a:moveTo>
                  <a:cubicBezTo>
                    <a:pt x="2469" y="34"/>
                    <a:pt x="367" y="901"/>
                    <a:pt x="0" y="3870"/>
                  </a:cubicBezTo>
                  <a:lnTo>
                    <a:pt x="434" y="3903"/>
                  </a:lnTo>
                  <a:cubicBezTo>
                    <a:pt x="734" y="1234"/>
                    <a:pt x="2635" y="434"/>
                    <a:pt x="2702" y="400"/>
                  </a:cubicBezTo>
                  <a:lnTo>
                    <a:pt x="2535" y="0"/>
                  </a:lnTo>
                  <a:close/>
                </a:path>
              </a:pathLst>
            </a:custGeom>
            <a:solidFill>
              <a:srgbClr val="839A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7"/>
            <p:cNvSpPr/>
            <p:nvPr/>
          </p:nvSpPr>
          <p:spPr>
            <a:xfrm>
              <a:off x="2027450" y="781000"/>
              <a:ext cx="90925" cy="121775"/>
            </a:xfrm>
            <a:custGeom>
              <a:rect b="b" l="l" r="r" t="t"/>
              <a:pathLst>
                <a:path extrusionOk="0" h="4871" w="3637">
                  <a:moveTo>
                    <a:pt x="167" y="1"/>
                  </a:moveTo>
                  <a:lnTo>
                    <a:pt x="1" y="367"/>
                  </a:lnTo>
                  <a:cubicBezTo>
                    <a:pt x="34" y="401"/>
                    <a:pt x="2836" y="1802"/>
                    <a:pt x="3203" y="4871"/>
                  </a:cubicBezTo>
                  <a:lnTo>
                    <a:pt x="3637" y="4804"/>
                  </a:lnTo>
                  <a:cubicBezTo>
                    <a:pt x="3236" y="1535"/>
                    <a:pt x="301" y="67"/>
                    <a:pt x="167" y="1"/>
                  </a:cubicBezTo>
                  <a:close/>
                </a:path>
              </a:pathLst>
            </a:custGeom>
            <a:solidFill>
              <a:srgbClr val="839A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7"/>
            <p:cNvSpPr/>
            <p:nvPr/>
          </p:nvSpPr>
          <p:spPr>
            <a:xfrm>
              <a:off x="2054975" y="895200"/>
              <a:ext cx="139300" cy="57625"/>
            </a:xfrm>
            <a:custGeom>
              <a:rect b="b" l="l" r="r" t="t"/>
              <a:pathLst>
                <a:path extrusionOk="0" h="2305" w="5572">
                  <a:moveTo>
                    <a:pt x="3062" y="0"/>
                  </a:moveTo>
                  <a:cubicBezTo>
                    <a:pt x="2687" y="0"/>
                    <a:pt x="2318" y="56"/>
                    <a:pt x="1968" y="169"/>
                  </a:cubicBezTo>
                  <a:cubicBezTo>
                    <a:pt x="1001" y="503"/>
                    <a:pt x="301" y="1237"/>
                    <a:pt x="0" y="2204"/>
                  </a:cubicBezTo>
                  <a:lnTo>
                    <a:pt x="401" y="2304"/>
                  </a:lnTo>
                  <a:cubicBezTo>
                    <a:pt x="668" y="1470"/>
                    <a:pt x="1268" y="836"/>
                    <a:pt x="2102" y="570"/>
                  </a:cubicBezTo>
                  <a:cubicBezTo>
                    <a:pt x="2412" y="466"/>
                    <a:pt x="2741" y="414"/>
                    <a:pt x="3078" y="414"/>
                  </a:cubicBezTo>
                  <a:cubicBezTo>
                    <a:pt x="3830" y="414"/>
                    <a:pt x="4623" y="674"/>
                    <a:pt x="5338" y="1203"/>
                  </a:cubicBezTo>
                  <a:lnTo>
                    <a:pt x="5571" y="836"/>
                  </a:lnTo>
                  <a:cubicBezTo>
                    <a:pt x="4786" y="283"/>
                    <a:pt x="3906" y="0"/>
                    <a:pt x="3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7"/>
            <p:cNvSpPr/>
            <p:nvPr/>
          </p:nvSpPr>
          <p:spPr>
            <a:xfrm>
              <a:off x="2672075" y="725950"/>
              <a:ext cx="75075" cy="105100"/>
            </a:xfrm>
            <a:custGeom>
              <a:rect b="b" l="l" r="r" t="t"/>
              <a:pathLst>
                <a:path extrusionOk="0" h="4204" w="3003">
                  <a:moveTo>
                    <a:pt x="2803" y="1"/>
                  </a:moveTo>
                  <a:cubicBezTo>
                    <a:pt x="1" y="1669"/>
                    <a:pt x="101" y="4104"/>
                    <a:pt x="134" y="4204"/>
                  </a:cubicBezTo>
                  <a:lnTo>
                    <a:pt x="534" y="4171"/>
                  </a:lnTo>
                  <a:cubicBezTo>
                    <a:pt x="534" y="4071"/>
                    <a:pt x="434" y="1902"/>
                    <a:pt x="3003" y="335"/>
                  </a:cubicBezTo>
                  <a:lnTo>
                    <a:pt x="2803" y="1"/>
                  </a:lnTo>
                  <a:close/>
                </a:path>
              </a:pathLst>
            </a:custGeom>
            <a:solidFill>
              <a:srgbClr val="839A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7"/>
            <p:cNvSpPr/>
            <p:nvPr/>
          </p:nvSpPr>
          <p:spPr>
            <a:xfrm>
              <a:off x="2234275" y="675100"/>
              <a:ext cx="70900" cy="72575"/>
            </a:xfrm>
            <a:custGeom>
              <a:rect b="b" l="l" r="r" t="t"/>
              <a:pathLst>
                <a:path extrusionOk="0" h="2903" w="2836">
                  <a:moveTo>
                    <a:pt x="200" y="0"/>
                  </a:moveTo>
                  <a:lnTo>
                    <a:pt x="0" y="367"/>
                  </a:lnTo>
                  <a:cubicBezTo>
                    <a:pt x="0" y="367"/>
                    <a:pt x="1935" y="1435"/>
                    <a:pt x="2435" y="2902"/>
                  </a:cubicBezTo>
                  <a:lnTo>
                    <a:pt x="2836" y="2769"/>
                  </a:lnTo>
                  <a:cubicBezTo>
                    <a:pt x="2268" y="1134"/>
                    <a:pt x="267" y="34"/>
                    <a:pt x="200" y="0"/>
                  </a:cubicBezTo>
                  <a:close/>
                </a:path>
              </a:pathLst>
            </a:custGeom>
            <a:solidFill>
              <a:srgbClr val="839A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7"/>
            <p:cNvSpPr/>
            <p:nvPr/>
          </p:nvSpPr>
          <p:spPr>
            <a:xfrm>
              <a:off x="2250950" y="736300"/>
              <a:ext cx="150125" cy="54725"/>
            </a:xfrm>
            <a:custGeom>
              <a:rect b="b" l="l" r="r" t="t"/>
              <a:pathLst>
                <a:path extrusionOk="0" h="2189" w="6005">
                  <a:moveTo>
                    <a:pt x="2909" y="0"/>
                  </a:moveTo>
                  <a:cubicBezTo>
                    <a:pt x="2706" y="0"/>
                    <a:pt x="2503" y="18"/>
                    <a:pt x="2302" y="54"/>
                  </a:cubicBezTo>
                  <a:cubicBezTo>
                    <a:pt x="1235" y="254"/>
                    <a:pt x="401" y="988"/>
                    <a:pt x="0" y="2022"/>
                  </a:cubicBezTo>
                  <a:lnTo>
                    <a:pt x="401" y="2189"/>
                  </a:lnTo>
                  <a:cubicBezTo>
                    <a:pt x="734" y="1255"/>
                    <a:pt x="1468" y="621"/>
                    <a:pt x="2369" y="454"/>
                  </a:cubicBezTo>
                  <a:cubicBezTo>
                    <a:pt x="2534" y="425"/>
                    <a:pt x="2701" y="411"/>
                    <a:pt x="2868" y="411"/>
                  </a:cubicBezTo>
                  <a:cubicBezTo>
                    <a:pt x="3855" y="411"/>
                    <a:pt x="4873" y="905"/>
                    <a:pt x="5671" y="1789"/>
                  </a:cubicBezTo>
                  <a:lnTo>
                    <a:pt x="6005" y="1488"/>
                  </a:lnTo>
                  <a:cubicBezTo>
                    <a:pt x="5131" y="530"/>
                    <a:pt x="4018" y="0"/>
                    <a:pt x="2909" y="0"/>
                  </a:cubicBezTo>
                  <a:close/>
                </a:path>
              </a:pathLst>
            </a:custGeom>
            <a:solidFill>
              <a:srgbClr val="839A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7"/>
            <p:cNvSpPr/>
            <p:nvPr/>
          </p:nvSpPr>
          <p:spPr>
            <a:xfrm>
              <a:off x="2790500" y="990150"/>
              <a:ext cx="173475" cy="58575"/>
            </a:xfrm>
            <a:custGeom>
              <a:rect b="b" l="l" r="r" t="t"/>
              <a:pathLst>
                <a:path extrusionOk="0" h="2343" w="6939">
                  <a:moveTo>
                    <a:pt x="4050" y="0"/>
                  </a:moveTo>
                  <a:cubicBezTo>
                    <a:pt x="3636" y="0"/>
                    <a:pt x="3217" y="47"/>
                    <a:pt x="2802" y="141"/>
                  </a:cubicBezTo>
                  <a:cubicBezTo>
                    <a:pt x="1535" y="441"/>
                    <a:pt x="534" y="1175"/>
                    <a:pt x="0" y="2142"/>
                  </a:cubicBezTo>
                  <a:lnTo>
                    <a:pt x="367" y="2342"/>
                  </a:lnTo>
                  <a:cubicBezTo>
                    <a:pt x="834" y="1475"/>
                    <a:pt x="1768" y="808"/>
                    <a:pt x="2902" y="541"/>
                  </a:cubicBezTo>
                  <a:cubicBezTo>
                    <a:pt x="3278" y="456"/>
                    <a:pt x="3661" y="414"/>
                    <a:pt x="4041" y="414"/>
                  </a:cubicBezTo>
                  <a:cubicBezTo>
                    <a:pt x="5012" y="414"/>
                    <a:pt x="5962" y="690"/>
                    <a:pt x="6705" y="1241"/>
                  </a:cubicBezTo>
                  <a:lnTo>
                    <a:pt x="6939" y="874"/>
                  </a:lnTo>
                  <a:cubicBezTo>
                    <a:pt x="6125" y="300"/>
                    <a:pt x="5104" y="0"/>
                    <a:pt x="4050" y="0"/>
                  </a:cubicBezTo>
                  <a:close/>
                </a:path>
              </a:pathLst>
            </a:custGeom>
            <a:solidFill>
              <a:srgbClr val="839A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7"/>
            <p:cNvSpPr/>
            <p:nvPr/>
          </p:nvSpPr>
          <p:spPr>
            <a:xfrm>
              <a:off x="2324325" y="888675"/>
              <a:ext cx="203500" cy="120025"/>
            </a:xfrm>
            <a:custGeom>
              <a:rect b="b" l="l" r="r" t="t"/>
              <a:pathLst>
                <a:path extrusionOk="0" h="4801" w="8140">
                  <a:moveTo>
                    <a:pt x="4393" y="0"/>
                  </a:moveTo>
                  <a:cubicBezTo>
                    <a:pt x="3860" y="0"/>
                    <a:pt x="3323" y="96"/>
                    <a:pt x="2803" y="297"/>
                  </a:cubicBezTo>
                  <a:cubicBezTo>
                    <a:pt x="1001" y="964"/>
                    <a:pt x="1" y="2632"/>
                    <a:pt x="67" y="4800"/>
                  </a:cubicBezTo>
                  <a:lnTo>
                    <a:pt x="501" y="4767"/>
                  </a:lnTo>
                  <a:cubicBezTo>
                    <a:pt x="401" y="2799"/>
                    <a:pt x="1335" y="1264"/>
                    <a:pt x="2936" y="664"/>
                  </a:cubicBezTo>
                  <a:cubicBezTo>
                    <a:pt x="3398" y="495"/>
                    <a:pt x="3877" y="414"/>
                    <a:pt x="4353" y="414"/>
                  </a:cubicBezTo>
                  <a:cubicBezTo>
                    <a:pt x="5665" y="414"/>
                    <a:pt x="6959" y="1030"/>
                    <a:pt x="7840" y="2131"/>
                  </a:cubicBezTo>
                  <a:lnTo>
                    <a:pt x="8140" y="1865"/>
                  </a:lnTo>
                  <a:cubicBezTo>
                    <a:pt x="7195" y="677"/>
                    <a:pt x="5809" y="0"/>
                    <a:pt x="4393" y="0"/>
                  </a:cubicBezTo>
                  <a:close/>
                </a:path>
              </a:pathLst>
            </a:custGeom>
            <a:solidFill>
              <a:srgbClr val="839A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7"/>
            <p:cNvSpPr/>
            <p:nvPr/>
          </p:nvSpPr>
          <p:spPr>
            <a:xfrm>
              <a:off x="2282625" y="1003475"/>
              <a:ext cx="99275" cy="26050"/>
            </a:xfrm>
            <a:custGeom>
              <a:rect b="b" l="l" r="r" t="t"/>
              <a:pathLst>
                <a:path extrusionOk="0" h="1042" w="3971">
                  <a:moveTo>
                    <a:pt x="2009" y="1"/>
                  </a:moveTo>
                  <a:cubicBezTo>
                    <a:pt x="868" y="1"/>
                    <a:pt x="1" y="620"/>
                    <a:pt x="1" y="642"/>
                  </a:cubicBezTo>
                  <a:lnTo>
                    <a:pt x="234" y="975"/>
                  </a:lnTo>
                  <a:cubicBezTo>
                    <a:pt x="278" y="932"/>
                    <a:pt x="1005" y="401"/>
                    <a:pt x="1973" y="401"/>
                  </a:cubicBezTo>
                  <a:cubicBezTo>
                    <a:pt x="2502" y="401"/>
                    <a:pt x="3103" y="559"/>
                    <a:pt x="3704" y="1042"/>
                  </a:cubicBezTo>
                  <a:lnTo>
                    <a:pt x="3970" y="708"/>
                  </a:lnTo>
                  <a:cubicBezTo>
                    <a:pt x="3299" y="176"/>
                    <a:pt x="2615" y="1"/>
                    <a:pt x="2009" y="1"/>
                  </a:cubicBezTo>
                  <a:close/>
                </a:path>
              </a:pathLst>
            </a:custGeom>
            <a:solidFill>
              <a:srgbClr val="839A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 name="Google Shape;146;p7"/>
          <p:cNvSpPr/>
          <p:nvPr/>
        </p:nvSpPr>
        <p:spPr>
          <a:xfrm flipH="1">
            <a:off x="-1143000" y="2495903"/>
            <a:ext cx="2521350" cy="2242450"/>
          </a:xfrm>
          <a:custGeom>
            <a:rect b="b" l="l" r="r" t="t"/>
            <a:pathLst>
              <a:path extrusionOk="0" h="89698" w="100854">
                <a:moveTo>
                  <a:pt x="85929" y="0"/>
                </a:moveTo>
                <a:cubicBezTo>
                  <a:pt x="81248" y="2553"/>
                  <a:pt x="78574" y="11064"/>
                  <a:pt x="77327" y="19119"/>
                </a:cubicBezTo>
                <a:cubicBezTo>
                  <a:pt x="76416" y="18055"/>
                  <a:pt x="75230" y="17295"/>
                  <a:pt x="75230" y="17295"/>
                </a:cubicBezTo>
                <a:cubicBezTo>
                  <a:pt x="75230" y="17295"/>
                  <a:pt x="72647" y="18997"/>
                  <a:pt x="72008" y="21672"/>
                </a:cubicBezTo>
                <a:cubicBezTo>
                  <a:pt x="71309" y="19392"/>
                  <a:pt x="69850" y="18906"/>
                  <a:pt x="69850" y="18906"/>
                </a:cubicBezTo>
                <a:cubicBezTo>
                  <a:pt x="69850" y="18906"/>
                  <a:pt x="68178" y="20639"/>
                  <a:pt x="67662" y="22858"/>
                </a:cubicBezTo>
                <a:cubicBezTo>
                  <a:pt x="67206" y="22341"/>
                  <a:pt x="65959" y="21946"/>
                  <a:pt x="65959" y="21946"/>
                </a:cubicBezTo>
                <a:cubicBezTo>
                  <a:pt x="64804" y="22675"/>
                  <a:pt x="63589" y="25836"/>
                  <a:pt x="63345" y="27386"/>
                </a:cubicBezTo>
                <a:cubicBezTo>
                  <a:pt x="62525" y="26672"/>
                  <a:pt x="61935" y="26626"/>
                  <a:pt x="61796" y="26626"/>
                </a:cubicBezTo>
                <a:cubicBezTo>
                  <a:pt x="61775" y="26626"/>
                  <a:pt x="61765" y="26627"/>
                  <a:pt x="61765" y="26627"/>
                </a:cubicBezTo>
                <a:cubicBezTo>
                  <a:pt x="61765" y="26627"/>
                  <a:pt x="61613" y="28511"/>
                  <a:pt x="61765" y="29818"/>
                </a:cubicBezTo>
                <a:cubicBezTo>
                  <a:pt x="59933" y="28709"/>
                  <a:pt x="58521" y="28594"/>
                  <a:pt x="58016" y="28594"/>
                </a:cubicBezTo>
                <a:cubicBezTo>
                  <a:pt x="57884" y="28594"/>
                  <a:pt x="57813" y="28602"/>
                  <a:pt x="57813" y="28602"/>
                </a:cubicBezTo>
                <a:cubicBezTo>
                  <a:pt x="57813" y="28602"/>
                  <a:pt x="56628" y="30396"/>
                  <a:pt x="56506" y="33496"/>
                </a:cubicBezTo>
                <a:cubicBezTo>
                  <a:pt x="55625" y="32918"/>
                  <a:pt x="53771" y="32736"/>
                  <a:pt x="53771" y="32736"/>
                </a:cubicBezTo>
                <a:cubicBezTo>
                  <a:pt x="53163" y="33222"/>
                  <a:pt x="51278" y="37265"/>
                  <a:pt x="50427" y="44165"/>
                </a:cubicBezTo>
                <a:cubicBezTo>
                  <a:pt x="49576" y="45107"/>
                  <a:pt x="49059" y="47113"/>
                  <a:pt x="48695" y="48846"/>
                </a:cubicBezTo>
                <a:cubicBezTo>
                  <a:pt x="47935" y="47478"/>
                  <a:pt x="46324" y="46900"/>
                  <a:pt x="46324" y="46900"/>
                </a:cubicBezTo>
                <a:cubicBezTo>
                  <a:pt x="46324" y="46900"/>
                  <a:pt x="43284" y="49727"/>
                  <a:pt x="42281" y="55077"/>
                </a:cubicBezTo>
                <a:cubicBezTo>
                  <a:pt x="41408" y="53504"/>
                  <a:pt x="41092" y="52518"/>
                  <a:pt x="40827" y="52518"/>
                </a:cubicBezTo>
                <a:cubicBezTo>
                  <a:pt x="40815" y="52518"/>
                  <a:pt x="40803" y="52520"/>
                  <a:pt x="40792" y="52524"/>
                </a:cubicBezTo>
                <a:cubicBezTo>
                  <a:pt x="40518" y="52584"/>
                  <a:pt x="38208" y="55654"/>
                  <a:pt x="37783" y="58481"/>
                </a:cubicBezTo>
                <a:cubicBezTo>
                  <a:pt x="36324" y="54803"/>
                  <a:pt x="35047" y="52797"/>
                  <a:pt x="35047" y="52797"/>
                </a:cubicBezTo>
                <a:cubicBezTo>
                  <a:pt x="34695" y="51418"/>
                  <a:pt x="33776" y="50209"/>
                  <a:pt x="33494" y="50209"/>
                </a:cubicBezTo>
                <a:cubicBezTo>
                  <a:pt x="33484" y="50209"/>
                  <a:pt x="33475" y="50210"/>
                  <a:pt x="33466" y="50214"/>
                </a:cubicBezTo>
                <a:cubicBezTo>
                  <a:pt x="33223" y="50305"/>
                  <a:pt x="32646" y="51338"/>
                  <a:pt x="32646" y="51338"/>
                </a:cubicBezTo>
                <a:cubicBezTo>
                  <a:pt x="32646" y="51338"/>
                  <a:pt x="30792" y="47508"/>
                  <a:pt x="29910" y="47508"/>
                </a:cubicBezTo>
                <a:cubicBezTo>
                  <a:pt x="27965" y="48937"/>
                  <a:pt x="26779" y="53010"/>
                  <a:pt x="26202" y="56992"/>
                </a:cubicBezTo>
                <a:cubicBezTo>
                  <a:pt x="25550" y="55806"/>
                  <a:pt x="23683" y="54070"/>
                  <a:pt x="23027" y="54070"/>
                </a:cubicBezTo>
                <a:cubicBezTo>
                  <a:pt x="23011" y="54070"/>
                  <a:pt x="22995" y="54072"/>
                  <a:pt x="22980" y="54074"/>
                </a:cubicBezTo>
                <a:cubicBezTo>
                  <a:pt x="22402" y="54165"/>
                  <a:pt x="20548" y="58360"/>
                  <a:pt x="20275" y="60153"/>
                </a:cubicBezTo>
                <a:cubicBezTo>
                  <a:pt x="19726" y="59011"/>
                  <a:pt x="19145" y="58853"/>
                  <a:pt x="18865" y="58853"/>
                </a:cubicBezTo>
                <a:cubicBezTo>
                  <a:pt x="18757" y="58853"/>
                  <a:pt x="18694" y="58876"/>
                  <a:pt x="18694" y="58876"/>
                </a:cubicBezTo>
                <a:cubicBezTo>
                  <a:pt x="18694" y="58876"/>
                  <a:pt x="16414" y="63375"/>
                  <a:pt x="16293" y="70183"/>
                </a:cubicBezTo>
                <a:cubicBezTo>
                  <a:pt x="15503" y="69089"/>
                  <a:pt x="13436" y="68299"/>
                  <a:pt x="13436" y="68299"/>
                </a:cubicBezTo>
                <a:cubicBezTo>
                  <a:pt x="13436" y="68299"/>
                  <a:pt x="10730" y="70609"/>
                  <a:pt x="10457" y="74895"/>
                </a:cubicBezTo>
                <a:cubicBezTo>
                  <a:pt x="9549" y="73849"/>
                  <a:pt x="8316" y="73202"/>
                  <a:pt x="7866" y="73202"/>
                </a:cubicBezTo>
                <a:cubicBezTo>
                  <a:pt x="7819" y="73202"/>
                  <a:pt x="7780" y="73209"/>
                  <a:pt x="7752" y="73223"/>
                </a:cubicBezTo>
                <a:cubicBezTo>
                  <a:pt x="7417" y="73375"/>
                  <a:pt x="5442" y="78147"/>
                  <a:pt x="5502" y="82099"/>
                </a:cubicBezTo>
                <a:cubicBezTo>
                  <a:pt x="4712" y="80852"/>
                  <a:pt x="3040" y="80457"/>
                  <a:pt x="3040" y="80457"/>
                </a:cubicBezTo>
                <a:cubicBezTo>
                  <a:pt x="3040" y="80457"/>
                  <a:pt x="183" y="84105"/>
                  <a:pt x="1" y="89697"/>
                </a:cubicBezTo>
                <a:lnTo>
                  <a:pt x="100854" y="89697"/>
                </a:lnTo>
                <a:lnTo>
                  <a:pt x="100854" y="26019"/>
                </a:lnTo>
                <a:cubicBezTo>
                  <a:pt x="100459" y="24560"/>
                  <a:pt x="98939" y="23070"/>
                  <a:pt x="98939" y="23070"/>
                </a:cubicBezTo>
                <a:cubicBezTo>
                  <a:pt x="98939" y="23070"/>
                  <a:pt x="97145" y="23891"/>
                  <a:pt x="96051" y="26019"/>
                </a:cubicBezTo>
                <a:cubicBezTo>
                  <a:pt x="96081" y="19717"/>
                  <a:pt x="94287" y="12309"/>
                  <a:pt x="93932" y="12309"/>
                </a:cubicBezTo>
                <a:cubicBezTo>
                  <a:pt x="93929" y="12309"/>
                  <a:pt x="93926" y="12309"/>
                  <a:pt x="93924" y="12310"/>
                </a:cubicBezTo>
                <a:cubicBezTo>
                  <a:pt x="93620" y="12432"/>
                  <a:pt x="92343" y="14195"/>
                  <a:pt x="92343" y="14195"/>
                </a:cubicBezTo>
                <a:cubicBezTo>
                  <a:pt x="92343" y="14195"/>
                  <a:pt x="91492" y="3040"/>
                  <a:pt x="85929" y="0"/>
                </a:cubicBez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 name="Google Shape;147;p7"/>
          <p:cNvGrpSpPr/>
          <p:nvPr/>
        </p:nvGrpSpPr>
        <p:grpSpPr>
          <a:xfrm flipH="1">
            <a:off x="-361480" y="2969328"/>
            <a:ext cx="1183925" cy="1811150"/>
            <a:chOff x="6158680" y="2617375"/>
            <a:chExt cx="1183925" cy="1811150"/>
          </a:xfrm>
        </p:grpSpPr>
        <p:sp>
          <p:nvSpPr>
            <p:cNvPr id="148" name="Google Shape;148;p7"/>
            <p:cNvSpPr/>
            <p:nvPr/>
          </p:nvSpPr>
          <p:spPr>
            <a:xfrm>
              <a:off x="6158680" y="2617375"/>
              <a:ext cx="1183925" cy="1789750"/>
            </a:xfrm>
            <a:custGeom>
              <a:rect b="b" l="l" r="r" t="t"/>
              <a:pathLst>
                <a:path extrusionOk="0" h="71590" w="47357">
                  <a:moveTo>
                    <a:pt x="23667" y="0"/>
                  </a:moveTo>
                  <a:cubicBezTo>
                    <a:pt x="22432" y="0"/>
                    <a:pt x="21201" y="1543"/>
                    <a:pt x="20274" y="4628"/>
                  </a:cubicBezTo>
                  <a:lnTo>
                    <a:pt x="0" y="71590"/>
                  </a:lnTo>
                  <a:lnTo>
                    <a:pt x="47357" y="71590"/>
                  </a:lnTo>
                  <a:lnTo>
                    <a:pt x="27083" y="4628"/>
                  </a:lnTo>
                  <a:cubicBezTo>
                    <a:pt x="26141" y="1543"/>
                    <a:pt x="24902" y="0"/>
                    <a:pt x="23667" y="0"/>
                  </a:cubicBezTo>
                  <a:close/>
                </a:path>
              </a:pathLst>
            </a:custGeom>
            <a:solidFill>
              <a:srgbClr val="8898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7"/>
            <p:cNvSpPr/>
            <p:nvPr/>
          </p:nvSpPr>
          <p:spPr>
            <a:xfrm>
              <a:off x="6326375" y="2638575"/>
              <a:ext cx="810075" cy="1789950"/>
            </a:xfrm>
            <a:custGeom>
              <a:rect b="b" l="l" r="r" t="t"/>
              <a:pathLst>
                <a:path extrusionOk="0" h="71598" w="32403">
                  <a:moveTo>
                    <a:pt x="17751" y="1"/>
                  </a:moveTo>
                  <a:cubicBezTo>
                    <a:pt x="17630" y="1"/>
                    <a:pt x="17508" y="16"/>
                    <a:pt x="17387" y="46"/>
                  </a:cubicBezTo>
                  <a:lnTo>
                    <a:pt x="17387" y="17980"/>
                  </a:lnTo>
                  <a:lnTo>
                    <a:pt x="11946" y="12569"/>
                  </a:lnTo>
                  <a:lnTo>
                    <a:pt x="11703" y="13360"/>
                  </a:lnTo>
                  <a:lnTo>
                    <a:pt x="17387" y="19013"/>
                  </a:lnTo>
                  <a:lnTo>
                    <a:pt x="17387" y="40412"/>
                  </a:lnTo>
                  <a:lnTo>
                    <a:pt x="6718" y="29773"/>
                  </a:lnTo>
                  <a:lnTo>
                    <a:pt x="6475" y="30564"/>
                  </a:lnTo>
                  <a:lnTo>
                    <a:pt x="17387" y="41476"/>
                  </a:lnTo>
                  <a:lnTo>
                    <a:pt x="17387" y="68345"/>
                  </a:lnTo>
                  <a:lnTo>
                    <a:pt x="244" y="51202"/>
                  </a:lnTo>
                  <a:lnTo>
                    <a:pt x="0" y="51992"/>
                  </a:lnTo>
                  <a:lnTo>
                    <a:pt x="17387" y="69379"/>
                  </a:lnTo>
                  <a:lnTo>
                    <a:pt x="17387" y="71598"/>
                  </a:lnTo>
                  <a:lnTo>
                    <a:pt x="18116" y="71598"/>
                  </a:lnTo>
                  <a:lnTo>
                    <a:pt x="18116" y="56096"/>
                  </a:lnTo>
                  <a:lnTo>
                    <a:pt x="32402" y="41810"/>
                  </a:lnTo>
                  <a:lnTo>
                    <a:pt x="32159" y="40989"/>
                  </a:lnTo>
                  <a:lnTo>
                    <a:pt x="18116" y="55062"/>
                  </a:lnTo>
                  <a:lnTo>
                    <a:pt x="18116" y="29165"/>
                  </a:lnTo>
                  <a:lnTo>
                    <a:pt x="26141" y="21141"/>
                  </a:lnTo>
                  <a:lnTo>
                    <a:pt x="25898" y="20351"/>
                  </a:lnTo>
                  <a:lnTo>
                    <a:pt x="18116" y="28132"/>
                  </a:lnTo>
                  <a:lnTo>
                    <a:pt x="18116" y="46"/>
                  </a:lnTo>
                  <a:cubicBezTo>
                    <a:pt x="17995" y="16"/>
                    <a:pt x="17873" y="1"/>
                    <a:pt x="17751" y="1"/>
                  </a:cubicBez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7"/>
          <p:cNvSpPr/>
          <p:nvPr/>
        </p:nvSpPr>
        <p:spPr>
          <a:xfrm flipH="1">
            <a:off x="-153925" y="3863903"/>
            <a:ext cx="1261450" cy="1154300"/>
          </a:xfrm>
          <a:custGeom>
            <a:rect b="b" l="l" r="r" t="t"/>
            <a:pathLst>
              <a:path extrusionOk="0" h="46172" w="50458">
                <a:moveTo>
                  <a:pt x="43423" y="0"/>
                </a:moveTo>
                <a:cubicBezTo>
                  <a:pt x="43417" y="0"/>
                  <a:pt x="43411" y="0"/>
                  <a:pt x="43406" y="1"/>
                </a:cubicBezTo>
                <a:cubicBezTo>
                  <a:pt x="42220" y="61"/>
                  <a:pt x="35928" y="5320"/>
                  <a:pt x="35746" y="12919"/>
                </a:cubicBezTo>
                <a:cubicBezTo>
                  <a:pt x="34642" y="11613"/>
                  <a:pt x="33972" y="11303"/>
                  <a:pt x="33430" y="11303"/>
                </a:cubicBezTo>
                <a:cubicBezTo>
                  <a:pt x="33316" y="11303"/>
                  <a:pt x="33207" y="11317"/>
                  <a:pt x="33102" y="11338"/>
                </a:cubicBezTo>
                <a:cubicBezTo>
                  <a:pt x="32463" y="11460"/>
                  <a:pt x="31247" y="13557"/>
                  <a:pt x="31187" y="16293"/>
                </a:cubicBezTo>
                <a:cubicBezTo>
                  <a:pt x="30253" y="12106"/>
                  <a:pt x="27503" y="9841"/>
                  <a:pt x="26146" y="9841"/>
                </a:cubicBezTo>
                <a:cubicBezTo>
                  <a:pt x="26045" y="9841"/>
                  <a:pt x="25952" y="9854"/>
                  <a:pt x="25867" y="9879"/>
                </a:cubicBezTo>
                <a:cubicBezTo>
                  <a:pt x="24652" y="10274"/>
                  <a:pt x="19910" y="14256"/>
                  <a:pt x="22007" y="24499"/>
                </a:cubicBezTo>
                <a:cubicBezTo>
                  <a:pt x="21309" y="23845"/>
                  <a:pt x="20584" y="23601"/>
                  <a:pt x="19990" y="23601"/>
                </a:cubicBezTo>
                <a:cubicBezTo>
                  <a:pt x="19342" y="23601"/>
                  <a:pt x="18851" y="23891"/>
                  <a:pt x="18724" y="24256"/>
                </a:cubicBezTo>
                <a:cubicBezTo>
                  <a:pt x="18451" y="24955"/>
                  <a:pt x="18724" y="27752"/>
                  <a:pt x="18724" y="27752"/>
                </a:cubicBezTo>
                <a:cubicBezTo>
                  <a:pt x="18724" y="27752"/>
                  <a:pt x="14742" y="20158"/>
                  <a:pt x="11789" y="20158"/>
                </a:cubicBezTo>
                <a:cubicBezTo>
                  <a:pt x="11582" y="20158"/>
                  <a:pt x="11381" y="20195"/>
                  <a:pt x="11186" y="20274"/>
                </a:cubicBezTo>
                <a:cubicBezTo>
                  <a:pt x="8207" y="21460"/>
                  <a:pt x="7387" y="29879"/>
                  <a:pt x="9393" y="34955"/>
                </a:cubicBezTo>
                <a:cubicBezTo>
                  <a:pt x="8547" y="34556"/>
                  <a:pt x="7701" y="34392"/>
                  <a:pt x="7031" y="34392"/>
                </a:cubicBezTo>
                <a:cubicBezTo>
                  <a:pt x="6425" y="34392"/>
                  <a:pt x="5963" y="34526"/>
                  <a:pt x="5776" y="34743"/>
                </a:cubicBezTo>
                <a:cubicBezTo>
                  <a:pt x="5381" y="35168"/>
                  <a:pt x="5958" y="37569"/>
                  <a:pt x="7174" y="38633"/>
                </a:cubicBezTo>
                <a:cubicBezTo>
                  <a:pt x="6190" y="38326"/>
                  <a:pt x="5054" y="38181"/>
                  <a:pt x="4038" y="38181"/>
                </a:cubicBezTo>
                <a:cubicBezTo>
                  <a:pt x="2638" y="38181"/>
                  <a:pt x="1463" y="38457"/>
                  <a:pt x="1216" y="38968"/>
                </a:cubicBezTo>
                <a:cubicBezTo>
                  <a:pt x="791" y="39880"/>
                  <a:pt x="1642" y="42646"/>
                  <a:pt x="4043" y="43831"/>
                </a:cubicBezTo>
                <a:cubicBezTo>
                  <a:pt x="2068" y="44044"/>
                  <a:pt x="396" y="45412"/>
                  <a:pt x="1" y="46171"/>
                </a:cubicBezTo>
                <a:lnTo>
                  <a:pt x="50397" y="46171"/>
                </a:lnTo>
                <a:lnTo>
                  <a:pt x="50458" y="8116"/>
                </a:lnTo>
                <a:cubicBezTo>
                  <a:pt x="50458" y="8116"/>
                  <a:pt x="50430" y="8115"/>
                  <a:pt x="50379" y="8115"/>
                </a:cubicBezTo>
                <a:cubicBezTo>
                  <a:pt x="49960" y="8115"/>
                  <a:pt x="47972" y="8211"/>
                  <a:pt x="47023" y="10001"/>
                </a:cubicBezTo>
                <a:cubicBezTo>
                  <a:pt x="47144" y="6551"/>
                  <a:pt x="44645" y="0"/>
                  <a:pt x="43423" y="0"/>
                </a:cubicBez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7"/>
          <p:cNvSpPr txBox="1"/>
          <p:nvPr>
            <p:ph idx="1" type="body"/>
          </p:nvPr>
        </p:nvSpPr>
        <p:spPr>
          <a:xfrm>
            <a:off x="1809316" y="1901412"/>
            <a:ext cx="5525400" cy="16986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sz="1600"/>
            </a:lvl1pPr>
            <a:lvl2pPr indent="-317500" lvl="1" marL="914400" rtl="0">
              <a:spcBef>
                <a:spcPts val="100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52" name="Google Shape;152;p7"/>
          <p:cNvSpPr txBox="1"/>
          <p:nvPr>
            <p:ph type="title"/>
          </p:nvPr>
        </p:nvSpPr>
        <p:spPr>
          <a:xfrm>
            <a:off x="1809287" y="1086288"/>
            <a:ext cx="5525400" cy="716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Font typeface="Montserrat"/>
              <a:buNone/>
              <a:defRPr sz="4000"/>
            </a:lvl1pPr>
            <a:lvl2pPr lvl="1" rtl="0" algn="ctr">
              <a:spcBef>
                <a:spcPts val="0"/>
              </a:spcBef>
              <a:spcAft>
                <a:spcPts val="0"/>
              </a:spcAft>
              <a:buSzPts val="2100"/>
              <a:buFont typeface="Montserrat"/>
              <a:buNone/>
              <a:defRPr b="1" sz="2100">
                <a:latin typeface="Montserrat"/>
                <a:ea typeface="Montserrat"/>
                <a:cs typeface="Montserrat"/>
                <a:sym typeface="Montserrat"/>
              </a:defRPr>
            </a:lvl2pPr>
            <a:lvl3pPr lvl="2" rtl="0" algn="ctr">
              <a:spcBef>
                <a:spcPts val="0"/>
              </a:spcBef>
              <a:spcAft>
                <a:spcPts val="0"/>
              </a:spcAft>
              <a:buSzPts val="2100"/>
              <a:buFont typeface="Montserrat"/>
              <a:buNone/>
              <a:defRPr b="1" sz="2100">
                <a:latin typeface="Montserrat"/>
                <a:ea typeface="Montserrat"/>
                <a:cs typeface="Montserrat"/>
                <a:sym typeface="Montserrat"/>
              </a:defRPr>
            </a:lvl3pPr>
            <a:lvl4pPr lvl="3" rtl="0" algn="ctr">
              <a:spcBef>
                <a:spcPts val="0"/>
              </a:spcBef>
              <a:spcAft>
                <a:spcPts val="0"/>
              </a:spcAft>
              <a:buSzPts val="2100"/>
              <a:buFont typeface="Montserrat"/>
              <a:buNone/>
              <a:defRPr b="1" sz="2100">
                <a:latin typeface="Montserrat"/>
                <a:ea typeface="Montserrat"/>
                <a:cs typeface="Montserrat"/>
                <a:sym typeface="Montserrat"/>
              </a:defRPr>
            </a:lvl4pPr>
            <a:lvl5pPr lvl="4" rtl="0" algn="ctr">
              <a:spcBef>
                <a:spcPts val="0"/>
              </a:spcBef>
              <a:spcAft>
                <a:spcPts val="0"/>
              </a:spcAft>
              <a:buSzPts val="2100"/>
              <a:buFont typeface="Montserrat"/>
              <a:buNone/>
              <a:defRPr b="1" sz="2100">
                <a:latin typeface="Montserrat"/>
                <a:ea typeface="Montserrat"/>
                <a:cs typeface="Montserrat"/>
                <a:sym typeface="Montserrat"/>
              </a:defRPr>
            </a:lvl5pPr>
            <a:lvl6pPr lvl="5" rtl="0" algn="ctr">
              <a:spcBef>
                <a:spcPts val="0"/>
              </a:spcBef>
              <a:spcAft>
                <a:spcPts val="0"/>
              </a:spcAft>
              <a:buSzPts val="2100"/>
              <a:buFont typeface="Montserrat"/>
              <a:buNone/>
              <a:defRPr b="1" sz="2100">
                <a:latin typeface="Montserrat"/>
                <a:ea typeface="Montserrat"/>
                <a:cs typeface="Montserrat"/>
                <a:sym typeface="Montserrat"/>
              </a:defRPr>
            </a:lvl6pPr>
            <a:lvl7pPr lvl="6" rtl="0" algn="ctr">
              <a:spcBef>
                <a:spcPts val="0"/>
              </a:spcBef>
              <a:spcAft>
                <a:spcPts val="0"/>
              </a:spcAft>
              <a:buSzPts val="2100"/>
              <a:buFont typeface="Montserrat"/>
              <a:buNone/>
              <a:defRPr b="1" sz="2100">
                <a:latin typeface="Montserrat"/>
                <a:ea typeface="Montserrat"/>
                <a:cs typeface="Montserrat"/>
                <a:sym typeface="Montserrat"/>
              </a:defRPr>
            </a:lvl7pPr>
            <a:lvl8pPr lvl="7" rtl="0" algn="ctr">
              <a:spcBef>
                <a:spcPts val="0"/>
              </a:spcBef>
              <a:spcAft>
                <a:spcPts val="0"/>
              </a:spcAft>
              <a:buSzPts val="2100"/>
              <a:buFont typeface="Montserrat"/>
              <a:buNone/>
              <a:defRPr b="1" sz="2100">
                <a:latin typeface="Montserrat"/>
                <a:ea typeface="Montserrat"/>
                <a:cs typeface="Montserrat"/>
                <a:sym typeface="Montserrat"/>
              </a:defRPr>
            </a:lvl8pPr>
            <a:lvl9pPr lvl="8" rtl="0" algn="ctr">
              <a:spcBef>
                <a:spcPts val="0"/>
              </a:spcBef>
              <a:spcAft>
                <a:spcPts val="0"/>
              </a:spcAft>
              <a:buSzPts val="2100"/>
              <a:buFont typeface="Montserrat"/>
              <a:buNone/>
              <a:defRPr b="1" sz="2100">
                <a:latin typeface="Montserrat"/>
                <a:ea typeface="Montserrat"/>
                <a:cs typeface="Montserrat"/>
                <a:sym typeface="Montserrat"/>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3" name="Shape 153"/>
        <p:cNvGrpSpPr/>
        <p:nvPr/>
      </p:nvGrpSpPr>
      <p:grpSpPr>
        <a:xfrm>
          <a:off x="0" y="0"/>
          <a:ext cx="0" cy="0"/>
          <a:chOff x="0" y="0"/>
          <a:chExt cx="0" cy="0"/>
        </a:xfrm>
      </p:grpSpPr>
      <p:pic>
        <p:nvPicPr>
          <p:cNvPr id="154" name="Google Shape;154;p8"/>
          <p:cNvPicPr preferRelativeResize="0"/>
          <p:nvPr/>
        </p:nvPicPr>
        <p:blipFill>
          <a:blip r:embed="rId2">
            <a:alphaModFix amt="29000"/>
          </a:blip>
          <a:stretch>
            <a:fillRect/>
          </a:stretch>
        </p:blipFill>
        <p:spPr>
          <a:xfrm flipH="1">
            <a:off x="426863" y="45575"/>
            <a:ext cx="9144003" cy="5143501"/>
          </a:xfrm>
          <a:prstGeom prst="rect">
            <a:avLst/>
          </a:prstGeom>
          <a:noFill/>
          <a:ln>
            <a:noFill/>
          </a:ln>
        </p:spPr>
      </p:pic>
      <p:grpSp>
        <p:nvGrpSpPr>
          <p:cNvPr id="155" name="Google Shape;155;p8"/>
          <p:cNvGrpSpPr/>
          <p:nvPr/>
        </p:nvGrpSpPr>
        <p:grpSpPr>
          <a:xfrm>
            <a:off x="0" y="4427075"/>
            <a:ext cx="9190672" cy="716455"/>
            <a:chOff x="0" y="4427075"/>
            <a:chExt cx="9190672" cy="716455"/>
          </a:xfrm>
        </p:grpSpPr>
        <p:sp>
          <p:nvSpPr>
            <p:cNvPr id="156" name="Google Shape;156;p8"/>
            <p:cNvSpPr/>
            <p:nvPr/>
          </p:nvSpPr>
          <p:spPr>
            <a:xfrm>
              <a:off x="0" y="4427075"/>
              <a:ext cx="9190672" cy="629975"/>
            </a:xfrm>
            <a:custGeom>
              <a:rect b="b" l="l" r="r" t="t"/>
              <a:pathLst>
                <a:path extrusionOk="0" h="25199" w="284960">
                  <a:moveTo>
                    <a:pt x="0" y="0"/>
                  </a:moveTo>
                  <a:lnTo>
                    <a:pt x="0" y="25198"/>
                  </a:lnTo>
                  <a:lnTo>
                    <a:pt x="284960" y="25198"/>
                  </a:lnTo>
                  <a:lnTo>
                    <a:pt x="284960" y="0"/>
                  </a:ln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8"/>
            <p:cNvSpPr/>
            <p:nvPr/>
          </p:nvSpPr>
          <p:spPr>
            <a:xfrm>
              <a:off x="0" y="4742425"/>
              <a:ext cx="9190672" cy="401105"/>
            </a:xfrm>
            <a:custGeom>
              <a:rect b="b" l="l" r="r" t="t"/>
              <a:pathLst>
                <a:path extrusionOk="0" h="25199" w="284960">
                  <a:moveTo>
                    <a:pt x="0" y="0"/>
                  </a:moveTo>
                  <a:lnTo>
                    <a:pt x="0" y="25198"/>
                  </a:lnTo>
                  <a:lnTo>
                    <a:pt x="284960" y="25198"/>
                  </a:lnTo>
                  <a:lnTo>
                    <a:pt x="284960" y="0"/>
                  </a:ln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 name="Google Shape;158;p8"/>
          <p:cNvSpPr/>
          <p:nvPr/>
        </p:nvSpPr>
        <p:spPr>
          <a:xfrm>
            <a:off x="35969" y="3918575"/>
            <a:ext cx="1781225" cy="800950"/>
          </a:xfrm>
          <a:custGeom>
            <a:rect b="b" l="l" r="r" t="t"/>
            <a:pathLst>
              <a:path extrusionOk="0" h="32038" w="71249">
                <a:moveTo>
                  <a:pt x="36897" y="5963"/>
                </a:moveTo>
                <a:cubicBezTo>
                  <a:pt x="36894" y="5973"/>
                  <a:pt x="36890" y="5978"/>
                  <a:pt x="36888" y="5978"/>
                </a:cubicBezTo>
                <a:cubicBezTo>
                  <a:pt x="36887" y="5978"/>
                  <a:pt x="36888" y="5972"/>
                  <a:pt x="36897" y="5963"/>
                </a:cubicBezTo>
                <a:close/>
                <a:moveTo>
                  <a:pt x="20092" y="1"/>
                </a:moveTo>
                <a:cubicBezTo>
                  <a:pt x="19910" y="1"/>
                  <a:pt x="19697" y="244"/>
                  <a:pt x="19606" y="365"/>
                </a:cubicBezTo>
                <a:cubicBezTo>
                  <a:pt x="19424" y="548"/>
                  <a:pt x="19272" y="730"/>
                  <a:pt x="19120" y="912"/>
                </a:cubicBezTo>
                <a:cubicBezTo>
                  <a:pt x="18816" y="1338"/>
                  <a:pt x="18573" y="1824"/>
                  <a:pt x="18421" y="2341"/>
                </a:cubicBezTo>
                <a:cubicBezTo>
                  <a:pt x="18025" y="1520"/>
                  <a:pt x="17357" y="669"/>
                  <a:pt x="16445" y="274"/>
                </a:cubicBezTo>
                <a:cubicBezTo>
                  <a:pt x="16397" y="252"/>
                  <a:pt x="16352" y="242"/>
                  <a:pt x="16311" y="242"/>
                </a:cubicBezTo>
                <a:cubicBezTo>
                  <a:pt x="16014" y="242"/>
                  <a:pt x="15890" y="760"/>
                  <a:pt x="15837" y="973"/>
                </a:cubicBezTo>
                <a:cubicBezTo>
                  <a:pt x="15685" y="1429"/>
                  <a:pt x="15624" y="1885"/>
                  <a:pt x="15624" y="2371"/>
                </a:cubicBezTo>
                <a:cubicBezTo>
                  <a:pt x="15381" y="2128"/>
                  <a:pt x="15168" y="1946"/>
                  <a:pt x="14895" y="1733"/>
                </a:cubicBezTo>
                <a:cubicBezTo>
                  <a:pt x="14895" y="1763"/>
                  <a:pt x="14895" y="1763"/>
                  <a:pt x="14895" y="1763"/>
                </a:cubicBezTo>
                <a:cubicBezTo>
                  <a:pt x="14895" y="1703"/>
                  <a:pt x="14834" y="1703"/>
                  <a:pt x="14773" y="1672"/>
                </a:cubicBezTo>
                <a:cubicBezTo>
                  <a:pt x="14652" y="1581"/>
                  <a:pt x="14500" y="1490"/>
                  <a:pt x="14348" y="1429"/>
                </a:cubicBezTo>
                <a:cubicBezTo>
                  <a:pt x="14277" y="1401"/>
                  <a:pt x="14207" y="1379"/>
                  <a:pt x="14142" y="1379"/>
                </a:cubicBezTo>
                <a:cubicBezTo>
                  <a:pt x="14068" y="1379"/>
                  <a:pt x="14001" y="1408"/>
                  <a:pt x="13952" y="1490"/>
                </a:cubicBezTo>
                <a:cubicBezTo>
                  <a:pt x="13892" y="1612"/>
                  <a:pt x="13861" y="1733"/>
                  <a:pt x="13800" y="1855"/>
                </a:cubicBezTo>
                <a:cubicBezTo>
                  <a:pt x="13679" y="2250"/>
                  <a:pt x="13618" y="2645"/>
                  <a:pt x="13588" y="3040"/>
                </a:cubicBezTo>
                <a:cubicBezTo>
                  <a:pt x="13466" y="2919"/>
                  <a:pt x="13375" y="2827"/>
                  <a:pt x="13253" y="2736"/>
                </a:cubicBezTo>
                <a:cubicBezTo>
                  <a:pt x="13193" y="2675"/>
                  <a:pt x="13162" y="2645"/>
                  <a:pt x="13101" y="2615"/>
                </a:cubicBezTo>
                <a:cubicBezTo>
                  <a:pt x="13010" y="2554"/>
                  <a:pt x="13010" y="2523"/>
                  <a:pt x="13010" y="2432"/>
                </a:cubicBezTo>
                <a:cubicBezTo>
                  <a:pt x="12980" y="2159"/>
                  <a:pt x="12919" y="1885"/>
                  <a:pt x="12828" y="1642"/>
                </a:cubicBezTo>
                <a:cubicBezTo>
                  <a:pt x="12767" y="1399"/>
                  <a:pt x="12676" y="1186"/>
                  <a:pt x="12585" y="973"/>
                </a:cubicBezTo>
                <a:cubicBezTo>
                  <a:pt x="12493" y="821"/>
                  <a:pt x="12433" y="639"/>
                  <a:pt x="12250" y="639"/>
                </a:cubicBezTo>
                <a:cubicBezTo>
                  <a:pt x="12068" y="639"/>
                  <a:pt x="11855" y="821"/>
                  <a:pt x="11734" y="912"/>
                </a:cubicBezTo>
                <a:cubicBezTo>
                  <a:pt x="11521" y="1064"/>
                  <a:pt x="11338" y="1216"/>
                  <a:pt x="11186" y="1368"/>
                </a:cubicBezTo>
                <a:cubicBezTo>
                  <a:pt x="10791" y="1763"/>
                  <a:pt x="10487" y="2219"/>
                  <a:pt x="10275" y="2706"/>
                </a:cubicBezTo>
                <a:cubicBezTo>
                  <a:pt x="10062" y="2219"/>
                  <a:pt x="9788" y="1763"/>
                  <a:pt x="9423" y="1368"/>
                </a:cubicBezTo>
                <a:cubicBezTo>
                  <a:pt x="9241" y="1156"/>
                  <a:pt x="9059" y="1004"/>
                  <a:pt x="8846" y="821"/>
                </a:cubicBezTo>
                <a:cubicBezTo>
                  <a:pt x="8734" y="737"/>
                  <a:pt x="8569" y="575"/>
                  <a:pt x="8377" y="575"/>
                </a:cubicBezTo>
                <a:cubicBezTo>
                  <a:pt x="8361" y="575"/>
                  <a:pt x="8345" y="576"/>
                  <a:pt x="8329" y="578"/>
                </a:cubicBezTo>
                <a:cubicBezTo>
                  <a:pt x="8147" y="639"/>
                  <a:pt x="8025" y="912"/>
                  <a:pt x="7934" y="1064"/>
                </a:cubicBezTo>
                <a:cubicBezTo>
                  <a:pt x="7812" y="1277"/>
                  <a:pt x="7691" y="1520"/>
                  <a:pt x="7600" y="1733"/>
                </a:cubicBezTo>
                <a:cubicBezTo>
                  <a:pt x="7417" y="2219"/>
                  <a:pt x="7326" y="2736"/>
                  <a:pt x="7296" y="3283"/>
                </a:cubicBezTo>
                <a:cubicBezTo>
                  <a:pt x="6688" y="2554"/>
                  <a:pt x="5806" y="1976"/>
                  <a:pt x="4803" y="1824"/>
                </a:cubicBezTo>
                <a:cubicBezTo>
                  <a:pt x="4783" y="1821"/>
                  <a:pt x="4764" y="1820"/>
                  <a:pt x="4746" y="1820"/>
                </a:cubicBezTo>
                <a:cubicBezTo>
                  <a:pt x="4381" y="1820"/>
                  <a:pt x="4408" y="2384"/>
                  <a:pt x="4408" y="2645"/>
                </a:cubicBezTo>
                <a:cubicBezTo>
                  <a:pt x="4378" y="3131"/>
                  <a:pt x="4439" y="3587"/>
                  <a:pt x="4560" y="4043"/>
                </a:cubicBezTo>
                <a:cubicBezTo>
                  <a:pt x="4319" y="3893"/>
                  <a:pt x="4018" y="3772"/>
                  <a:pt x="3717" y="3681"/>
                </a:cubicBezTo>
                <a:lnTo>
                  <a:pt x="3717" y="3681"/>
                </a:lnTo>
                <a:cubicBezTo>
                  <a:pt x="3678" y="3647"/>
                  <a:pt x="3612" y="3642"/>
                  <a:pt x="3587" y="3618"/>
                </a:cubicBezTo>
                <a:cubicBezTo>
                  <a:pt x="3405" y="3587"/>
                  <a:pt x="3253" y="3557"/>
                  <a:pt x="3071" y="3526"/>
                </a:cubicBezTo>
                <a:cubicBezTo>
                  <a:pt x="3043" y="3520"/>
                  <a:pt x="3013" y="3516"/>
                  <a:pt x="2982" y="3516"/>
                </a:cubicBezTo>
                <a:cubicBezTo>
                  <a:pt x="2875" y="3516"/>
                  <a:pt x="2760" y="3561"/>
                  <a:pt x="2736" y="3678"/>
                </a:cubicBezTo>
                <a:cubicBezTo>
                  <a:pt x="2706" y="3800"/>
                  <a:pt x="2706" y="3952"/>
                  <a:pt x="2706" y="4074"/>
                </a:cubicBezTo>
                <a:cubicBezTo>
                  <a:pt x="2676" y="4499"/>
                  <a:pt x="2706" y="4894"/>
                  <a:pt x="2797" y="5259"/>
                </a:cubicBezTo>
                <a:cubicBezTo>
                  <a:pt x="2676" y="5198"/>
                  <a:pt x="2554" y="5137"/>
                  <a:pt x="2432" y="5077"/>
                </a:cubicBezTo>
                <a:cubicBezTo>
                  <a:pt x="2372" y="5046"/>
                  <a:pt x="2280" y="5046"/>
                  <a:pt x="2220" y="5016"/>
                </a:cubicBezTo>
                <a:cubicBezTo>
                  <a:pt x="2128" y="4985"/>
                  <a:pt x="2128" y="4955"/>
                  <a:pt x="2098" y="4864"/>
                </a:cubicBezTo>
                <a:cubicBezTo>
                  <a:pt x="1976" y="4621"/>
                  <a:pt x="1855" y="4378"/>
                  <a:pt x="1703" y="4165"/>
                </a:cubicBezTo>
                <a:cubicBezTo>
                  <a:pt x="1551" y="3952"/>
                  <a:pt x="1399" y="3770"/>
                  <a:pt x="1247" y="3587"/>
                </a:cubicBezTo>
                <a:cubicBezTo>
                  <a:pt x="1142" y="3509"/>
                  <a:pt x="1037" y="3362"/>
                  <a:pt x="894" y="3362"/>
                </a:cubicBezTo>
                <a:cubicBezTo>
                  <a:pt x="871" y="3362"/>
                  <a:pt x="847" y="3366"/>
                  <a:pt x="821" y="3374"/>
                </a:cubicBezTo>
                <a:cubicBezTo>
                  <a:pt x="639" y="3435"/>
                  <a:pt x="487" y="3648"/>
                  <a:pt x="396" y="3800"/>
                </a:cubicBezTo>
                <a:cubicBezTo>
                  <a:pt x="244" y="3982"/>
                  <a:pt x="122" y="4195"/>
                  <a:pt x="31" y="4408"/>
                </a:cubicBezTo>
                <a:cubicBezTo>
                  <a:pt x="1" y="4438"/>
                  <a:pt x="1" y="4438"/>
                  <a:pt x="1" y="4438"/>
                </a:cubicBezTo>
                <a:lnTo>
                  <a:pt x="1" y="32037"/>
                </a:lnTo>
                <a:lnTo>
                  <a:pt x="69759" y="32037"/>
                </a:lnTo>
                <a:cubicBezTo>
                  <a:pt x="69789" y="32037"/>
                  <a:pt x="69789" y="32007"/>
                  <a:pt x="69820" y="32007"/>
                </a:cubicBezTo>
                <a:cubicBezTo>
                  <a:pt x="70063" y="31855"/>
                  <a:pt x="70276" y="31703"/>
                  <a:pt x="70488" y="31521"/>
                </a:cubicBezTo>
                <a:cubicBezTo>
                  <a:pt x="70671" y="31369"/>
                  <a:pt x="70853" y="31217"/>
                  <a:pt x="71005" y="31034"/>
                </a:cubicBezTo>
                <a:cubicBezTo>
                  <a:pt x="71096" y="30913"/>
                  <a:pt x="71248" y="30761"/>
                  <a:pt x="71157" y="30578"/>
                </a:cubicBezTo>
                <a:cubicBezTo>
                  <a:pt x="71096" y="30396"/>
                  <a:pt x="70853" y="30305"/>
                  <a:pt x="70701" y="30214"/>
                </a:cubicBezTo>
                <a:cubicBezTo>
                  <a:pt x="70488" y="30092"/>
                  <a:pt x="70276" y="29971"/>
                  <a:pt x="70032" y="29879"/>
                </a:cubicBezTo>
                <a:cubicBezTo>
                  <a:pt x="69546" y="29697"/>
                  <a:pt x="68999" y="29606"/>
                  <a:pt x="68482" y="29606"/>
                </a:cubicBezTo>
                <a:cubicBezTo>
                  <a:pt x="68817" y="29211"/>
                  <a:pt x="69121" y="28755"/>
                  <a:pt x="69333" y="28268"/>
                </a:cubicBezTo>
                <a:cubicBezTo>
                  <a:pt x="69425" y="28025"/>
                  <a:pt x="69516" y="27782"/>
                  <a:pt x="69577" y="27509"/>
                </a:cubicBezTo>
                <a:cubicBezTo>
                  <a:pt x="69607" y="27357"/>
                  <a:pt x="69698" y="27083"/>
                  <a:pt x="69577" y="26931"/>
                </a:cubicBezTo>
                <a:cubicBezTo>
                  <a:pt x="69425" y="26779"/>
                  <a:pt x="69121" y="26779"/>
                  <a:pt x="68969" y="26779"/>
                </a:cubicBezTo>
                <a:cubicBezTo>
                  <a:pt x="68725" y="26749"/>
                  <a:pt x="68452" y="26749"/>
                  <a:pt x="68209" y="26749"/>
                </a:cubicBezTo>
                <a:cubicBezTo>
                  <a:pt x="67692" y="26779"/>
                  <a:pt x="67175" y="26901"/>
                  <a:pt x="66689" y="27113"/>
                </a:cubicBezTo>
                <a:cubicBezTo>
                  <a:pt x="67054" y="26262"/>
                  <a:pt x="67206" y="25198"/>
                  <a:pt x="66902" y="24226"/>
                </a:cubicBezTo>
                <a:cubicBezTo>
                  <a:pt x="66855" y="24063"/>
                  <a:pt x="66741" y="24007"/>
                  <a:pt x="66605" y="24007"/>
                </a:cubicBezTo>
                <a:cubicBezTo>
                  <a:pt x="66386" y="24007"/>
                  <a:pt x="66109" y="24151"/>
                  <a:pt x="65959" y="24226"/>
                </a:cubicBezTo>
                <a:cubicBezTo>
                  <a:pt x="65534" y="24408"/>
                  <a:pt x="65139" y="24682"/>
                  <a:pt x="64774" y="25016"/>
                </a:cubicBezTo>
                <a:cubicBezTo>
                  <a:pt x="64804" y="24682"/>
                  <a:pt x="64804" y="24378"/>
                  <a:pt x="64744" y="24043"/>
                </a:cubicBezTo>
                <a:lnTo>
                  <a:pt x="64736" y="24051"/>
                </a:lnTo>
                <a:lnTo>
                  <a:pt x="64736" y="24051"/>
                </a:lnTo>
                <a:cubicBezTo>
                  <a:pt x="64754" y="24012"/>
                  <a:pt x="64713" y="23947"/>
                  <a:pt x="64713" y="23922"/>
                </a:cubicBezTo>
                <a:cubicBezTo>
                  <a:pt x="64683" y="23739"/>
                  <a:pt x="64652" y="23588"/>
                  <a:pt x="64592" y="23405"/>
                </a:cubicBezTo>
                <a:cubicBezTo>
                  <a:pt x="64540" y="23303"/>
                  <a:pt x="64468" y="23179"/>
                  <a:pt x="64355" y="23179"/>
                </a:cubicBezTo>
                <a:cubicBezTo>
                  <a:pt x="64334" y="23179"/>
                  <a:pt x="64312" y="23183"/>
                  <a:pt x="64288" y="23192"/>
                </a:cubicBezTo>
                <a:cubicBezTo>
                  <a:pt x="64136" y="23223"/>
                  <a:pt x="64014" y="23284"/>
                  <a:pt x="63893" y="23344"/>
                </a:cubicBezTo>
                <a:cubicBezTo>
                  <a:pt x="63528" y="23496"/>
                  <a:pt x="63193" y="23709"/>
                  <a:pt x="62889" y="23983"/>
                </a:cubicBezTo>
                <a:cubicBezTo>
                  <a:pt x="62920" y="23831"/>
                  <a:pt x="62889" y="23679"/>
                  <a:pt x="62889" y="23527"/>
                </a:cubicBezTo>
                <a:cubicBezTo>
                  <a:pt x="62889" y="23466"/>
                  <a:pt x="62859" y="23405"/>
                  <a:pt x="62859" y="23344"/>
                </a:cubicBezTo>
                <a:cubicBezTo>
                  <a:pt x="62859" y="23223"/>
                  <a:pt x="62859" y="23223"/>
                  <a:pt x="62920" y="23132"/>
                </a:cubicBezTo>
                <a:cubicBezTo>
                  <a:pt x="63072" y="22919"/>
                  <a:pt x="63224" y="22706"/>
                  <a:pt x="63376" y="22463"/>
                </a:cubicBezTo>
                <a:cubicBezTo>
                  <a:pt x="63467" y="22250"/>
                  <a:pt x="63558" y="22037"/>
                  <a:pt x="63649" y="21794"/>
                </a:cubicBezTo>
                <a:cubicBezTo>
                  <a:pt x="63680" y="21642"/>
                  <a:pt x="63771" y="21429"/>
                  <a:pt x="63649" y="21308"/>
                </a:cubicBezTo>
                <a:cubicBezTo>
                  <a:pt x="63497" y="21186"/>
                  <a:pt x="63224" y="21156"/>
                  <a:pt x="63072" y="21156"/>
                </a:cubicBezTo>
                <a:cubicBezTo>
                  <a:pt x="62798" y="21095"/>
                  <a:pt x="62555" y="21095"/>
                  <a:pt x="62312" y="21095"/>
                </a:cubicBezTo>
                <a:cubicBezTo>
                  <a:pt x="61765" y="21095"/>
                  <a:pt x="61248" y="21217"/>
                  <a:pt x="60731" y="21429"/>
                </a:cubicBezTo>
                <a:cubicBezTo>
                  <a:pt x="60914" y="20913"/>
                  <a:pt x="61005" y="20396"/>
                  <a:pt x="60975" y="19849"/>
                </a:cubicBezTo>
                <a:cubicBezTo>
                  <a:pt x="60975" y="19575"/>
                  <a:pt x="60944" y="19332"/>
                  <a:pt x="60883" y="19059"/>
                </a:cubicBezTo>
                <a:cubicBezTo>
                  <a:pt x="60853" y="18907"/>
                  <a:pt x="60823" y="18633"/>
                  <a:pt x="60610" y="18511"/>
                </a:cubicBezTo>
                <a:cubicBezTo>
                  <a:pt x="60569" y="18491"/>
                  <a:pt x="60523" y="18483"/>
                  <a:pt x="60474" y="18483"/>
                </a:cubicBezTo>
                <a:cubicBezTo>
                  <a:pt x="60309" y="18483"/>
                  <a:pt x="60113" y="18579"/>
                  <a:pt x="59971" y="18603"/>
                </a:cubicBezTo>
                <a:cubicBezTo>
                  <a:pt x="59728" y="18694"/>
                  <a:pt x="59516" y="18785"/>
                  <a:pt x="59303" y="18907"/>
                </a:cubicBezTo>
                <a:cubicBezTo>
                  <a:pt x="58816" y="19150"/>
                  <a:pt x="58391" y="19484"/>
                  <a:pt x="58057" y="19879"/>
                </a:cubicBezTo>
                <a:cubicBezTo>
                  <a:pt x="58026" y="19423"/>
                  <a:pt x="57935" y="18937"/>
                  <a:pt x="57753" y="18481"/>
                </a:cubicBezTo>
                <a:cubicBezTo>
                  <a:pt x="57570" y="18025"/>
                  <a:pt x="57297" y="17569"/>
                  <a:pt x="56902" y="17204"/>
                </a:cubicBezTo>
                <a:cubicBezTo>
                  <a:pt x="56826" y="17129"/>
                  <a:pt x="56749" y="17098"/>
                  <a:pt x="56673" y="17098"/>
                </a:cubicBezTo>
                <a:cubicBezTo>
                  <a:pt x="56413" y="17098"/>
                  <a:pt x="56168" y="17458"/>
                  <a:pt x="56050" y="17600"/>
                </a:cubicBezTo>
                <a:cubicBezTo>
                  <a:pt x="55746" y="17995"/>
                  <a:pt x="55534" y="18420"/>
                  <a:pt x="55382" y="18846"/>
                </a:cubicBezTo>
                <a:cubicBezTo>
                  <a:pt x="55231" y="18575"/>
                  <a:pt x="55081" y="18304"/>
                  <a:pt x="54871" y="18062"/>
                </a:cubicBezTo>
                <a:lnTo>
                  <a:pt x="54871" y="18062"/>
                </a:lnTo>
                <a:cubicBezTo>
                  <a:pt x="54873" y="18010"/>
                  <a:pt x="54800" y="17960"/>
                  <a:pt x="54774" y="17934"/>
                </a:cubicBezTo>
                <a:lnTo>
                  <a:pt x="54713" y="17843"/>
                </a:lnTo>
                <a:lnTo>
                  <a:pt x="54652" y="17812"/>
                </a:lnTo>
                <a:cubicBezTo>
                  <a:pt x="54652" y="17812"/>
                  <a:pt x="54683" y="17782"/>
                  <a:pt x="54683" y="17782"/>
                </a:cubicBezTo>
                <a:cubicBezTo>
                  <a:pt x="54652" y="17721"/>
                  <a:pt x="54622" y="17660"/>
                  <a:pt x="54622" y="17600"/>
                </a:cubicBezTo>
                <a:cubicBezTo>
                  <a:pt x="54603" y="17561"/>
                  <a:pt x="54571" y="17523"/>
                  <a:pt x="54528" y="17523"/>
                </a:cubicBezTo>
                <a:cubicBezTo>
                  <a:pt x="54502" y="17523"/>
                  <a:pt x="54473" y="17536"/>
                  <a:pt x="54439" y="17569"/>
                </a:cubicBezTo>
                <a:cubicBezTo>
                  <a:pt x="54348" y="17660"/>
                  <a:pt x="54227" y="17752"/>
                  <a:pt x="54136" y="17843"/>
                </a:cubicBezTo>
                <a:cubicBezTo>
                  <a:pt x="53862" y="18086"/>
                  <a:pt x="53588" y="18359"/>
                  <a:pt x="53345" y="18694"/>
                </a:cubicBezTo>
                <a:cubicBezTo>
                  <a:pt x="53315" y="18542"/>
                  <a:pt x="53284" y="18390"/>
                  <a:pt x="53254" y="18268"/>
                </a:cubicBezTo>
                <a:cubicBezTo>
                  <a:pt x="53254" y="18207"/>
                  <a:pt x="53224" y="18116"/>
                  <a:pt x="53224" y="18056"/>
                </a:cubicBezTo>
                <a:cubicBezTo>
                  <a:pt x="53193" y="17964"/>
                  <a:pt x="53193" y="17964"/>
                  <a:pt x="53254" y="17873"/>
                </a:cubicBezTo>
                <a:cubicBezTo>
                  <a:pt x="53376" y="17630"/>
                  <a:pt x="53497" y="17387"/>
                  <a:pt x="53619" y="17144"/>
                </a:cubicBezTo>
                <a:cubicBezTo>
                  <a:pt x="53710" y="16931"/>
                  <a:pt x="53801" y="16718"/>
                  <a:pt x="53862" y="16475"/>
                </a:cubicBezTo>
                <a:cubicBezTo>
                  <a:pt x="53892" y="16353"/>
                  <a:pt x="53953" y="16141"/>
                  <a:pt x="53862" y="16019"/>
                </a:cubicBezTo>
                <a:cubicBezTo>
                  <a:pt x="53789" y="15964"/>
                  <a:pt x="53672" y="15953"/>
                  <a:pt x="53564" y="15953"/>
                </a:cubicBezTo>
                <a:cubicBezTo>
                  <a:pt x="53492" y="15953"/>
                  <a:pt x="53424" y="15958"/>
                  <a:pt x="53376" y="15958"/>
                </a:cubicBezTo>
                <a:cubicBezTo>
                  <a:pt x="53132" y="15958"/>
                  <a:pt x="52950" y="15958"/>
                  <a:pt x="52707" y="15989"/>
                </a:cubicBezTo>
                <a:cubicBezTo>
                  <a:pt x="52464" y="16019"/>
                  <a:pt x="52251" y="16049"/>
                  <a:pt x="52008" y="16110"/>
                </a:cubicBezTo>
                <a:cubicBezTo>
                  <a:pt x="51886" y="16141"/>
                  <a:pt x="51765" y="16171"/>
                  <a:pt x="51673" y="16232"/>
                </a:cubicBezTo>
                <a:cubicBezTo>
                  <a:pt x="51552" y="16262"/>
                  <a:pt x="51430" y="16293"/>
                  <a:pt x="51309" y="16323"/>
                </a:cubicBezTo>
                <a:cubicBezTo>
                  <a:pt x="51613" y="15897"/>
                  <a:pt x="51825" y="15411"/>
                  <a:pt x="51947" y="14894"/>
                </a:cubicBezTo>
                <a:cubicBezTo>
                  <a:pt x="52008" y="14621"/>
                  <a:pt x="52038" y="14378"/>
                  <a:pt x="52069" y="14104"/>
                </a:cubicBezTo>
                <a:cubicBezTo>
                  <a:pt x="52069" y="13952"/>
                  <a:pt x="52129" y="13679"/>
                  <a:pt x="51977" y="13527"/>
                </a:cubicBezTo>
                <a:cubicBezTo>
                  <a:pt x="51901" y="13451"/>
                  <a:pt x="51780" y="13428"/>
                  <a:pt x="51658" y="13428"/>
                </a:cubicBezTo>
                <a:cubicBezTo>
                  <a:pt x="51537" y="13428"/>
                  <a:pt x="51415" y="13451"/>
                  <a:pt x="51339" y="13466"/>
                </a:cubicBezTo>
                <a:cubicBezTo>
                  <a:pt x="51066" y="13466"/>
                  <a:pt x="50853" y="13527"/>
                  <a:pt x="50610" y="13557"/>
                </a:cubicBezTo>
                <a:cubicBezTo>
                  <a:pt x="50062" y="13679"/>
                  <a:pt x="49576" y="13891"/>
                  <a:pt x="49151" y="14165"/>
                </a:cubicBezTo>
                <a:cubicBezTo>
                  <a:pt x="49394" y="13283"/>
                  <a:pt x="49333" y="12220"/>
                  <a:pt x="48907" y="11308"/>
                </a:cubicBezTo>
                <a:cubicBezTo>
                  <a:pt x="48840" y="11182"/>
                  <a:pt x="48744" y="11136"/>
                  <a:pt x="48639" y="11136"/>
                </a:cubicBezTo>
                <a:cubicBezTo>
                  <a:pt x="48413" y="11136"/>
                  <a:pt x="48141" y="11346"/>
                  <a:pt x="47996" y="11429"/>
                </a:cubicBezTo>
                <a:cubicBezTo>
                  <a:pt x="47600" y="11703"/>
                  <a:pt x="47236" y="12037"/>
                  <a:pt x="46932" y="12402"/>
                </a:cubicBezTo>
                <a:cubicBezTo>
                  <a:pt x="46901" y="12098"/>
                  <a:pt x="46841" y="11764"/>
                  <a:pt x="46780" y="11460"/>
                </a:cubicBezTo>
                <a:cubicBezTo>
                  <a:pt x="46767" y="11472"/>
                  <a:pt x="46757" y="11482"/>
                  <a:pt x="46749" y="11490"/>
                </a:cubicBezTo>
                <a:lnTo>
                  <a:pt x="46749" y="11490"/>
                </a:lnTo>
                <a:cubicBezTo>
                  <a:pt x="46780" y="11429"/>
                  <a:pt x="46749" y="11368"/>
                  <a:pt x="46719" y="11338"/>
                </a:cubicBezTo>
                <a:cubicBezTo>
                  <a:pt x="46658" y="11186"/>
                  <a:pt x="46597" y="11004"/>
                  <a:pt x="46537" y="10882"/>
                </a:cubicBezTo>
                <a:cubicBezTo>
                  <a:pt x="46467" y="10766"/>
                  <a:pt x="46398" y="10668"/>
                  <a:pt x="46302" y="10668"/>
                </a:cubicBezTo>
                <a:cubicBezTo>
                  <a:pt x="46271" y="10668"/>
                  <a:pt x="46239" y="10678"/>
                  <a:pt x="46202" y="10700"/>
                </a:cubicBezTo>
                <a:cubicBezTo>
                  <a:pt x="46050" y="10730"/>
                  <a:pt x="45959" y="10821"/>
                  <a:pt x="45837" y="10882"/>
                </a:cubicBezTo>
                <a:cubicBezTo>
                  <a:pt x="45503" y="11095"/>
                  <a:pt x="45199" y="11368"/>
                  <a:pt x="44926" y="11642"/>
                </a:cubicBezTo>
                <a:cubicBezTo>
                  <a:pt x="44926" y="11490"/>
                  <a:pt x="44895" y="11368"/>
                  <a:pt x="44865" y="11217"/>
                </a:cubicBezTo>
                <a:cubicBezTo>
                  <a:pt x="44865" y="11156"/>
                  <a:pt x="44834" y="11065"/>
                  <a:pt x="44834" y="11004"/>
                </a:cubicBezTo>
                <a:cubicBezTo>
                  <a:pt x="44804" y="10913"/>
                  <a:pt x="44804" y="10913"/>
                  <a:pt x="44865" y="10821"/>
                </a:cubicBezTo>
                <a:cubicBezTo>
                  <a:pt x="44986" y="10578"/>
                  <a:pt x="45108" y="10335"/>
                  <a:pt x="45230" y="10092"/>
                </a:cubicBezTo>
                <a:cubicBezTo>
                  <a:pt x="45290" y="9879"/>
                  <a:pt x="45382" y="9636"/>
                  <a:pt x="45412" y="9393"/>
                </a:cubicBezTo>
                <a:cubicBezTo>
                  <a:pt x="45442" y="9271"/>
                  <a:pt x="45503" y="9058"/>
                  <a:pt x="45382" y="8937"/>
                </a:cubicBezTo>
                <a:cubicBezTo>
                  <a:pt x="45280" y="8856"/>
                  <a:pt x="45125" y="8842"/>
                  <a:pt x="44988" y="8842"/>
                </a:cubicBezTo>
                <a:cubicBezTo>
                  <a:pt x="44919" y="8842"/>
                  <a:pt x="44855" y="8846"/>
                  <a:pt x="44804" y="8846"/>
                </a:cubicBezTo>
                <a:cubicBezTo>
                  <a:pt x="44733" y="8837"/>
                  <a:pt x="44662" y="8833"/>
                  <a:pt x="44590" y="8833"/>
                </a:cubicBezTo>
                <a:cubicBezTo>
                  <a:pt x="44418" y="8833"/>
                  <a:pt x="44246" y="8855"/>
                  <a:pt x="44075" y="8876"/>
                </a:cubicBezTo>
                <a:cubicBezTo>
                  <a:pt x="43527" y="8937"/>
                  <a:pt x="43011" y="9089"/>
                  <a:pt x="42555" y="9332"/>
                </a:cubicBezTo>
                <a:cubicBezTo>
                  <a:pt x="42707" y="8846"/>
                  <a:pt x="42768" y="8299"/>
                  <a:pt x="42707" y="7751"/>
                </a:cubicBezTo>
                <a:cubicBezTo>
                  <a:pt x="42707" y="7508"/>
                  <a:pt x="42676" y="7235"/>
                  <a:pt x="42616" y="6992"/>
                </a:cubicBezTo>
                <a:cubicBezTo>
                  <a:pt x="42585" y="6840"/>
                  <a:pt x="42524" y="6566"/>
                  <a:pt x="42372" y="6475"/>
                </a:cubicBezTo>
                <a:cubicBezTo>
                  <a:pt x="42338" y="6463"/>
                  <a:pt x="42299" y="6458"/>
                  <a:pt x="42259" y="6458"/>
                </a:cubicBezTo>
                <a:cubicBezTo>
                  <a:pt x="42090" y="6458"/>
                  <a:pt x="41887" y="6547"/>
                  <a:pt x="41764" y="6596"/>
                </a:cubicBezTo>
                <a:cubicBezTo>
                  <a:pt x="41521" y="6688"/>
                  <a:pt x="41309" y="6809"/>
                  <a:pt x="41096" y="6931"/>
                </a:cubicBezTo>
                <a:cubicBezTo>
                  <a:pt x="40640" y="7174"/>
                  <a:pt x="40214" y="7539"/>
                  <a:pt x="39880" y="7903"/>
                </a:cubicBezTo>
                <a:cubicBezTo>
                  <a:pt x="39850" y="6992"/>
                  <a:pt x="39576" y="5988"/>
                  <a:pt x="38907" y="5229"/>
                </a:cubicBezTo>
                <a:cubicBezTo>
                  <a:pt x="38843" y="5150"/>
                  <a:pt x="38774" y="5118"/>
                  <a:pt x="38703" y="5118"/>
                </a:cubicBezTo>
                <a:cubicBezTo>
                  <a:pt x="38472" y="5118"/>
                  <a:pt x="38226" y="5454"/>
                  <a:pt x="38087" y="5593"/>
                </a:cubicBezTo>
                <a:cubicBezTo>
                  <a:pt x="37752" y="5958"/>
                  <a:pt x="37509" y="6353"/>
                  <a:pt x="37296" y="6779"/>
                </a:cubicBezTo>
                <a:cubicBezTo>
                  <a:pt x="37206" y="6509"/>
                  <a:pt x="37087" y="6209"/>
                  <a:pt x="36908" y="5938"/>
                </a:cubicBezTo>
                <a:lnTo>
                  <a:pt x="36908" y="5938"/>
                </a:lnTo>
                <a:cubicBezTo>
                  <a:pt x="36919" y="5884"/>
                  <a:pt x="36867" y="5833"/>
                  <a:pt x="36840" y="5806"/>
                </a:cubicBezTo>
                <a:cubicBezTo>
                  <a:pt x="36749" y="5654"/>
                  <a:pt x="36658" y="5533"/>
                  <a:pt x="36536" y="5411"/>
                </a:cubicBezTo>
                <a:cubicBezTo>
                  <a:pt x="36473" y="5347"/>
                  <a:pt x="36394" y="5269"/>
                  <a:pt x="36301" y="5269"/>
                </a:cubicBezTo>
                <a:cubicBezTo>
                  <a:pt x="36260" y="5269"/>
                  <a:pt x="36217" y="5283"/>
                  <a:pt x="36172" y="5320"/>
                </a:cubicBezTo>
                <a:cubicBezTo>
                  <a:pt x="36080" y="5381"/>
                  <a:pt x="35959" y="5502"/>
                  <a:pt x="35868" y="5593"/>
                </a:cubicBezTo>
                <a:cubicBezTo>
                  <a:pt x="35594" y="5867"/>
                  <a:pt x="35381" y="6201"/>
                  <a:pt x="35169" y="6536"/>
                </a:cubicBezTo>
                <a:cubicBezTo>
                  <a:pt x="35138" y="6414"/>
                  <a:pt x="35077" y="6262"/>
                  <a:pt x="35017" y="6140"/>
                </a:cubicBezTo>
                <a:cubicBezTo>
                  <a:pt x="34986" y="6080"/>
                  <a:pt x="34956" y="6019"/>
                  <a:pt x="34925" y="5958"/>
                </a:cubicBezTo>
                <a:cubicBezTo>
                  <a:pt x="34895" y="5867"/>
                  <a:pt x="34895" y="5836"/>
                  <a:pt x="34925" y="5745"/>
                </a:cubicBezTo>
                <a:cubicBezTo>
                  <a:pt x="34986" y="5502"/>
                  <a:pt x="35077" y="5229"/>
                  <a:pt x="35108" y="4955"/>
                </a:cubicBezTo>
                <a:cubicBezTo>
                  <a:pt x="35138" y="4712"/>
                  <a:pt x="35169" y="4499"/>
                  <a:pt x="35138" y="4256"/>
                </a:cubicBezTo>
                <a:cubicBezTo>
                  <a:pt x="35138" y="4104"/>
                  <a:pt x="35169" y="3891"/>
                  <a:pt x="34986" y="3800"/>
                </a:cubicBezTo>
                <a:cubicBezTo>
                  <a:pt x="34939" y="3781"/>
                  <a:pt x="34883" y="3774"/>
                  <a:pt x="34823" y="3774"/>
                </a:cubicBezTo>
                <a:cubicBezTo>
                  <a:pt x="34689" y="3774"/>
                  <a:pt x="34535" y="3809"/>
                  <a:pt x="34409" y="3830"/>
                </a:cubicBezTo>
                <a:cubicBezTo>
                  <a:pt x="34196" y="3891"/>
                  <a:pt x="33953" y="3952"/>
                  <a:pt x="33740" y="4043"/>
                </a:cubicBezTo>
                <a:cubicBezTo>
                  <a:pt x="33223" y="4195"/>
                  <a:pt x="32767" y="4499"/>
                  <a:pt x="32372" y="4833"/>
                </a:cubicBezTo>
                <a:cubicBezTo>
                  <a:pt x="32372" y="4286"/>
                  <a:pt x="32342" y="3770"/>
                  <a:pt x="32190" y="3253"/>
                </a:cubicBezTo>
                <a:cubicBezTo>
                  <a:pt x="32099" y="3010"/>
                  <a:pt x="32007" y="2767"/>
                  <a:pt x="31916" y="2523"/>
                </a:cubicBezTo>
                <a:cubicBezTo>
                  <a:pt x="31855" y="2371"/>
                  <a:pt x="31764" y="2128"/>
                  <a:pt x="31552" y="2067"/>
                </a:cubicBezTo>
                <a:cubicBezTo>
                  <a:pt x="31540" y="2065"/>
                  <a:pt x="31527" y="2065"/>
                  <a:pt x="31515" y="2065"/>
                </a:cubicBezTo>
                <a:cubicBezTo>
                  <a:pt x="31338" y="2065"/>
                  <a:pt x="31118" y="2256"/>
                  <a:pt x="31004" y="2341"/>
                </a:cubicBezTo>
                <a:cubicBezTo>
                  <a:pt x="30792" y="2463"/>
                  <a:pt x="30609" y="2615"/>
                  <a:pt x="30427" y="2797"/>
                </a:cubicBezTo>
                <a:cubicBezTo>
                  <a:pt x="30032" y="3131"/>
                  <a:pt x="29697" y="3557"/>
                  <a:pt x="29454" y="4013"/>
                </a:cubicBezTo>
                <a:cubicBezTo>
                  <a:pt x="29241" y="3101"/>
                  <a:pt x="28725" y="2189"/>
                  <a:pt x="27965" y="1581"/>
                </a:cubicBezTo>
                <a:cubicBezTo>
                  <a:pt x="27897" y="1530"/>
                  <a:pt x="27834" y="1509"/>
                  <a:pt x="27774" y="1509"/>
                </a:cubicBezTo>
                <a:cubicBezTo>
                  <a:pt x="27513" y="1509"/>
                  <a:pt x="27329" y="1924"/>
                  <a:pt x="27205" y="2098"/>
                </a:cubicBezTo>
                <a:cubicBezTo>
                  <a:pt x="26962" y="2523"/>
                  <a:pt x="26810" y="2949"/>
                  <a:pt x="26688" y="3435"/>
                </a:cubicBezTo>
                <a:cubicBezTo>
                  <a:pt x="26536" y="3162"/>
                  <a:pt x="26354" y="2919"/>
                  <a:pt x="26141" y="2675"/>
                </a:cubicBezTo>
                <a:cubicBezTo>
                  <a:pt x="26140" y="2678"/>
                  <a:pt x="26139" y="2680"/>
                  <a:pt x="26138" y="2682"/>
                </a:cubicBezTo>
                <a:lnTo>
                  <a:pt x="26138" y="2682"/>
                </a:lnTo>
                <a:cubicBezTo>
                  <a:pt x="26125" y="2637"/>
                  <a:pt x="26076" y="2610"/>
                  <a:pt x="26050" y="2584"/>
                </a:cubicBezTo>
                <a:cubicBezTo>
                  <a:pt x="25928" y="2463"/>
                  <a:pt x="25807" y="2341"/>
                  <a:pt x="25655" y="2250"/>
                </a:cubicBezTo>
                <a:cubicBezTo>
                  <a:pt x="25599" y="2194"/>
                  <a:pt x="25520" y="2138"/>
                  <a:pt x="25440" y="2138"/>
                </a:cubicBezTo>
                <a:cubicBezTo>
                  <a:pt x="25389" y="2138"/>
                  <a:pt x="25337" y="2161"/>
                  <a:pt x="25290" y="2219"/>
                </a:cubicBezTo>
                <a:cubicBezTo>
                  <a:pt x="25199" y="2311"/>
                  <a:pt x="25138" y="2432"/>
                  <a:pt x="25047" y="2523"/>
                </a:cubicBezTo>
                <a:cubicBezTo>
                  <a:pt x="24834" y="2888"/>
                  <a:pt x="24682" y="3253"/>
                  <a:pt x="24561" y="3618"/>
                </a:cubicBezTo>
                <a:cubicBezTo>
                  <a:pt x="24500" y="3496"/>
                  <a:pt x="24409" y="3374"/>
                  <a:pt x="24317" y="3253"/>
                </a:cubicBezTo>
                <a:cubicBezTo>
                  <a:pt x="24287" y="3222"/>
                  <a:pt x="24257" y="3162"/>
                  <a:pt x="24196" y="3101"/>
                </a:cubicBezTo>
                <a:cubicBezTo>
                  <a:pt x="24135" y="3040"/>
                  <a:pt x="24135" y="3010"/>
                  <a:pt x="24135" y="2919"/>
                </a:cubicBezTo>
                <a:cubicBezTo>
                  <a:pt x="24165" y="2645"/>
                  <a:pt x="24196" y="2371"/>
                  <a:pt x="24165" y="2098"/>
                </a:cubicBezTo>
                <a:cubicBezTo>
                  <a:pt x="24165" y="1855"/>
                  <a:pt x="24135" y="1612"/>
                  <a:pt x="24074" y="1399"/>
                </a:cubicBezTo>
                <a:cubicBezTo>
                  <a:pt x="24044" y="1247"/>
                  <a:pt x="24013" y="1034"/>
                  <a:pt x="23831" y="973"/>
                </a:cubicBezTo>
                <a:cubicBezTo>
                  <a:pt x="23811" y="970"/>
                  <a:pt x="23791" y="968"/>
                  <a:pt x="23770" y="968"/>
                </a:cubicBezTo>
                <a:cubicBezTo>
                  <a:pt x="23597" y="968"/>
                  <a:pt x="23392" y="1071"/>
                  <a:pt x="23284" y="1125"/>
                </a:cubicBezTo>
                <a:cubicBezTo>
                  <a:pt x="23041" y="1216"/>
                  <a:pt x="22828" y="1338"/>
                  <a:pt x="22646" y="1460"/>
                </a:cubicBezTo>
                <a:cubicBezTo>
                  <a:pt x="22159" y="1763"/>
                  <a:pt x="21764" y="2128"/>
                  <a:pt x="21460" y="2523"/>
                </a:cubicBezTo>
                <a:cubicBezTo>
                  <a:pt x="21369" y="2007"/>
                  <a:pt x="21217" y="1490"/>
                  <a:pt x="20943" y="1004"/>
                </a:cubicBezTo>
                <a:cubicBezTo>
                  <a:pt x="20822" y="791"/>
                  <a:pt x="20700" y="578"/>
                  <a:pt x="20548" y="365"/>
                </a:cubicBezTo>
                <a:cubicBezTo>
                  <a:pt x="20427" y="244"/>
                  <a:pt x="20305" y="1"/>
                  <a:pt x="20092" y="1"/>
                </a:cubicBez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 name="Google Shape;159;p8"/>
          <p:cNvGrpSpPr/>
          <p:nvPr/>
        </p:nvGrpSpPr>
        <p:grpSpPr>
          <a:xfrm>
            <a:off x="-286906" y="2680325"/>
            <a:ext cx="1255375" cy="1932050"/>
            <a:chOff x="712275" y="2299325"/>
            <a:chExt cx="1255375" cy="1932050"/>
          </a:xfrm>
        </p:grpSpPr>
        <p:sp>
          <p:nvSpPr>
            <p:cNvPr id="160" name="Google Shape;160;p8"/>
            <p:cNvSpPr/>
            <p:nvPr/>
          </p:nvSpPr>
          <p:spPr>
            <a:xfrm>
              <a:off x="712275" y="2299325"/>
              <a:ext cx="1255375" cy="1932050"/>
            </a:xfrm>
            <a:custGeom>
              <a:rect b="b" l="l" r="r" t="t"/>
              <a:pathLst>
                <a:path extrusionOk="0" h="77282" w="50215">
                  <a:moveTo>
                    <a:pt x="25108" y="1"/>
                  </a:moveTo>
                  <a:cubicBezTo>
                    <a:pt x="23938" y="1"/>
                    <a:pt x="22767" y="1475"/>
                    <a:pt x="21886" y="4424"/>
                  </a:cubicBezTo>
                  <a:lnTo>
                    <a:pt x="1" y="77282"/>
                  </a:lnTo>
                  <a:lnTo>
                    <a:pt x="50215" y="77282"/>
                  </a:lnTo>
                  <a:lnTo>
                    <a:pt x="28330" y="4424"/>
                  </a:lnTo>
                  <a:cubicBezTo>
                    <a:pt x="27448" y="1475"/>
                    <a:pt x="26278" y="1"/>
                    <a:pt x="25108" y="1"/>
                  </a:cubicBezTo>
                  <a:close/>
                </a:path>
              </a:pathLst>
            </a:custGeom>
            <a:solidFill>
              <a:srgbClr val="94A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8"/>
            <p:cNvSpPr/>
            <p:nvPr/>
          </p:nvSpPr>
          <p:spPr>
            <a:xfrm>
              <a:off x="984325" y="2299325"/>
              <a:ext cx="792600" cy="1932050"/>
            </a:xfrm>
            <a:custGeom>
              <a:rect b="b" l="l" r="r" t="t"/>
              <a:pathLst>
                <a:path extrusionOk="0" h="77282" w="31704">
                  <a:moveTo>
                    <a:pt x="14230" y="1"/>
                  </a:moveTo>
                  <a:cubicBezTo>
                    <a:pt x="14112" y="1"/>
                    <a:pt x="13998" y="16"/>
                    <a:pt x="13891" y="47"/>
                  </a:cubicBezTo>
                  <a:lnTo>
                    <a:pt x="13891" y="32570"/>
                  </a:lnTo>
                  <a:lnTo>
                    <a:pt x="5168" y="23877"/>
                  </a:lnTo>
                  <a:lnTo>
                    <a:pt x="4925" y="24637"/>
                  </a:lnTo>
                  <a:lnTo>
                    <a:pt x="13891" y="33573"/>
                  </a:lnTo>
                  <a:lnTo>
                    <a:pt x="13891" y="54029"/>
                  </a:lnTo>
                  <a:lnTo>
                    <a:pt x="213" y="40351"/>
                  </a:lnTo>
                  <a:lnTo>
                    <a:pt x="1" y="41111"/>
                  </a:lnTo>
                  <a:lnTo>
                    <a:pt x="13891" y="55002"/>
                  </a:lnTo>
                  <a:lnTo>
                    <a:pt x="13891" y="77282"/>
                  </a:lnTo>
                  <a:lnTo>
                    <a:pt x="14591" y="77282"/>
                  </a:lnTo>
                  <a:lnTo>
                    <a:pt x="14591" y="68984"/>
                  </a:lnTo>
                  <a:lnTo>
                    <a:pt x="31703" y="51871"/>
                  </a:lnTo>
                  <a:lnTo>
                    <a:pt x="31460" y="51111"/>
                  </a:lnTo>
                  <a:lnTo>
                    <a:pt x="14591" y="68011"/>
                  </a:lnTo>
                  <a:lnTo>
                    <a:pt x="14591" y="43269"/>
                  </a:lnTo>
                  <a:lnTo>
                    <a:pt x="25746" y="32083"/>
                  </a:lnTo>
                  <a:lnTo>
                    <a:pt x="25533" y="31324"/>
                  </a:lnTo>
                  <a:lnTo>
                    <a:pt x="14591" y="42266"/>
                  </a:lnTo>
                  <a:lnTo>
                    <a:pt x="14591" y="47"/>
                  </a:lnTo>
                  <a:cubicBezTo>
                    <a:pt x="14469" y="16"/>
                    <a:pt x="14347" y="1"/>
                    <a:pt x="14230" y="1"/>
                  </a:cubicBez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 name="Google Shape;162;p8"/>
          <p:cNvSpPr/>
          <p:nvPr/>
        </p:nvSpPr>
        <p:spPr>
          <a:xfrm>
            <a:off x="-1145106" y="3936325"/>
            <a:ext cx="2111775" cy="1034725"/>
          </a:xfrm>
          <a:custGeom>
            <a:rect b="b" l="l" r="r" t="t"/>
            <a:pathLst>
              <a:path extrusionOk="0" h="41389" w="84471">
                <a:moveTo>
                  <a:pt x="21570" y="0"/>
                </a:moveTo>
                <a:cubicBezTo>
                  <a:pt x="20784" y="0"/>
                  <a:pt x="20140" y="124"/>
                  <a:pt x="19697" y="385"/>
                </a:cubicBezTo>
                <a:cubicBezTo>
                  <a:pt x="16931" y="1996"/>
                  <a:pt x="20639" y="8409"/>
                  <a:pt x="23496" y="10567"/>
                </a:cubicBezTo>
                <a:cubicBezTo>
                  <a:pt x="22212" y="10196"/>
                  <a:pt x="20831" y="10033"/>
                  <a:pt x="19501" y="10033"/>
                </a:cubicBezTo>
                <a:cubicBezTo>
                  <a:pt x="15606" y="10033"/>
                  <a:pt x="12148" y="11428"/>
                  <a:pt x="12827" y="13060"/>
                </a:cubicBezTo>
                <a:cubicBezTo>
                  <a:pt x="12730" y="13056"/>
                  <a:pt x="12633" y="13055"/>
                  <a:pt x="12537" y="13055"/>
                </a:cubicBezTo>
                <a:cubicBezTo>
                  <a:pt x="8365" y="13055"/>
                  <a:pt x="5222" y="16217"/>
                  <a:pt x="4925" y="17376"/>
                </a:cubicBezTo>
                <a:cubicBezTo>
                  <a:pt x="4590" y="18683"/>
                  <a:pt x="6718" y="21115"/>
                  <a:pt x="10882" y="21874"/>
                </a:cubicBezTo>
                <a:cubicBezTo>
                  <a:pt x="6171" y="22087"/>
                  <a:pt x="0" y="25400"/>
                  <a:pt x="3222" y="26920"/>
                </a:cubicBezTo>
                <a:cubicBezTo>
                  <a:pt x="2098" y="27042"/>
                  <a:pt x="1003" y="27346"/>
                  <a:pt x="122" y="27710"/>
                </a:cubicBezTo>
                <a:lnTo>
                  <a:pt x="122" y="41388"/>
                </a:lnTo>
                <a:lnTo>
                  <a:pt x="80853" y="41388"/>
                </a:lnTo>
                <a:cubicBezTo>
                  <a:pt x="82525" y="40537"/>
                  <a:pt x="84470" y="35431"/>
                  <a:pt x="83893" y="34732"/>
                </a:cubicBezTo>
                <a:cubicBezTo>
                  <a:pt x="83807" y="34629"/>
                  <a:pt x="83627" y="34582"/>
                  <a:pt x="83376" y="34582"/>
                </a:cubicBezTo>
                <a:cubicBezTo>
                  <a:pt x="81920" y="34582"/>
                  <a:pt x="78065" y="36154"/>
                  <a:pt x="76354" y="37528"/>
                </a:cubicBezTo>
                <a:cubicBezTo>
                  <a:pt x="77141" y="34836"/>
                  <a:pt x="76693" y="31722"/>
                  <a:pt x="75910" y="31722"/>
                </a:cubicBezTo>
                <a:cubicBezTo>
                  <a:pt x="75906" y="31722"/>
                  <a:pt x="75902" y="31722"/>
                  <a:pt x="75898" y="31723"/>
                </a:cubicBezTo>
                <a:cubicBezTo>
                  <a:pt x="75078" y="31753"/>
                  <a:pt x="73649" y="34732"/>
                  <a:pt x="73649" y="34732"/>
                </a:cubicBezTo>
                <a:cubicBezTo>
                  <a:pt x="73201" y="30966"/>
                  <a:pt x="68550" y="24026"/>
                  <a:pt x="67037" y="24026"/>
                </a:cubicBezTo>
                <a:cubicBezTo>
                  <a:pt x="67011" y="24026"/>
                  <a:pt x="66986" y="24028"/>
                  <a:pt x="66962" y="24033"/>
                </a:cubicBezTo>
                <a:cubicBezTo>
                  <a:pt x="65534" y="24306"/>
                  <a:pt x="64682" y="27771"/>
                  <a:pt x="64682" y="27771"/>
                </a:cubicBezTo>
                <a:cubicBezTo>
                  <a:pt x="64312" y="25363"/>
                  <a:pt x="61612" y="22760"/>
                  <a:pt x="59500" y="22760"/>
                </a:cubicBezTo>
                <a:cubicBezTo>
                  <a:pt x="58841" y="22760"/>
                  <a:pt x="58238" y="23014"/>
                  <a:pt x="57783" y="23607"/>
                </a:cubicBezTo>
                <a:cubicBezTo>
                  <a:pt x="58068" y="17848"/>
                  <a:pt x="54769" y="12810"/>
                  <a:pt x="53356" y="12810"/>
                </a:cubicBezTo>
                <a:cubicBezTo>
                  <a:pt x="53262" y="12810"/>
                  <a:pt x="53177" y="12832"/>
                  <a:pt x="53102" y="12877"/>
                </a:cubicBezTo>
                <a:cubicBezTo>
                  <a:pt x="51916" y="13607"/>
                  <a:pt x="51916" y="16342"/>
                  <a:pt x="52038" y="18136"/>
                </a:cubicBezTo>
                <a:cubicBezTo>
                  <a:pt x="51781" y="15106"/>
                  <a:pt x="50422" y="13958"/>
                  <a:pt x="48845" y="13958"/>
                </a:cubicBezTo>
                <a:cubicBezTo>
                  <a:pt x="48745" y="13958"/>
                  <a:pt x="48644" y="13963"/>
                  <a:pt x="48542" y="13972"/>
                </a:cubicBezTo>
                <a:cubicBezTo>
                  <a:pt x="47704" y="9209"/>
                  <a:pt x="41257" y="4181"/>
                  <a:pt x="38800" y="4181"/>
                </a:cubicBezTo>
                <a:cubicBezTo>
                  <a:pt x="38764" y="4181"/>
                  <a:pt x="38729" y="4182"/>
                  <a:pt x="38694" y="4184"/>
                </a:cubicBezTo>
                <a:cubicBezTo>
                  <a:pt x="36293" y="4336"/>
                  <a:pt x="36870" y="8075"/>
                  <a:pt x="36870" y="8075"/>
                </a:cubicBezTo>
                <a:cubicBezTo>
                  <a:pt x="33483" y="3312"/>
                  <a:pt x="25634" y="0"/>
                  <a:pt x="21570" y="0"/>
                </a:cubicBez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8"/>
          <p:cNvSpPr/>
          <p:nvPr/>
        </p:nvSpPr>
        <p:spPr>
          <a:xfrm>
            <a:off x="-515356" y="4079175"/>
            <a:ext cx="2060075" cy="891875"/>
          </a:xfrm>
          <a:custGeom>
            <a:rect b="b" l="l" r="r" t="t"/>
            <a:pathLst>
              <a:path extrusionOk="0" h="35675" w="82403">
                <a:moveTo>
                  <a:pt x="28141" y="0"/>
                </a:moveTo>
                <a:cubicBezTo>
                  <a:pt x="27468" y="0"/>
                  <a:pt x="26917" y="104"/>
                  <a:pt x="26535" y="324"/>
                </a:cubicBezTo>
                <a:cubicBezTo>
                  <a:pt x="24165" y="1723"/>
                  <a:pt x="27356" y="7224"/>
                  <a:pt x="29849" y="9109"/>
                </a:cubicBezTo>
                <a:cubicBezTo>
                  <a:pt x="28726" y="8781"/>
                  <a:pt x="27519" y="8638"/>
                  <a:pt x="26359" y="8638"/>
                </a:cubicBezTo>
                <a:cubicBezTo>
                  <a:pt x="22995" y="8638"/>
                  <a:pt x="20021" y="9843"/>
                  <a:pt x="20608" y="11267"/>
                </a:cubicBezTo>
                <a:cubicBezTo>
                  <a:pt x="20531" y="11264"/>
                  <a:pt x="20454" y="11263"/>
                  <a:pt x="20378" y="11263"/>
                </a:cubicBezTo>
                <a:cubicBezTo>
                  <a:pt x="16812" y="11263"/>
                  <a:pt x="14068" y="13993"/>
                  <a:pt x="13830" y="14975"/>
                </a:cubicBezTo>
                <a:cubicBezTo>
                  <a:pt x="13526" y="16100"/>
                  <a:pt x="15380" y="18197"/>
                  <a:pt x="18937" y="18866"/>
                </a:cubicBezTo>
                <a:cubicBezTo>
                  <a:pt x="14894" y="19048"/>
                  <a:pt x="9575" y="21905"/>
                  <a:pt x="12371" y="23182"/>
                </a:cubicBezTo>
                <a:cubicBezTo>
                  <a:pt x="8724" y="23638"/>
                  <a:pt x="6018" y="25826"/>
                  <a:pt x="8146" y="26708"/>
                </a:cubicBezTo>
                <a:cubicBezTo>
                  <a:pt x="4529" y="27468"/>
                  <a:pt x="0" y="32149"/>
                  <a:pt x="5167" y="32392"/>
                </a:cubicBezTo>
                <a:cubicBezTo>
                  <a:pt x="3070" y="33364"/>
                  <a:pt x="2006" y="34945"/>
                  <a:pt x="2067" y="35674"/>
                </a:cubicBezTo>
                <a:lnTo>
                  <a:pt x="79272" y="35674"/>
                </a:lnTo>
                <a:cubicBezTo>
                  <a:pt x="80731" y="34945"/>
                  <a:pt x="82403" y="30538"/>
                  <a:pt x="81886" y="29930"/>
                </a:cubicBezTo>
                <a:cubicBezTo>
                  <a:pt x="81812" y="29847"/>
                  <a:pt x="81661" y="29809"/>
                  <a:pt x="81452" y="29809"/>
                </a:cubicBezTo>
                <a:cubicBezTo>
                  <a:pt x="80202" y="29809"/>
                  <a:pt x="76870" y="31159"/>
                  <a:pt x="75412" y="32331"/>
                </a:cubicBezTo>
                <a:cubicBezTo>
                  <a:pt x="76046" y="30004"/>
                  <a:pt x="75689" y="27346"/>
                  <a:pt x="74998" y="27346"/>
                </a:cubicBezTo>
                <a:cubicBezTo>
                  <a:pt x="74994" y="27346"/>
                  <a:pt x="74990" y="27346"/>
                  <a:pt x="74986" y="27346"/>
                </a:cubicBezTo>
                <a:cubicBezTo>
                  <a:pt x="74287" y="27376"/>
                  <a:pt x="73041" y="29930"/>
                  <a:pt x="73041" y="29930"/>
                </a:cubicBezTo>
                <a:cubicBezTo>
                  <a:pt x="72682" y="26703"/>
                  <a:pt x="68681" y="20714"/>
                  <a:pt x="67362" y="20714"/>
                </a:cubicBezTo>
                <a:cubicBezTo>
                  <a:pt x="67339" y="20714"/>
                  <a:pt x="67317" y="20716"/>
                  <a:pt x="67296" y="20720"/>
                </a:cubicBezTo>
                <a:cubicBezTo>
                  <a:pt x="66050" y="20933"/>
                  <a:pt x="65320" y="23911"/>
                  <a:pt x="65320" y="23911"/>
                </a:cubicBezTo>
                <a:cubicBezTo>
                  <a:pt x="65020" y="21853"/>
                  <a:pt x="62695" y="19618"/>
                  <a:pt x="60864" y="19618"/>
                </a:cubicBezTo>
                <a:cubicBezTo>
                  <a:pt x="60289" y="19618"/>
                  <a:pt x="59763" y="19839"/>
                  <a:pt x="59363" y="20355"/>
                </a:cubicBezTo>
                <a:cubicBezTo>
                  <a:pt x="59619" y="15398"/>
                  <a:pt x="56805" y="11055"/>
                  <a:pt x="55575" y="11055"/>
                </a:cubicBezTo>
                <a:cubicBezTo>
                  <a:pt x="55493" y="11055"/>
                  <a:pt x="55417" y="11075"/>
                  <a:pt x="55351" y="11115"/>
                </a:cubicBezTo>
                <a:cubicBezTo>
                  <a:pt x="54317" y="11723"/>
                  <a:pt x="53740" y="15887"/>
                  <a:pt x="53831" y="17437"/>
                </a:cubicBezTo>
                <a:cubicBezTo>
                  <a:pt x="53624" y="14725"/>
                  <a:pt x="52760" y="12842"/>
                  <a:pt x="51377" y="12842"/>
                </a:cubicBezTo>
                <a:cubicBezTo>
                  <a:pt x="51335" y="12842"/>
                  <a:pt x="51291" y="12844"/>
                  <a:pt x="51247" y="12847"/>
                </a:cubicBezTo>
                <a:cubicBezTo>
                  <a:pt x="50528" y="8742"/>
                  <a:pt x="45142" y="3604"/>
                  <a:pt x="43009" y="3604"/>
                </a:cubicBezTo>
                <a:cubicBezTo>
                  <a:pt x="42978" y="3604"/>
                  <a:pt x="42948" y="3605"/>
                  <a:pt x="42919" y="3607"/>
                </a:cubicBezTo>
                <a:cubicBezTo>
                  <a:pt x="40852" y="3729"/>
                  <a:pt x="41369" y="6951"/>
                  <a:pt x="41369" y="6951"/>
                </a:cubicBezTo>
                <a:cubicBezTo>
                  <a:pt x="38435" y="2844"/>
                  <a:pt x="31649" y="0"/>
                  <a:pt x="28141" y="0"/>
                </a:cubicBez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8"/>
          <p:cNvSpPr txBox="1"/>
          <p:nvPr>
            <p:ph type="title"/>
          </p:nvPr>
        </p:nvSpPr>
        <p:spPr>
          <a:xfrm>
            <a:off x="713225" y="2047350"/>
            <a:ext cx="5199300" cy="2115600"/>
          </a:xfrm>
          <a:prstGeom prst="rect">
            <a:avLst/>
          </a:prstGeom>
        </p:spPr>
        <p:txBody>
          <a:bodyPr anchorCtr="0" anchor="b" bIns="91425" lIns="91425" spcFirstLastPara="1" rIns="91425" wrap="square" tIns="91425">
            <a:noAutofit/>
          </a:bodyPr>
          <a:lstStyle>
            <a:lvl1pPr lvl="0" algn="ctr">
              <a:spcBef>
                <a:spcPts val="0"/>
              </a:spcBef>
              <a:spcAft>
                <a:spcPts val="0"/>
              </a:spcAft>
              <a:buSzPts val="5000"/>
              <a:buFont typeface="Playfair Display"/>
              <a:buNone/>
              <a:defRPr sz="6800"/>
            </a:lvl1pPr>
            <a:lvl2pPr lvl="1" algn="ctr">
              <a:spcBef>
                <a:spcPts val="0"/>
              </a:spcBef>
              <a:spcAft>
                <a:spcPts val="0"/>
              </a:spcAft>
              <a:buSzPts val="5000"/>
              <a:buFont typeface="Playfair Display"/>
              <a:buNone/>
              <a:defRPr sz="5000">
                <a:latin typeface="Playfair Display"/>
                <a:ea typeface="Playfair Display"/>
                <a:cs typeface="Playfair Display"/>
                <a:sym typeface="Playfair Display"/>
              </a:defRPr>
            </a:lvl2pPr>
            <a:lvl3pPr lvl="2" algn="ctr">
              <a:spcBef>
                <a:spcPts val="0"/>
              </a:spcBef>
              <a:spcAft>
                <a:spcPts val="0"/>
              </a:spcAft>
              <a:buSzPts val="5000"/>
              <a:buFont typeface="Playfair Display"/>
              <a:buNone/>
              <a:defRPr sz="5000">
                <a:latin typeface="Playfair Display"/>
                <a:ea typeface="Playfair Display"/>
                <a:cs typeface="Playfair Display"/>
                <a:sym typeface="Playfair Display"/>
              </a:defRPr>
            </a:lvl3pPr>
            <a:lvl4pPr lvl="3" algn="ctr">
              <a:spcBef>
                <a:spcPts val="0"/>
              </a:spcBef>
              <a:spcAft>
                <a:spcPts val="0"/>
              </a:spcAft>
              <a:buSzPts val="5000"/>
              <a:buFont typeface="Playfair Display"/>
              <a:buNone/>
              <a:defRPr sz="5000">
                <a:latin typeface="Playfair Display"/>
                <a:ea typeface="Playfair Display"/>
                <a:cs typeface="Playfair Display"/>
                <a:sym typeface="Playfair Display"/>
              </a:defRPr>
            </a:lvl4pPr>
            <a:lvl5pPr lvl="4" algn="ctr">
              <a:spcBef>
                <a:spcPts val="0"/>
              </a:spcBef>
              <a:spcAft>
                <a:spcPts val="0"/>
              </a:spcAft>
              <a:buSzPts val="5000"/>
              <a:buFont typeface="Playfair Display"/>
              <a:buNone/>
              <a:defRPr sz="5000">
                <a:latin typeface="Playfair Display"/>
                <a:ea typeface="Playfair Display"/>
                <a:cs typeface="Playfair Display"/>
                <a:sym typeface="Playfair Display"/>
              </a:defRPr>
            </a:lvl5pPr>
            <a:lvl6pPr lvl="5" algn="ctr">
              <a:spcBef>
                <a:spcPts val="0"/>
              </a:spcBef>
              <a:spcAft>
                <a:spcPts val="0"/>
              </a:spcAft>
              <a:buSzPts val="5000"/>
              <a:buFont typeface="Playfair Display"/>
              <a:buNone/>
              <a:defRPr sz="5000">
                <a:latin typeface="Playfair Display"/>
                <a:ea typeface="Playfair Display"/>
                <a:cs typeface="Playfair Display"/>
                <a:sym typeface="Playfair Display"/>
              </a:defRPr>
            </a:lvl6pPr>
            <a:lvl7pPr lvl="6" algn="ctr">
              <a:spcBef>
                <a:spcPts val="0"/>
              </a:spcBef>
              <a:spcAft>
                <a:spcPts val="0"/>
              </a:spcAft>
              <a:buSzPts val="5000"/>
              <a:buFont typeface="Playfair Display"/>
              <a:buNone/>
              <a:defRPr sz="5000">
                <a:latin typeface="Playfair Display"/>
                <a:ea typeface="Playfair Display"/>
                <a:cs typeface="Playfair Display"/>
                <a:sym typeface="Playfair Display"/>
              </a:defRPr>
            </a:lvl7pPr>
            <a:lvl8pPr lvl="7" algn="ctr">
              <a:spcBef>
                <a:spcPts val="0"/>
              </a:spcBef>
              <a:spcAft>
                <a:spcPts val="0"/>
              </a:spcAft>
              <a:buSzPts val="5000"/>
              <a:buFont typeface="Playfair Display"/>
              <a:buNone/>
              <a:defRPr sz="5000">
                <a:latin typeface="Playfair Display"/>
                <a:ea typeface="Playfair Display"/>
                <a:cs typeface="Playfair Display"/>
                <a:sym typeface="Playfair Display"/>
              </a:defRPr>
            </a:lvl8pPr>
            <a:lvl9pPr lvl="8" algn="ctr">
              <a:spcBef>
                <a:spcPts val="0"/>
              </a:spcBef>
              <a:spcAft>
                <a:spcPts val="0"/>
              </a:spcAft>
              <a:buSzPts val="5000"/>
              <a:buFont typeface="Playfair Display"/>
              <a:buNone/>
              <a:defRPr sz="5000">
                <a:latin typeface="Playfair Display"/>
                <a:ea typeface="Playfair Display"/>
                <a:cs typeface="Playfair Display"/>
                <a:sym typeface="Playfair Display"/>
              </a:defRPr>
            </a:lvl9pPr>
          </a:lstStyle>
          <a:p/>
        </p:txBody>
      </p:sp>
      <p:sp>
        <p:nvSpPr>
          <p:cNvPr id="165" name="Google Shape;165;p8"/>
          <p:cNvSpPr/>
          <p:nvPr>
            <p:ph idx="2" type="pic"/>
          </p:nvPr>
        </p:nvSpPr>
        <p:spPr>
          <a:xfrm>
            <a:off x="0" y="0"/>
            <a:ext cx="9144000" cy="1600200"/>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6" name="Shape 166"/>
        <p:cNvGrpSpPr/>
        <p:nvPr/>
      </p:nvGrpSpPr>
      <p:grpSpPr>
        <a:xfrm>
          <a:off x="0" y="0"/>
          <a:ext cx="0" cy="0"/>
          <a:chOff x="0" y="0"/>
          <a:chExt cx="0" cy="0"/>
        </a:xfrm>
      </p:grpSpPr>
      <p:pic>
        <p:nvPicPr>
          <p:cNvPr id="167" name="Google Shape;167;p9"/>
          <p:cNvPicPr preferRelativeResize="0"/>
          <p:nvPr/>
        </p:nvPicPr>
        <p:blipFill>
          <a:blip r:embed="rId2">
            <a:alphaModFix amt="29000"/>
          </a:blip>
          <a:stretch>
            <a:fillRect/>
          </a:stretch>
        </p:blipFill>
        <p:spPr>
          <a:xfrm>
            <a:off x="-2621137" y="-106825"/>
            <a:ext cx="9144003" cy="5143501"/>
          </a:xfrm>
          <a:prstGeom prst="rect">
            <a:avLst/>
          </a:prstGeom>
          <a:noFill/>
          <a:ln>
            <a:noFill/>
          </a:ln>
        </p:spPr>
      </p:pic>
      <p:grpSp>
        <p:nvGrpSpPr>
          <p:cNvPr id="168" name="Google Shape;168;p9"/>
          <p:cNvGrpSpPr/>
          <p:nvPr/>
        </p:nvGrpSpPr>
        <p:grpSpPr>
          <a:xfrm flipH="1" rot="-899960">
            <a:off x="-237332" y="-324322"/>
            <a:ext cx="1307586" cy="1508580"/>
            <a:chOff x="-926000" y="770875"/>
            <a:chExt cx="1307625" cy="1508625"/>
          </a:xfrm>
        </p:grpSpPr>
        <p:sp>
          <p:nvSpPr>
            <p:cNvPr id="169" name="Google Shape;169;p9"/>
            <p:cNvSpPr/>
            <p:nvPr/>
          </p:nvSpPr>
          <p:spPr>
            <a:xfrm>
              <a:off x="-344750" y="775050"/>
              <a:ext cx="726375" cy="1004075"/>
            </a:xfrm>
            <a:custGeom>
              <a:rect b="b" l="l" r="r" t="t"/>
              <a:pathLst>
                <a:path extrusionOk="0" h="40163" w="29055">
                  <a:moveTo>
                    <a:pt x="1101" y="1"/>
                  </a:moveTo>
                  <a:lnTo>
                    <a:pt x="0" y="6105"/>
                  </a:lnTo>
                  <a:lnTo>
                    <a:pt x="3336" y="12376"/>
                  </a:lnTo>
                  <a:lnTo>
                    <a:pt x="11342" y="15779"/>
                  </a:lnTo>
                  <a:lnTo>
                    <a:pt x="11342" y="22250"/>
                  </a:lnTo>
                  <a:lnTo>
                    <a:pt x="17146" y="29522"/>
                  </a:lnTo>
                  <a:lnTo>
                    <a:pt x="21816" y="30723"/>
                  </a:lnTo>
                  <a:lnTo>
                    <a:pt x="24084" y="35026"/>
                  </a:lnTo>
                  <a:lnTo>
                    <a:pt x="27220" y="37094"/>
                  </a:lnTo>
                  <a:lnTo>
                    <a:pt x="28487" y="40163"/>
                  </a:lnTo>
                  <a:lnTo>
                    <a:pt x="29054" y="39929"/>
                  </a:lnTo>
                  <a:lnTo>
                    <a:pt x="27753" y="36694"/>
                  </a:lnTo>
                  <a:lnTo>
                    <a:pt x="24584" y="34592"/>
                  </a:lnTo>
                  <a:lnTo>
                    <a:pt x="22249" y="30189"/>
                  </a:lnTo>
                  <a:lnTo>
                    <a:pt x="17479" y="28988"/>
                  </a:lnTo>
                  <a:lnTo>
                    <a:pt x="11975" y="22016"/>
                  </a:lnTo>
                  <a:lnTo>
                    <a:pt x="11975" y="15378"/>
                  </a:lnTo>
                  <a:lnTo>
                    <a:pt x="3769" y="11876"/>
                  </a:lnTo>
                  <a:lnTo>
                    <a:pt x="667" y="6005"/>
                  </a:lnTo>
                  <a:lnTo>
                    <a:pt x="1701" y="101"/>
                  </a:lnTo>
                  <a:lnTo>
                    <a:pt x="110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9"/>
            <p:cNvSpPr/>
            <p:nvPr/>
          </p:nvSpPr>
          <p:spPr>
            <a:xfrm>
              <a:off x="-357275" y="1324625"/>
              <a:ext cx="311075" cy="954875"/>
            </a:xfrm>
            <a:custGeom>
              <a:rect b="b" l="l" r="r" t="t"/>
              <a:pathLst>
                <a:path extrusionOk="0" h="38195" w="12443">
                  <a:moveTo>
                    <a:pt x="11876" y="0"/>
                  </a:moveTo>
                  <a:lnTo>
                    <a:pt x="8173" y="7105"/>
                  </a:lnTo>
                  <a:lnTo>
                    <a:pt x="9975" y="10608"/>
                  </a:lnTo>
                  <a:lnTo>
                    <a:pt x="2402" y="17946"/>
                  </a:lnTo>
                  <a:lnTo>
                    <a:pt x="2402" y="21349"/>
                  </a:lnTo>
                  <a:lnTo>
                    <a:pt x="1" y="25385"/>
                  </a:lnTo>
                  <a:lnTo>
                    <a:pt x="2736" y="31456"/>
                  </a:lnTo>
                  <a:lnTo>
                    <a:pt x="2402" y="33591"/>
                  </a:lnTo>
                  <a:lnTo>
                    <a:pt x="3537" y="36093"/>
                  </a:lnTo>
                  <a:lnTo>
                    <a:pt x="1569" y="37694"/>
                  </a:lnTo>
                  <a:lnTo>
                    <a:pt x="1969" y="38194"/>
                  </a:lnTo>
                  <a:lnTo>
                    <a:pt x="4304" y="36259"/>
                  </a:lnTo>
                  <a:lnTo>
                    <a:pt x="3070" y="33491"/>
                  </a:lnTo>
                  <a:lnTo>
                    <a:pt x="3370" y="31389"/>
                  </a:lnTo>
                  <a:lnTo>
                    <a:pt x="701" y="25418"/>
                  </a:lnTo>
                  <a:lnTo>
                    <a:pt x="3036" y="21515"/>
                  </a:lnTo>
                  <a:lnTo>
                    <a:pt x="3036" y="18213"/>
                  </a:lnTo>
                  <a:lnTo>
                    <a:pt x="10742" y="10741"/>
                  </a:lnTo>
                  <a:lnTo>
                    <a:pt x="8874" y="7105"/>
                  </a:lnTo>
                  <a:lnTo>
                    <a:pt x="12443" y="300"/>
                  </a:lnTo>
                  <a:lnTo>
                    <a:pt x="1187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9"/>
            <p:cNvSpPr/>
            <p:nvPr/>
          </p:nvSpPr>
          <p:spPr>
            <a:xfrm>
              <a:off x="-591600" y="1770775"/>
              <a:ext cx="307750" cy="316075"/>
            </a:xfrm>
            <a:custGeom>
              <a:rect b="b" l="l" r="r" t="t"/>
              <a:pathLst>
                <a:path extrusionOk="0" h="12643" w="12310">
                  <a:moveTo>
                    <a:pt x="11909" y="0"/>
                  </a:moveTo>
                  <a:lnTo>
                    <a:pt x="7739" y="3636"/>
                  </a:lnTo>
                  <a:lnTo>
                    <a:pt x="1702" y="5638"/>
                  </a:lnTo>
                  <a:lnTo>
                    <a:pt x="1702" y="9507"/>
                  </a:lnTo>
                  <a:lnTo>
                    <a:pt x="0" y="12309"/>
                  </a:lnTo>
                  <a:lnTo>
                    <a:pt x="534" y="12643"/>
                  </a:lnTo>
                  <a:lnTo>
                    <a:pt x="2302" y="9674"/>
                  </a:lnTo>
                  <a:lnTo>
                    <a:pt x="2302" y="6105"/>
                  </a:lnTo>
                  <a:lnTo>
                    <a:pt x="8073" y="4203"/>
                  </a:lnTo>
                  <a:lnTo>
                    <a:pt x="12309" y="467"/>
                  </a:lnTo>
                  <a:lnTo>
                    <a:pt x="1190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9"/>
            <p:cNvSpPr/>
            <p:nvPr/>
          </p:nvSpPr>
          <p:spPr>
            <a:xfrm>
              <a:off x="-106250" y="1591475"/>
              <a:ext cx="148450" cy="495375"/>
            </a:xfrm>
            <a:custGeom>
              <a:rect b="b" l="l" r="r" t="t"/>
              <a:pathLst>
                <a:path extrusionOk="0" h="19815" w="5938">
                  <a:moveTo>
                    <a:pt x="0" y="0"/>
                  </a:moveTo>
                  <a:lnTo>
                    <a:pt x="0" y="7939"/>
                  </a:lnTo>
                  <a:lnTo>
                    <a:pt x="5237" y="12409"/>
                  </a:lnTo>
                  <a:lnTo>
                    <a:pt x="4070" y="17947"/>
                  </a:lnTo>
                  <a:lnTo>
                    <a:pt x="5337" y="19815"/>
                  </a:lnTo>
                  <a:lnTo>
                    <a:pt x="5838" y="19481"/>
                  </a:lnTo>
                  <a:lnTo>
                    <a:pt x="4737" y="17813"/>
                  </a:lnTo>
                  <a:lnTo>
                    <a:pt x="5938" y="12176"/>
                  </a:lnTo>
                  <a:lnTo>
                    <a:pt x="601" y="7639"/>
                  </a:lnTo>
                  <a:lnTo>
                    <a:pt x="60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9"/>
            <p:cNvSpPr/>
            <p:nvPr/>
          </p:nvSpPr>
          <p:spPr>
            <a:xfrm>
              <a:off x="26350" y="1895025"/>
              <a:ext cx="129275" cy="147625"/>
            </a:xfrm>
            <a:custGeom>
              <a:rect b="b" l="l" r="r" t="t"/>
              <a:pathLst>
                <a:path extrusionOk="0" h="5905" w="5171">
                  <a:moveTo>
                    <a:pt x="567" y="0"/>
                  </a:moveTo>
                  <a:lnTo>
                    <a:pt x="0" y="267"/>
                  </a:lnTo>
                  <a:lnTo>
                    <a:pt x="1101" y="2769"/>
                  </a:lnTo>
                  <a:lnTo>
                    <a:pt x="2402" y="3403"/>
                  </a:lnTo>
                  <a:lnTo>
                    <a:pt x="3169" y="5304"/>
                  </a:lnTo>
                  <a:lnTo>
                    <a:pt x="4970" y="5905"/>
                  </a:lnTo>
                  <a:lnTo>
                    <a:pt x="5170" y="5304"/>
                  </a:lnTo>
                  <a:lnTo>
                    <a:pt x="3636" y="4804"/>
                  </a:lnTo>
                  <a:lnTo>
                    <a:pt x="2902" y="2969"/>
                  </a:lnTo>
                  <a:lnTo>
                    <a:pt x="1601" y="2335"/>
                  </a:lnTo>
                  <a:lnTo>
                    <a:pt x="5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9"/>
            <p:cNvSpPr/>
            <p:nvPr/>
          </p:nvSpPr>
          <p:spPr>
            <a:xfrm>
              <a:off x="-171300" y="1780775"/>
              <a:ext cx="78400" cy="266050"/>
            </a:xfrm>
            <a:custGeom>
              <a:rect b="b" l="l" r="r" t="t"/>
              <a:pathLst>
                <a:path extrusionOk="0" h="10642" w="3136">
                  <a:moveTo>
                    <a:pt x="2669" y="0"/>
                  </a:moveTo>
                  <a:lnTo>
                    <a:pt x="0" y="2769"/>
                  </a:lnTo>
                  <a:lnTo>
                    <a:pt x="1268" y="6972"/>
                  </a:lnTo>
                  <a:lnTo>
                    <a:pt x="501" y="8206"/>
                  </a:lnTo>
                  <a:lnTo>
                    <a:pt x="834" y="9441"/>
                  </a:lnTo>
                  <a:lnTo>
                    <a:pt x="634" y="10541"/>
                  </a:lnTo>
                  <a:lnTo>
                    <a:pt x="1235" y="10641"/>
                  </a:lnTo>
                  <a:lnTo>
                    <a:pt x="1468" y="9407"/>
                  </a:lnTo>
                  <a:lnTo>
                    <a:pt x="1168" y="8306"/>
                  </a:lnTo>
                  <a:lnTo>
                    <a:pt x="1968" y="7072"/>
                  </a:lnTo>
                  <a:lnTo>
                    <a:pt x="701" y="2936"/>
                  </a:lnTo>
                  <a:lnTo>
                    <a:pt x="3136" y="434"/>
                  </a:lnTo>
                  <a:lnTo>
                    <a:pt x="266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9"/>
            <p:cNvSpPr/>
            <p:nvPr/>
          </p:nvSpPr>
          <p:spPr>
            <a:xfrm>
              <a:off x="-498200" y="1042750"/>
              <a:ext cx="165150" cy="566250"/>
            </a:xfrm>
            <a:custGeom>
              <a:rect b="b" l="l" r="r" t="t"/>
              <a:pathLst>
                <a:path extrusionOk="0" h="22650" w="6606">
                  <a:moveTo>
                    <a:pt x="5971" y="0"/>
                  </a:moveTo>
                  <a:lnTo>
                    <a:pt x="5338" y="34"/>
                  </a:lnTo>
                  <a:lnTo>
                    <a:pt x="5938" y="7839"/>
                  </a:lnTo>
                  <a:lnTo>
                    <a:pt x="0" y="12776"/>
                  </a:lnTo>
                  <a:lnTo>
                    <a:pt x="1635" y="19648"/>
                  </a:lnTo>
                  <a:lnTo>
                    <a:pt x="367" y="22383"/>
                  </a:lnTo>
                  <a:lnTo>
                    <a:pt x="934" y="22650"/>
                  </a:lnTo>
                  <a:lnTo>
                    <a:pt x="2302" y="19714"/>
                  </a:lnTo>
                  <a:lnTo>
                    <a:pt x="701" y="13010"/>
                  </a:lnTo>
                  <a:lnTo>
                    <a:pt x="6605" y="8140"/>
                  </a:lnTo>
                  <a:lnTo>
                    <a:pt x="59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9"/>
            <p:cNvSpPr/>
            <p:nvPr/>
          </p:nvSpPr>
          <p:spPr>
            <a:xfrm>
              <a:off x="-703350" y="1357975"/>
              <a:ext cx="217675" cy="276050"/>
            </a:xfrm>
            <a:custGeom>
              <a:rect b="b" l="l" r="r" t="t"/>
              <a:pathLst>
                <a:path extrusionOk="0" h="11042" w="8707">
                  <a:moveTo>
                    <a:pt x="8440" y="0"/>
                  </a:moveTo>
                  <a:lnTo>
                    <a:pt x="3636" y="2235"/>
                  </a:lnTo>
                  <a:lnTo>
                    <a:pt x="3203" y="4203"/>
                  </a:lnTo>
                  <a:lnTo>
                    <a:pt x="1735" y="5738"/>
                  </a:lnTo>
                  <a:lnTo>
                    <a:pt x="2602" y="7105"/>
                  </a:lnTo>
                  <a:lnTo>
                    <a:pt x="1" y="10675"/>
                  </a:lnTo>
                  <a:lnTo>
                    <a:pt x="501" y="11042"/>
                  </a:lnTo>
                  <a:lnTo>
                    <a:pt x="3370" y="7139"/>
                  </a:lnTo>
                  <a:lnTo>
                    <a:pt x="2502" y="5805"/>
                  </a:lnTo>
                  <a:lnTo>
                    <a:pt x="3770" y="4504"/>
                  </a:lnTo>
                  <a:lnTo>
                    <a:pt x="4170" y="2669"/>
                  </a:lnTo>
                  <a:lnTo>
                    <a:pt x="8707" y="567"/>
                  </a:lnTo>
                  <a:lnTo>
                    <a:pt x="84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9"/>
            <p:cNvSpPr/>
            <p:nvPr/>
          </p:nvSpPr>
          <p:spPr>
            <a:xfrm>
              <a:off x="-648300" y="1535600"/>
              <a:ext cx="36700" cy="232700"/>
            </a:xfrm>
            <a:custGeom>
              <a:rect b="b" l="l" r="r" t="t"/>
              <a:pathLst>
                <a:path extrusionOk="0" h="9308" w="1468">
                  <a:moveTo>
                    <a:pt x="1101" y="0"/>
                  </a:moveTo>
                  <a:lnTo>
                    <a:pt x="467" y="34"/>
                  </a:lnTo>
                  <a:lnTo>
                    <a:pt x="801" y="5671"/>
                  </a:lnTo>
                  <a:lnTo>
                    <a:pt x="0" y="6672"/>
                  </a:lnTo>
                  <a:lnTo>
                    <a:pt x="834" y="9307"/>
                  </a:lnTo>
                  <a:lnTo>
                    <a:pt x="1434" y="9107"/>
                  </a:lnTo>
                  <a:lnTo>
                    <a:pt x="701" y="6805"/>
                  </a:lnTo>
                  <a:lnTo>
                    <a:pt x="1468" y="5905"/>
                  </a:lnTo>
                  <a:lnTo>
                    <a:pt x="110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9"/>
            <p:cNvSpPr/>
            <p:nvPr/>
          </p:nvSpPr>
          <p:spPr>
            <a:xfrm>
              <a:off x="-315575" y="770875"/>
              <a:ext cx="567100" cy="462875"/>
            </a:xfrm>
            <a:custGeom>
              <a:rect b="b" l="l" r="r" t="t"/>
              <a:pathLst>
                <a:path extrusionOk="0" h="18515" w="22684">
                  <a:moveTo>
                    <a:pt x="468" y="1"/>
                  </a:moveTo>
                  <a:lnTo>
                    <a:pt x="1" y="435"/>
                  </a:lnTo>
                  <a:lnTo>
                    <a:pt x="4404" y="5471"/>
                  </a:lnTo>
                  <a:lnTo>
                    <a:pt x="8940" y="6906"/>
                  </a:lnTo>
                  <a:lnTo>
                    <a:pt x="11109" y="9941"/>
                  </a:lnTo>
                  <a:lnTo>
                    <a:pt x="19014" y="12510"/>
                  </a:lnTo>
                  <a:lnTo>
                    <a:pt x="19014" y="16813"/>
                  </a:lnTo>
                  <a:lnTo>
                    <a:pt x="22417" y="18514"/>
                  </a:lnTo>
                  <a:lnTo>
                    <a:pt x="22683" y="17947"/>
                  </a:lnTo>
                  <a:lnTo>
                    <a:pt x="19648" y="16446"/>
                  </a:lnTo>
                  <a:lnTo>
                    <a:pt x="19648" y="12076"/>
                  </a:lnTo>
                  <a:lnTo>
                    <a:pt x="11509" y="9408"/>
                  </a:lnTo>
                  <a:lnTo>
                    <a:pt x="9307" y="6372"/>
                  </a:lnTo>
                  <a:lnTo>
                    <a:pt x="4771" y="4904"/>
                  </a:lnTo>
                  <a:lnTo>
                    <a:pt x="4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9"/>
            <p:cNvSpPr/>
            <p:nvPr/>
          </p:nvSpPr>
          <p:spPr>
            <a:xfrm>
              <a:off x="121400" y="1181175"/>
              <a:ext cx="55075" cy="221850"/>
            </a:xfrm>
            <a:custGeom>
              <a:rect b="b" l="l" r="r" t="t"/>
              <a:pathLst>
                <a:path extrusionOk="0" h="8874" w="2203">
                  <a:moveTo>
                    <a:pt x="1635" y="1"/>
                  </a:moveTo>
                  <a:lnTo>
                    <a:pt x="434" y="1101"/>
                  </a:lnTo>
                  <a:lnTo>
                    <a:pt x="1001" y="3170"/>
                  </a:lnTo>
                  <a:lnTo>
                    <a:pt x="1" y="6172"/>
                  </a:lnTo>
                  <a:lnTo>
                    <a:pt x="1502" y="8040"/>
                  </a:lnTo>
                  <a:lnTo>
                    <a:pt x="1335" y="8707"/>
                  </a:lnTo>
                  <a:lnTo>
                    <a:pt x="1935" y="8874"/>
                  </a:lnTo>
                  <a:lnTo>
                    <a:pt x="2202" y="7906"/>
                  </a:lnTo>
                  <a:lnTo>
                    <a:pt x="701" y="6038"/>
                  </a:lnTo>
                  <a:lnTo>
                    <a:pt x="1635" y="3203"/>
                  </a:lnTo>
                  <a:lnTo>
                    <a:pt x="1135" y="1302"/>
                  </a:lnTo>
                  <a:lnTo>
                    <a:pt x="2069" y="434"/>
                  </a:lnTo>
                  <a:lnTo>
                    <a:pt x="163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9"/>
            <p:cNvSpPr/>
            <p:nvPr/>
          </p:nvSpPr>
          <p:spPr>
            <a:xfrm>
              <a:off x="158925" y="1533100"/>
              <a:ext cx="55075" cy="378625"/>
            </a:xfrm>
            <a:custGeom>
              <a:rect b="b" l="l" r="r" t="t"/>
              <a:pathLst>
                <a:path extrusionOk="0" h="15145" w="2203">
                  <a:moveTo>
                    <a:pt x="1602" y="0"/>
                  </a:moveTo>
                  <a:lnTo>
                    <a:pt x="1" y="3269"/>
                  </a:lnTo>
                  <a:lnTo>
                    <a:pt x="1202" y="6105"/>
                  </a:lnTo>
                  <a:lnTo>
                    <a:pt x="1" y="8673"/>
                  </a:lnTo>
                  <a:lnTo>
                    <a:pt x="835" y="9841"/>
                  </a:lnTo>
                  <a:lnTo>
                    <a:pt x="1569" y="15145"/>
                  </a:lnTo>
                  <a:lnTo>
                    <a:pt x="2202" y="15045"/>
                  </a:lnTo>
                  <a:lnTo>
                    <a:pt x="1435" y="9607"/>
                  </a:lnTo>
                  <a:lnTo>
                    <a:pt x="701" y="8607"/>
                  </a:lnTo>
                  <a:lnTo>
                    <a:pt x="1869" y="6138"/>
                  </a:lnTo>
                  <a:lnTo>
                    <a:pt x="701" y="3303"/>
                  </a:lnTo>
                  <a:lnTo>
                    <a:pt x="2169" y="267"/>
                  </a:lnTo>
                  <a:lnTo>
                    <a:pt x="160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9"/>
            <p:cNvSpPr/>
            <p:nvPr/>
          </p:nvSpPr>
          <p:spPr>
            <a:xfrm>
              <a:off x="-926000" y="924325"/>
              <a:ext cx="374450" cy="584625"/>
            </a:xfrm>
            <a:custGeom>
              <a:rect b="b" l="l" r="r" t="t"/>
              <a:pathLst>
                <a:path extrusionOk="0" h="23385" w="14978">
                  <a:moveTo>
                    <a:pt x="14377" y="1"/>
                  </a:moveTo>
                  <a:lnTo>
                    <a:pt x="12309" y="8273"/>
                  </a:lnTo>
                  <a:lnTo>
                    <a:pt x="9140" y="11209"/>
                  </a:lnTo>
                  <a:lnTo>
                    <a:pt x="8773" y="15212"/>
                  </a:lnTo>
                  <a:lnTo>
                    <a:pt x="934" y="21249"/>
                  </a:lnTo>
                  <a:lnTo>
                    <a:pt x="901" y="21316"/>
                  </a:lnTo>
                  <a:lnTo>
                    <a:pt x="0" y="23084"/>
                  </a:lnTo>
                  <a:lnTo>
                    <a:pt x="567" y="23384"/>
                  </a:lnTo>
                  <a:lnTo>
                    <a:pt x="1368" y="21716"/>
                  </a:lnTo>
                  <a:lnTo>
                    <a:pt x="9374" y="15545"/>
                  </a:lnTo>
                  <a:lnTo>
                    <a:pt x="9740" y="11509"/>
                  </a:lnTo>
                  <a:lnTo>
                    <a:pt x="12876" y="8607"/>
                  </a:lnTo>
                  <a:lnTo>
                    <a:pt x="14978" y="134"/>
                  </a:lnTo>
                  <a:lnTo>
                    <a:pt x="143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9"/>
            <p:cNvSpPr/>
            <p:nvPr/>
          </p:nvSpPr>
          <p:spPr>
            <a:xfrm>
              <a:off x="-901000" y="1201200"/>
              <a:ext cx="214350" cy="164300"/>
            </a:xfrm>
            <a:custGeom>
              <a:rect b="b" l="l" r="r" t="t"/>
              <a:pathLst>
                <a:path extrusionOk="0" h="6572" w="8574">
                  <a:moveTo>
                    <a:pt x="8307" y="0"/>
                  </a:moveTo>
                  <a:lnTo>
                    <a:pt x="4104" y="1868"/>
                  </a:lnTo>
                  <a:lnTo>
                    <a:pt x="3737" y="2902"/>
                  </a:lnTo>
                  <a:lnTo>
                    <a:pt x="1402" y="4070"/>
                  </a:lnTo>
                  <a:lnTo>
                    <a:pt x="1402" y="4937"/>
                  </a:lnTo>
                  <a:lnTo>
                    <a:pt x="1" y="6105"/>
                  </a:lnTo>
                  <a:lnTo>
                    <a:pt x="401" y="6572"/>
                  </a:lnTo>
                  <a:lnTo>
                    <a:pt x="2036" y="5237"/>
                  </a:lnTo>
                  <a:lnTo>
                    <a:pt x="2036" y="4437"/>
                  </a:lnTo>
                  <a:lnTo>
                    <a:pt x="4271" y="3336"/>
                  </a:lnTo>
                  <a:lnTo>
                    <a:pt x="4604" y="2335"/>
                  </a:lnTo>
                  <a:lnTo>
                    <a:pt x="8574" y="567"/>
                  </a:lnTo>
                  <a:lnTo>
                    <a:pt x="830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9"/>
            <p:cNvSpPr/>
            <p:nvPr/>
          </p:nvSpPr>
          <p:spPr>
            <a:xfrm>
              <a:off x="-911825" y="1458875"/>
              <a:ext cx="49225" cy="221025"/>
            </a:xfrm>
            <a:custGeom>
              <a:rect b="b" l="l" r="r" t="t"/>
              <a:pathLst>
                <a:path extrusionOk="0" h="8841" w="1969">
                  <a:moveTo>
                    <a:pt x="834" y="1"/>
                  </a:moveTo>
                  <a:lnTo>
                    <a:pt x="267" y="267"/>
                  </a:lnTo>
                  <a:lnTo>
                    <a:pt x="1268" y="2369"/>
                  </a:lnTo>
                  <a:lnTo>
                    <a:pt x="234" y="4504"/>
                  </a:lnTo>
                  <a:lnTo>
                    <a:pt x="734" y="5605"/>
                  </a:lnTo>
                  <a:lnTo>
                    <a:pt x="34" y="7506"/>
                  </a:lnTo>
                  <a:lnTo>
                    <a:pt x="0" y="8840"/>
                  </a:lnTo>
                  <a:lnTo>
                    <a:pt x="634" y="8840"/>
                  </a:lnTo>
                  <a:lnTo>
                    <a:pt x="634" y="7673"/>
                  </a:lnTo>
                  <a:lnTo>
                    <a:pt x="1435" y="5571"/>
                  </a:lnTo>
                  <a:lnTo>
                    <a:pt x="901" y="4504"/>
                  </a:lnTo>
                  <a:lnTo>
                    <a:pt x="1968" y="2369"/>
                  </a:lnTo>
                  <a:lnTo>
                    <a:pt x="8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9"/>
            <p:cNvSpPr/>
            <p:nvPr/>
          </p:nvSpPr>
          <p:spPr>
            <a:xfrm>
              <a:off x="39675" y="1608975"/>
              <a:ext cx="132625" cy="170150"/>
            </a:xfrm>
            <a:custGeom>
              <a:rect b="b" l="l" r="r" t="t"/>
              <a:pathLst>
                <a:path extrusionOk="0" h="6806" w="5305">
                  <a:moveTo>
                    <a:pt x="4938" y="1"/>
                  </a:moveTo>
                  <a:lnTo>
                    <a:pt x="1769" y="2102"/>
                  </a:lnTo>
                  <a:lnTo>
                    <a:pt x="2069" y="3003"/>
                  </a:lnTo>
                  <a:lnTo>
                    <a:pt x="1" y="4971"/>
                  </a:lnTo>
                  <a:lnTo>
                    <a:pt x="635" y="6806"/>
                  </a:lnTo>
                  <a:lnTo>
                    <a:pt x="1235" y="6572"/>
                  </a:lnTo>
                  <a:lnTo>
                    <a:pt x="735" y="5138"/>
                  </a:lnTo>
                  <a:lnTo>
                    <a:pt x="2803" y="3170"/>
                  </a:lnTo>
                  <a:lnTo>
                    <a:pt x="2503" y="2369"/>
                  </a:lnTo>
                  <a:lnTo>
                    <a:pt x="5305" y="501"/>
                  </a:lnTo>
                  <a:lnTo>
                    <a:pt x="493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9"/>
            <p:cNvSpPr/>
            <p:nvPr/>
          </p:nvSpPr>
          <p:spPr>
            <a:xfrm>
              <a:off x="182275" y="1769925"/>
              <a:ext cx="169325" cy="216850"/>
            </a:xfrm>
            <a:custGeom>
              <a:rect b="b" l="l" r="r" t="t"/>
              <a:pathLst>
                <a:path extrusionOk="0" h="8674" w="6773">
                  <a:moveTo>
                    <a:pt x="368" y="1"/>
                  </a:moveTo>
                  <a:lnTo>
                    <a:pt x="1" y="501"/>
                  </a:lnTo>
                  <a:lnTo>
                    <a:pt x="1735" y="1769"/>
                  </a:lnTo>
                  <a:lnTo>
                    <a:pt x="2870" y="3904"/>
                  </a:lnTo>
                  <a:lnTo>
                    <a:pt x="4871" y="5305"/>
                  </a:lnTo>
                  <a:lnTo>
                    <a:pt x="4871" y="7206"/>
                  </a:lnTo>
                  <a:lnTo>
                    <a:pt x="6339" y="8674"/>
                  </a:lnTo>
                  <a:lnTo>
                    <a:pt x="6772" y="8240"/>
                  </a:lnTo>
                  <a:lnTo>
                    <a:pt x="5505" y="6973"/>
                  </a:lnTo>
                  <a:lnTo>
                    <a:pt x="5505" y="4971"/>
                  </a:lnTo>
                  <a:lnTo>
                    <a:pt x="3337" y="3470"/>
                  </a:lnTo>
                  <a:lnTo>
                    <a:pt x="2202" y="1335"/>
                  </a:lnTo>
                  <a:lnTo>
                    <a:pt x="3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9"/>
            <p:cNvSpPr/>
            <p:nvPr/>
          </p:nvSpPr>
          <p:spPr>
            <a:xfrm>
              <a:off x="-37875" y="1007725"/>
              <a:ext cx="95925" cy="346925"/>
            </a:xfrm>
            <a:custGeom>
              <a:rect b="b" l="l" r="r" t="t"/>
              <a:pathLst>
                <a:path extrusionOk="0" h="13877" w="3837">
                  <a:moveTo>
                    <a:pt x="434" y="0"/>
                  </a:moveTo>
                  <a:lnTo>
                    <a:pt x="1" y="434"/>
                  </a:lnTo>
                  <a:lnTo>
                    <a:pt x="2502" y="2902"/>
                  </a:lnTo>
                  <a:lnTo>
                    <a:pt x="2169" y="4103"/>
                  </a:lnTo>
                  <a:lnTo>
                    <a:pt x="3103" y="5171"/>
                  </a:lnTo>
                  <a:lnTo>
                    <a:pt x="2202" y="8006"/>
                  </a:lnTo>
                  <a:lnTo>
                    <a:pt x="2536" y="10508"/>
                  </a:lnTo>
                  <a:lnTo>
                    <a:pt x="3103" y="11409"/>
                  </a:lnTo>
                  <a:lnTo>
                    <a:pt x="1568" y="13510"/>
                  </a:lnTo>
                  <a:lnTo>
                    <a:pt x="2102" y="13877"/>
                  </a:lnTo>
                  <a:lnTo>
                    <a:pt x="3837" y="11442"/>
                  </a:lnTo>
                  <a:lnTo>
                    <a:pt x="3136" y="10308"/>
                  </a:lnTo>
                  <a:lnTo>
                    <a:pt x="2836" y="8073"/>
                  </a:lnTo>
                  <a:lnTo>
                    <a:pt x="3803" y="5037"/>
                  </a:lnTo>
                  <a:lnTo>
                    <a:pt x="2869" y="3937"/>
                  </a:lnTo>
                  <a:lnTo>
                    <a:pt x="3203" y="2736"/>
                  </a:lnTo>
                  <a:lnTo>
                    <a:pt x="4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9"/>
            <p:cNvSpPr/>
            <p:nvPr/>
          </p:nvSpPr>
          <p:spPr>
            <a:xfrm>
              <a:off x="-549900" y="1910875"/>
              <a:ext cx="80075" cy="301075"/>
            </a:xfrm>
            <a:custGeom>
              <a:rect b="b" l="l" r="r" t="t"/>
              <a:pathLst>
                <a:path extrusionOk="0" h="12043" w="3203">
                  <a:moveTo>
                    <a:pt x="534" y="0"/>
                  </a:moveTo>
                  <a:lnTo>
                    <a:pt x="0" y="334"/>
                  </a:lnTo>
                  <a:lnTo>
                    <a:pt x="2469" y="4137"/>
                  </a:lnTo>
                  <a:lnTo>
                    <a:pt x="1668" y="5738"/>
                  </a:lnTo>
                  <a:lnTo>
                    <a:pt x="2502" y="6705"/>
                  </a:lnTo>
                  <a:lnTo>
                    <a:pt x="2035" y="10074"/>
                  </a:lnTo>
                  <a:lnTo>
                    <a:pt x="2535" y="12042"/>
                  </a:lnTo>
                  <a:lnTo>
                    <a:pt x="3136" y="11875"/>
                  </a:lnTo>
                  <a:lnTo>
                    <a:pt x="2669" y="10041"/>
                  </a:lnTo>
                  <a:lnTo>
                    <a:pt x="3169" y="6538"/>
                  </a:lnTo>
                  <a:lnTo>
                    <a:pt x="2402" y="5638"/>
                  </a:lnTo>
                  <a:lnTo>
                    <a:pt x="3203" y="4103"/>
                  </a:lnTo>
                  <a:lnTo>
                    <a:pt x="5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9"/>
            <p:cNvSpPr/>
            <p:nvPr/>
          </p:nvSpPr>
          <p:spPr>
            <a:xfrm>
              <a:off x="-709175" y="2000925"/>
              <a:ext cx="172625" cy="155975"/>
            </a:xfrm>
            <a:custGeom>
              <a:rect b="b" l="l" r="r" t="t"/>
              <a:pathLst>
                <a:path extrusionOk="0" h="6239" w="6905">
                  <a:moveTo>
                    <a:pt x="6738" y="1"/>
                  </a:moveTo>
                  <a:lnTo>
                    <a:pt x="3369" y="1068"/>
                  </a:lnTo>
                  <a:lnTo>
                    <a:pt x="3069" y="1869"/>
                  </a:lnTo>
                  <a:lnTo>
                    <a:pt x="834" y="3370"/>
                  </a:lnTo>
                  <a:lnTo>
                    <a:pt x="0" y="3804"/>
                  </a:lnTo>
                  <a:lnTo>
                    <a:pt x="0" y="6239"/>
                  </a:lnTo>
                  <a:lnTo>
                    <a:pt x="634" y="6239"/>
                  </a:lnTo>
                  <a:lnTo>
                    <a:pt x="634" y="4170"/>
                  </a:lnTo>
                  <a:lnTo>
                    <a:pt x="1134" y="3904"/>
                  </a:lnTo>
                  <a:lnTo>
                    <a:pt x="3603" y="2269"/>
                  </a:lnTo>
                  <a:lnTo>
                    <a:pt x="3836" y="1569"/>
                  </a:lnTo>
                  <a:lnTo>
                    <a:pt x="6905" y="601"/>
                  </a:lnTo>
                  <a:lnTo>
                    <a:pt x="673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 name="Google Shape;189;p9"/>
          <p:cNvSpPr txBox="1"/>
          <p:nvPr>
            <p:ph type="title"/>
          </p:nvPr>
        </p:nvSpPr>
        <p:spPr>
          <a:xfrm>
            <a:off x="1395831" y="692925"/>
            <a:ext cx="2606400" cy="19539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100"/>
              <a:buFont typeface="Montserrat"/>
              <a:buNone/>
              <a:defRPr sz="3000"/>
            </a:lvl1pPr>
            <a:lvl2pPr lvl="1" rtl="0" algn="l">
              <a:spcBef>
                <a:spcPts val="0"/>
              </a:spcBef>
              <a:spcAft>
                <a:spcPts val="0"/>
              </a:spcAft>
              <a:buSzPts val="2100"/>
              <a:buFont typeface="Montserrat"/>
              <a:buNone/>
              <a:defRPr b="1" sz="2100">
                <a:latin typeface="Montserrat"/>
                <a:ea typeface="Montserrat"/>
                <a:cs typeface="Montserrat"/>
                <a:sym typeface="Montserrat"/>
              </a:defRPr>
            </a:lvl2pPr>
            <a:lvl3pPr lvl="2" rtl="0" algn="l">
              <a:spcBef>
                <a:spcPts val="0"/>
              </a:spcBef>
              <a:spcAft>
                <a:spcPts val="0"/>
              </a:spcAft>
              <a:buSzPts val="2100"/>
              <a:buFont typeface="Montserrat"/>
              <a:buNone/>
              <a:defRPr b="1" sz="2100">
                <a:latin typeface="Montserrat"/>
                <a:ea typeface="Montserrat"/>
                <a:cs typeface="Montserrat"/>
                <a:sym typeface="Montserrat"/>
              </a:defRPr>
            </a:lvl3pPr>
            <a:lvl4pPr lvl="3" rtl="0" algn="l">
              <a:spcBef>
                <a:spcPts val="0"/>
              </a:spcBef>
              <a:spcAft>
                <a:spcPts val="0"/>
              </a:spcAft>
              <a:buSzPts val="2100"/>
              <a:buFont typeface="Montserrat"/>
              <a:buNone/>
              <a:defRPr b="1" sz="2100">
                <a:latin typeface="Montserrat"/>
                <a:ea typeface="Montserrat"/>
                <a:cs typeface="Montserrat"/>
                <a:sym typeface="Montserrat"/>
              </a:defRPr>
            </a:lvl4pPr>
            <a:lvl5pPr lvl="4" rtl="0" algn="l">
              <a:spcBef>
                <a:spcPts val="0"/>
              </a:spcBef>
              <a:spcAft>
                <a:spcPts val="0"/>
              </a:spcAft>
              <a:buSzPts val="2100"/>
              <a:buFont typeface="Montserrat"/>
              <a:buNone/>
              <a:defRPr b="1" sz="2100">
                <a:latin typeface="Montserrat"/>
                <a:ea typeface="Montserrat"/>
                <a:cs typeface="Montserrat"/>
                <a:sym typeface="Montserrat"/>
              </a:defRPr>
            </a:lvl5pPr>
            <a:lvl6pPr lvl="5" rtl="0" algn="l">
              <a:spcBef>
                <a:spcPts val="0"/>
              </a:spcBef>
              <a:spcAft>
                <a:spcPts val="0"/>
              </a:spcAft>
              <a:buSzPts val="2100"/>
              <a:buFont typeface="Montserrat"/>
              <a:buNone/>
              <a:defRPr b="1" sz="2100">
                <a:latin typeface="Montserrat"/>
                <a:ea typeface="Montserrat"/>
                <a:cs typeface="Montserrat"/>
                <a:sym typeface="Montserrat"/>
              </a:defRPr>
            </a:lvl6pPr>
            <a:lvl7pPr lvl="6" rtl="0" algn="l">
              <a:spcBef>
                <a:spcPts val="0"/>
              </a:spcBef>
              <a:spcAft>
                <a:spcPts val="0"/>
              </a:spcAft>
              <a:buSzPts val="2100"/>
              <a:buFont typeface="Montserrat"/>
              <a:buNone/>
              <a:defRPr b="1" sz="2100">
                <a:latin typeface="Montserrat"/>
                <a:ea typeface="Montserrat"/>
                <a:cs typeface="Montserrat"/>
                <a:sym typeface="Montserrat"/>
              </a:defRPr>
            </a:lvl7pPr>
            <a:lvl8pPr lvl="7" rtl="0" algn="l">
              <a:spcBef>
                <a:spcPts val="0"/>
              </a:spcBef>
              <a:spcAft>
                <a:spcPts val="0"/>
              </a:spcAft>
              <a:buSzPts val="2100"/>
              <a:buFont typeface="Montserrat"/>
              <a:buNone/>
              <a:defRPr b="1" sz="2100">
                <a:latin typeface="Montserrat"/>
                <a:ea typeface="Montserrat"/>
                <a:cs typeface="Montserrat"/>
                <a:sym typeface="Montserrat"/>
              </a:defRPr>
            </a:lvl8pPr>
            <a:lvl9pPr lvl="8" rtl="0" algn="l">
              <a:spcBef>
                <a:spcPts val="0"/>
              </a:spcBef>
              <a:spcAft>
                <a:spcPts val="0"/>
              </a:spcAft>
              <a:buSzPts val="2100"/>
              <a:buFont typeface="Montserrat"/>
              <a:buNone/>
              <a:defRPr b="1" sz="2100">
                <a:latin typeface="Montserrat"/>
                <a:ea typeface="Montserrat"/>
                <a:cs typeface="Montserrat"/>
                <a:sym typeface="Montserrat"/>
              </a:defRPr>
            </a:lvl9pPr>
          </a:lstStyle>
          <a:p/>
        </p:txBody>
      </p:sp>
      <p:sp>
        <p:nvSpPr>
          <p:cNvPr id="190" name="Google Shape;190;p9"/>
          <p:cNvSpPr txBox="1"/>
          <p:nvPr>
            <p:ph idx="1" type="subTitle"/>
          </p:nvPr>
        </p:nvSpPr>
        <p:spPr>
          <a:xfrm>
            <a:off x="1395750" y="2646875"/>
            <a:ext cx="2606400" cy="12570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400"/>
              <a:buFont typeface="Montserrat"/>
              <a:buNone/>
              <a:defRPr sz="1400">
                <a:latin typeface="Montserrat"/>
                <a:ea typeface="Montserrat"/>
                <a:cs typeface="Montserrat"/>
                <a:sym typeface="Montserrat"/>
              </a:defRPr>
            </a:lvl1pPr>
            <a:lvl2pPr lvl="1"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191" name="Google Shape;191;p9"/>
          <p:cNvSpPr/>
          <p:nvPr>
            <p:ph idx="2" type="pic"/>
          </p:nvPr>
        </p:nvSpPr>
        <p:spPr>
          <a:xfrm>
            <a:off x="5352900" y="0"/>
            <a:ext cx="3791100" cy="51435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2" name="Shape 192"/>
        <p:cNvGrpSpPr/>
        <p:nvPr/>
      </p:nvGrpSpPr>
      <p:grpSpPr>
        <a:xfrm>
          <a:off x="0" y="0"/>
          <a:ext cx="0" cy="0"/>
          <a:chOff x="0" y="0"/>
          <a:chExt cx="0" cy="0"/>
        </a:xfrm>
      </p:grpSpPr>
      <p:sp>
        <p:nvSpPr>
          <p:cNvPr id="193" name="Google Shape;193;p10"/>
          <p:cNvSpPr/>
          <p:nvPr>
            <p:ph idx="2" type="pic"/>
          </p:nvPr>
        </p:nvSpPr>
        <p:spPr>
          <a:xfrm>
            <a:off x="0" y="0"/>
            <a:ext cx="9144000" cy="5143500"/>
          </a:xfrm>
          <a:prstGeom prst="rect">
            <a:avLst/>
          </a:prstGeom>
          <a:noFill/>
          <a:ln>
            <a:noFill/>
          </a:ln>
        </p:spPr>
      </p:sp>
      <p:sp>
        <p:nvSpPr>
          <p:cNvPr id="194" name="Google Shape;194;p10"/>
          <p:cNvSpPr txBox="1"/>
          <p:nvPr>
            <p:ph type="title"/>
          </p:nvPr>
        </p:nvSpPr>
        <p:spPr>
          <a:xfrm>
            <a:off x="713225" y="539500"/>
            <a:ext cx="7717500" cy="653700"/>
          </a:xfrm>
          <a:prstGeom prst="rect">
            <a:avLst/>
          </a:prstGeom>
          <a:solidFill>
            <a:schemeClr val="dk2"/>
          </a:solidFill>
        </p:spPr>
        <p:txBody>
          <a:bodyPr anchorCtr="0" anchor="t" bIns="91425" lIns="91425" spcFirstLastPara="1" rIns="91425" wrap="square" tIns="91425">
            <a:noAutofit/>
          </a:bodyPr>
          <a:lstStyle>
            <a:lvl1pPr lvl="0" rtl="0" algn="ctr">
              <a:spcBef>
                <a:spcPts val="0"/>
              </a:spcBef>
              <a:spcAft>
                <a:spcPts val="0"/>
              </a:spcAft>
              <a:buSzPts val="2100"/>
              <a:buFont typeface="Montserrat"/>
              <a:buNone/>
              <a:defRPr sz="3000"/>
            </a:lvl1pPr>
            <a:lvl2pPr lvl="1" rtl="0" algn="ctr">
              <a:spcBef>
                <a:spcPts val="0"/>
              </a:spcBef>
              <a:spcAft>
                <a:spcPts val="0"/>
              </a:spcAft>
              <a:buSzPts val="2100"/>
              <a:buFont typeface="Montserrat"/>
              <a:buNone/>
              <a:defRPr b="1" sz="2100">
                <a:latin typeface="Montserrat"/>
                <a:ea typeface="Montserrat"/>
                <a:cs typeface="Montserrat"/>
                <a:sym typeface="Montserrat"/>
              </a:defRPr>
            </a:lvl2pPr>
            <a:lvl3pPr lvl="2" rtl="0" algn="ctr">
              <a:spcBef>
                <a:spcPts val="0"/>
              </a:spcBef>
              <a:spcAft>
                <a:spcPts val="0"/>
              </a:spcAft>
              <a:buSzPts val="2100"/>
              <a:buFont typeface="Montserrat"/>
              <a:buNone/>
              <a:defRPr b="1" sz="2100">
                <a:latin typeface="Montserrat"/>
                <a:ea typeface="Montserrat"/>
                <a:cs typeface="Montserrat"/>
                <a:sym typeface="Montserrat"/>
              </a:defRPr>
            </a:lvl3pPr>
            <a:lvl4pPr lvl="3" rtl="0" algn="ctr">
              <a:spcBef>
                <a:spcPts val="0"/>
              </a:spcBef>
              <a:spcAft>
                <a:spcPts val="0"/>
              </a:spcAft>
              <a:buSzPts val="2100"/>
              <a:buFont typeface="Montserrat"/>
              <a:buNone/>
              <a:defRPr b="1" sz="2100">
                <a:latin typeface="Montserrat"/>
                <a:ea typeface="Montserrat"/>
                <a:cs typeface="Montserrat"/>
                <a:sym typeface="Montserrat"/>
              </a:defRPr>
            </a:lvl4pPr>
            <a:lvl5pPr lvl="4" rtl="0" algn="ctr">
              <a:spcBef>
                <a:spcPts val="0"/>
              </a:spcBef>
              <a:spcAft>
                <a:spcPts val="0"/>
              </a:spcAft>
              <a:buSzPts val="2100"/>
              <a:buFont typeface="Montserrat"/>
              <a:buNone/>
              <a:defRPr b="1" sz="2100">
                <a:latin typeface="Montserrat"/>
                <a:ea typeface="Montserrat"/>
                <a:cs typeface="Montserrat"/>
                <a:sym typeface="Montserrat"/>
              </a:defRPr>
            </a:lvl5pPr>
            <a:lvl6pPr lvl="5" rtl="0" algn="ctr">
              <a:spcBef>
                <a:spcPts val="0"/>
              </a:spcBef>
              <a:spcAft>
                <a:spcPts val="0"/>
              </a:spcAft>
              <a:buSzPts val="2100"/>
              <a:buFont typeface="Montserrat"/>
              <a:buNone/>
              <a:defRPr b="1" sz="2100">
                <a:latin typeface="Montserrat"/>
                <a:ea typeface="Montserrat"/>
                <a:cs typeface="Montserrat"/>
                <a:sym typeface="Montserrat"/>
              </a:defRPr>
            </a:lvl6pPr>
            <a:lvl7pPr lvl="6" rtl="0" algn="ctr">
              <a:spcBef>
                <a:spcPts val="0"/>
              </a:spcBef>
              <a:spcAft>
                <a:spcPts val="0"/>
              </a:spcAft>
              <a:buSzPts val="2100"/>
              <a:buFont typeface="Montserrat"/>
              <a:buNone/>
              <a:defRPr b="1" sz="2100">
                <a:latin typeface="Montserrat"/>
                <a:ea typeface="Montserrat"/>
                <a:cs typeface="Montserrat"/>
                <a:sym typeface="Montserrat"/>
              </a:defRPr>
            </a:lvl7pPr>
            <a:lvl8pPr lvl="7" rtl="0" algn="ctr">
              <a:spcBef>
                <a:spcPts val="0"/>
              </a:spcBef>
              <a:spcAft>
                <a:spcPts val="0"/>
              </a:spcAft>
              <a:buSzPts val="2100"/>
              <a:buFont typeface="Montserrat"/>
              <a:buNone/>
              <a:defRPr b="1" sz="2100">
                <a:latin typeface="Montserrat"/>
                <a:ea typeface="Montserrat"/>
                <a:cs typeface="Montserrat"/>
                <a:sym typeface="Montserrat"/>
              </a:defRPr>
            </a:lvl8pPr>
            <a:lvl9pPr lvl="8" rtl="0" algn="ctr">
              <a:spcBef>
                <a:spcPts val="0"/>
              </a:spcBef>
              <a:spcAft>
                <a:spcPts val="0"/>
              </a:spcAft>
              <a:buSzPts val="2100"/>
              <a:buFont typeface="Montserrat"/>
              <a:buNone/>
              <a:defRPr b="1" sz="2100">
                <a:latin typeface="Montserrat"/>
                <a:ea typeface="Montserrat"/>
                <a:cs typeface="Montserrat"/>
                <a:sym typeface="Montserrat"/>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43" Type="http://schemas.openxmlformats.org/officeDocument/2006/relationships/theme" Target="../theme/theme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5460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3000"/>
              <a:buFont typeface="Lilita One"/>
              <a:buNone/>
              <a:defRPr sz="3000">
                <a:solidFill>
                  <a:schemeClr val="dk1"/>
                </a:solidFill>
                <a:latin typeface="Lilita One"/>
                <a:ea typeface="Lilita One"/>
                <a:cs typeface="Lilita One"/>
                <a:sym typeface="Lilita One"/>
              </a:defRPr>
            </a:lvl1pPr>
            <a:lvl2pPr lvl="1" algn="ctr">
              <a:spcBef>
                <a:spcPts val="0"/>
              </a:spcBef>
              <a:spcAft>
                <a:spcPts val="0"/>
              </a:spcAft>
              <a:buClr>
                <a:schemeClr val="dk1"/>
              </a:buClr>
              <a:buSzPts val="3000"/>
              <a:buFont typeface="Lilita One"/>
              <a:buNone/>
              <a:defRPr sz="3000">
                <a:solidFill>
                  <a:schemeClr val="dk1"/>
                </a:solidFill>
                <a:latin typeface="Lilita One"/>
                <a:ea typeface="Lilita One"/>
                <a:cs typeface="Lilita One"/>
                <a:sym typeface="Lilita One"/>
              </a:defRPr>
            </a:lvl2pPr>
            <a:lvl3pPr lvl="2" algn="ctr">
              <a:spcBef>
                <a:spcPts val="0"/>
              </a:spcBef>
              <a:spcAft>
                <a:spcPts val="0"/>
              </a:spcAft>
              <a:buClr>
                <a:schemeClr val="dk1"/>
              </a:buClr>
              <a:buSzPts val="3000"/>
              <a:buFont typeface="Lilita One"/>
              <a:buNone/>
              <a:defRPr sz="3000">
                <a:solidFill>
                  <a:schemeClr val="dk1"/>
                </a:solidFill>
                <a:latin typeface="Lilita One"/>
                <a:ea typeface="Lilita One"/>
                <a:cs typeface="Lilita One"/>
                <a:sym typeface="Lilita One"/>
              </a:defRPr>
            </a:lvl3pPr>
            <a:lvl4pPr lvl="3" algn="ctr">
              <a:spcBef>
                <a:spcPts val="0"/>
              </a:spcBef>
              <a:spcAft>
                <a:spcPts val="0"/>
              </a:spcAft>
              <a:buClr>
                <a:schemeClr val="dk1"/>
              </a:buClr>
              <a:buSzPts val="3000"/>
              <a:buFont typeface="Lilita One"/>
              <a:buNone/>
              <a:defRPr sz="3000">
                <a:solidFill>
                  <a:schemeClr val="dk1"/>
                </a:solidFill>
                <a:latin typeface="Lilita One"/>
                <a:ea typeface="Lilita One"/>
                <a:cs typeface="Lilita One"/>
                <a:sym typeface="Lilita One"/>
              </a:defRPr>
            </a:lvl4pPr>
            <a:lvl5pPr lvl="4" algn="ctr">
              <a:spcBef>
                <a:spcPts val="0"/>
              </a:spcBef>
              <a:spcAft>
                <a:spcPts val="0"/>
              </a:spcAft>
              <a:buClr>
                <a:schemeClr val="dk1"/>
              </a:buClr>
              <a:buSzPts val="3000"/>
              <a:buFont typeface="Lilita One"/>
              <a:buNone/>
              <a:defRPr sz="3000">
                <a:solidFill>
                  <a:schemeClr val="dk1"/>
                </a:solidFill>
                <a:latin typeface="Lilita One"/>
                <a:ea typeface="Lilita One"/>
                <a:cs typeface="Lilita One"/>
                <a:sym typeface="Lilita One"/>
              </a:defRPr>
            </a:lvl5pPr>
            <a:lvl6pPr lvl="5" algn="ctr">
              <a:spcBef>
                <a:spcPts val="0"/>
              </a:spcBef>
              <a:spcAft>
                <a:spcPts val="0"/>
              </a:spcAft>
              <a:buClr>
                <a:schemeClr val="dk1"/>
              </a:buClr>
              <a:buSzPts val="3000"/>
              <a:buFont typeface="Lilita One"/>
              <a:buNone/>
              <a:defRPr sz="3000">
                <a:solidFill>
                  <a:schemeClr val="dk1"/>
                </a:solidFill>
                <a:latin typeface="Lilita One"/>
                <a:ea typeface="Lilita One"/>
                <a:cs typeface="Lilita One"/>
                <a:sym typeface="Lilita One"/>
              </a:defRPr>
            </a:lvl6pPr>
            <a:lvl7pPr lvl="6" algn="ctr">
              <a:spcBef>
                <a:spcPts val="0"/>
              </a:spcBef>
              <a:spcAft>
                <a:spcPts val="0"/>
              </a:spcAft>
              <a:buClr>
                <a:schemeClr val="dk1"/>
              </a:buClr>
              <a:buSzPts val="3000"/>
              <a:buFont typeface="Lilita One"/>
              <a:buNone/>
              <a:defRPr sz="3000">
                <a:solidFill>
                  <a:schemeClr val="dk1"/>
                </a:solidFill>
                <a:latin typeface="Lilita One"/>
                <a:ea typeface="Lilita One"/>
                <a:cs typeface="Lilita One"/>
                <a:sym typeface="Lilita One"/>
              </a:defRPr>
            </a:lvl7pPr>
            <a:lvl8pPr lvl="7" algn="ctr">
              <a:spcBef>
                <a:spcPts val="0"/>
              </a:spcBef>
              <a:spcAft>
                <a:spcPts val="0"/>
              </a:spcAft>
              <a:buClr>
                <a:schemeClr val="dk1"/>
              </a:buClr>
              <a:buSzPts val="3000"/>
              <a:buFont typeface="Lilita One"/>
              <a:buNone/>
              <a:defRPr sz="3000">
                <a:solidFill>
                  <a:schemeClr val="dk1"/>
                </a:solidFill>
                <a:latin typeface="Lilita One"/>
                <a:ea typeface="Lilita One"/>
                <a:cs typeface="Lilita One"/>
                <a:sym typeface="Lilita One"/>
              </a:defRPr>
            </a:lvl8pPr>
            <a:lvl9pPr lvl="8" algn="ctr">
              <a:spcBef>
                <a:spcPts val="0"/>
              </a:spcBef>
              <a:spcAft>
                <a:spcPts val="0"/>
              </a:spcAft>
              <a:buClr>
                <a:schemeClr val="dk1"/>
              </a:buClr>
              <a:buSzPts val="3000"/>
              <a:buFont typeface="Lilita One"/>
              <a:buNone/>
              <a:defRPr sz="3000">
                <a:solidFill>
                  <a:schemeClr val="dk1"/>
                </a:solidFill>
                <a:latin typeface="Lilita One"/>
                <a:ea typeface="Lilita One"/>
                <a:cs typeface="Lilita One"/>
                <a:sym typeface="Lilita One"/>
              </a:defRPr>
            </a:lvl9pPr>
          </a:lstStyle>
          <a:p/>
        </p:txBody>
      </p:sp>
      <p:sp>
        <p:nvSpPr>
          <p:cNvPr id="7" name="Google Shape;7;p1"/>
          <p:cNvSpPr txBox="1"/>
          <p:nvPr>
            <p:ph idx="1" type="body"/>
          </p:nvPr>
        </p:nvSpPr>
        <p:spPr>
          <a:xfrm>
            <a:off x="713225" y="118302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indent="-317500" lvl="1" marL="9144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46962"/>
          </p15:clr>
        </p15:guide>
        <p15:guide id="2" pos="2880">
          <p15:clr>
            <a:srgbClr val="E46962"/>
          </p15:clr>
        </p15:guide>
        <p15:guide id="3" pos="5311">
          <p15:clr>
            <a:srgbClr val="E46962"/>
          </p15:clr>
        </p15:guide>
        <p15:guide id="4" pos="449">
          <p15:clr>
            <a:srgbClr val="E46962"/>
          </p15:clr>
        </p15:guide>
        <p15:guide id="5" orient="horz" pos="340">
          <p15:clr>
            <a:srgbClr val="E46962"/>
          </p15:clr>
        </p15:guide>
        <p15:guide id="6" orient="horz" pos="2897">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017" name="Shape 1017"/>
        <p:cNvGrpSpPr/>
        <p:nvPr/>
      </p:nvGrpSpPr>
      <p:grpSpPr>
        <a:xfrm>
          <a:off x="0" y="0"/>
          <a:ext cx="0" cy="0"/>
          <a:chOff x="0" y="0"/>
          <a:chExt cx="0" cy="0"/>
        </a:xfrm>
      </p:grpSpPr>
      <p:sp>
        <p:nvSpPr>
          <p:cNvPr id="1018" name="Google Shape;1018;p44"/>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019" name="Google Shape;1019;p44"/>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90" r:id="rId1"/>
    <p:sldLayoutId id="2147483691"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1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1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026" name="Shape 1026"/>
        <p:cNvGrpSpPr/>
        <p:nvPr/>
      </p:nvGrpSpPr>
      <p:grpSpPr>
        <a:xfrm>
          <a:off x="0" y="0"/>
          <a:ext cx="0" cy="0"/>
          <a:chOff x="0" y="0"/>
          <a:chExt cx="0" cy="0"/>
        </a:xfrm>
      </p:grpSpPr>
      <p:sp>
        <p:nvSpPr>
          <p:cNvPr id="1027" name="Google Shape;1027;p47"/>
          <p:cNvSpPr txBox="1"/>
          <p:nvPr>
            <p:ph type="ctrTitle"/>
          </p:nvPr>
        </p:nvSpPr>
        <p:spPr>
          <a:xfrm>
            <a:off x="3468875" y="1401000"/>
            <a:ext cx="3995700" cy="1963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900">
                <a:latin typeface="Poppins"/>
                <a:ea typeface="Poppins"/>
                <a:cs typeface="Poppins"/>
                <a:sym typeface="Poppins"/>
              </a:rPr>
              <a:t>Predicting Tornado Injuries</a:t>
            </a:r>
            <a:endParaRPr sz="5900">
              <a:latin typeface="Poppins"/>
              <a:ea typeface="Poppins"/>
              <a:cs typeface="Poppins"/>
              <a:sym typeface="Poppins"/>
            </a:endParaRPr>
          </a:p>
        </p:txBody>
      </p:sp>
      <p:sp>
        <p:nvSpPr>
          <p:cNvPr id="1028" name="Google Shape;1028;p47"/>
          <p:cNvSpPr txBox="1"/>
          <p:nvPr>
            <p:ph idx="1" type="subTitle"/>
          </p:nvPr>
        </p:nvSpPr>
        <p:spPr>
          <a:xfrm>
            <a:off x="3499625" y="3839825"/>
            <a:ext cx="3934200" cy="64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Amanda Belden &amp; Katherine Chan</a:t>
            </a:r>
            <a:endParaRPr>
              <a:solidFill>
                <a:schemeClr val="dk1"/>
              </a:solidFill>
            </a:endParaRPr>
          </a:p>
        </p:txBody>
      </p:sp>
      <p:sp>
        <p:nvSpPr>
          <p:cNvPr id="1029" name="Google Shape;1029;p47"/>
          <p:cNvSpPr/>
          <p:nvPr/>
        </p:nvSpPr>
        <p:spPr>
          <a:xfrm>
            <a:off x="7099025" y="2845075"/>
            <a:ext cx="2119951" cy="1885452"/>
          </a:xfrm>
          <a:custGeom>
            <a:rect b="b" l="l" r="r" t="t"/>
            <a:pathLst>
              <a:path extrusionOk="0" h="89698" w="100854">
                <a:moveTo>
                  <a:pt x="85929" y="0"/>
                </a:moveTo>
                <a:cubicBezTo>
                  <a:pt x="81248" y="2553"/>
                  <a:pt x="78574" y="11064"/>
                  <a:pt x="77327" y="19119"/>
                </a:cubicBezTo>
                <a:cubicBezTo>
                  <a:pt x="76416" y="18055"/>
                  <a:pt x="75230" y="17295"/>
                  <a:pt x="75230" y="17295"/>
                </a:cubicBezTo>
                <a:cubicBezTo>
                  <a:pt x="75230" y="17295"/>
                  <a:pt x="72647" y="18997"/>
                  <a:pt x="72008" y="21672"/>
                </a:cubicBezTo>
                <a:cubicBezTo>
                  <a:pt x="71309" y="19392"/>
                  <a:pt x="69850" y="18906"/>
                  <a:pt x="69850" y="18906"/>
                </a:cubicBezTo>
                <a:cubicBezTo>
                  <a:pt x="69850" y="18906"/>
                  <a:pt x="68178" y="20639"/>
                  <a:pt x="67662" y="22858"/>
                </a:cubicBezTo>
                <a:cubicBezTo>
                  <a:pt x="67206" y="22341"/>
                  <a:pt x="65959" y="21946"/>
                  <a:pt x="65959" y="21946"/>
                </a:cubicBezTo>
                <a:cubicBezTo>
                  <a:pt x="64804" y="22675"/>
                  <a:pt x="63589" y="25836"/>
                  <a:pt x="63345" y="27386"/>
                </a:cubicBezTo>
                <a:cubicBezTo>
                  <a:pt x="62525" y="26672"/>
                  <a:pt x="61935" y="26626"/>
                  <a:pt x="61796" y="26626"/>
                </a:cubicBezTo>
                <a:cubicBezTo>
                  <a:pt x="61775" y="26626"/>
                  <a:pt x="61765" y="26627"/>
                  <a:pt x="61765" y="26627"/>
                </a:cubicBezTo>
                <a:cubicBezTo>
                  <a:pt x="61765" y="26627"/>
                  <a:pt x="61613" y="28511"/>
                  <a:pt x="61765" y="29818"/>
                </a:cubicBezTo>
                <a:cubicBezTo>
                  <a:pt x="59933" y="28709"/>
                  <a:pt x="58521" y="28594"/>
                  <a:pt x="58016" y="28594"/>
                </a:cubicBezTo>
                <a:cubicBezTo>
                  <a:pt x="57884" y="28594"/>
                  <a:pt x="57813" y="28602"/>
                  <a:pt x="57813" y="28602"/>
                </a:cubicBezTo>
                <a:cubicBezTo>
                  <a:pt x="57813" y="28602"/>
                  <a:pt x="56628" y="30396"/>
                  <a:pt x="56506" y="33496"/>
                </a:cubicBezTo>
                <a:cubicBezTo>
                  <a:pt x="55625" y="32918"/>
                  <a:pt x="53771" y="32736"/>
                  <a:pt x="53771" y="32736"/>
                </a:cubicBezTo>
                <a:cubicBezTo>
                  <a:pt x="53163" y="33222"/>
                  <a:pt x="51278" y="37265"/>
                  <a:pt x="50427" y="44165"/>
                </a:cubicBezTo>
                <a:cubicBezTo>
                  <a:pt x="49576" y="45107"/>
                  <a:pt x="49059" y="47113"/>
                  <a:pt x="48695" y="48846"/>
                </a:cubicBezTo>
                <a:cubicBezTo>
                  <a:pt x="47935" y="47478"/>
                  <a:pt x="46324" y="46900"/>
                  <a:pt x="46324" y="46900"/>
                </a:cubicBezTo>
                <a:cubicBezTo>
                  <a:pt x="46324" y="46900"/>
                  <a:pt x="43284" y="49727"/>
                  <a:pt x="42281" y="55077"/>
                </a:cubicBezTo>
                <a:cubicBezTo>
                  <a:pt x="41408" y="53504"/>
                  <a:pt x="41092" y="52518"/>
                  <a:pt x="40827" y="52518"/>
                </a:cubicBezTo>
                <a:cubicBezTo>
                  <a:pt x="40815" y="52518"/>
                  <a:pt x="40803" y="52520"/>
                  <a:pt x="40792" y="52524"/>
                </a:cubicBezTo>
                <a:cubicBezTo>
                  <a:pt x="40518" y="52584"/>
                  <a:pt x="38208" y="55654"/>
                  <a:pt x="37783" y="58481"/>
                </a:cubicBezTo>
                <a:cubicBezTo>
                  <a:pt x="36324" y="54803"/>
                  <a:pt x="35047" y="52797"/>
                  <a:pt x="35047" y="52797"/>
                </a:cubicBezTo>
                <a:cubicBezTo>
                  <a:pt x="34695" y="51418"/>
                  <a:pt x="33776" y="50209"/>
                  <a:pt x="33494" y="50209"/>
                </a:cubicBezTo>
                <a:cubicBezTo>
                  <a:pt x="33484" y="50209"/>
                  <a:pt x="33475" y="50210"/>
                  <a:pt x="33466" y="50214"/>
                </a:cubicBezTo>
                <a:cubicBezTo>
                  <a:pt x="33223" y="50305"/>
                  <a:pt x="32646" y="51338"/>
                  <a:pt x="32646" y="51338"/>
                </a:cubicBezTo>
                <a:cubicBezTo>
                  <a:pt x="32646" y="51338"/>
                  <a:pt x="30792" y="47508"/>
                  <a:pt x="29910" y="47508"/>
                </a:cubicBezTo>
                <a:cubicBezTo>
                  <a:pt x="27965" y="48937"/>
                  <a:pt x="26779" y="53010"/>
                  <a:pt x="26202" y="56992"/>
                </a:cubicBezTo>
                <a:cubicBezTo>
                  <a:pt x="25550" y="55806"/>
                  <a:pt x="23683" y="54070"/>
                  <a:pt x="23027" y="54070"/>
                </a:cubicBezTo>
                <a:cubicBezTo>
                  <a:pt x="23011" y="54070"/>
                  <a:pt x="22995" y="54072"/>
                  <a:pt x="22980" y="54074"/>
                </a:cubicBezTo>
                <a:cubicBezTo>
                  <a:pt x="22402" y="54165"/>
                  <a:pt x="20548" y="58360"/>
                  <a:pt x="20275" y="60153"/>
                </a:cubicBezTo>
                <a:cubicBezTo>
                  <a:pt x="19726" y="59011"/>
                  <a:pt x="19145" y="58853"/>
                  <a:pt x="18865" y="58853"/>
                </a:cubicBezTo>
                <a:cubicBezTo>
                  <a:pt x="18757" y="58853"/>
                  <a:pt x="18694" y="58876"/>
                  <a:pt x="18694" y="58876"/>
                </a:cubicBezTo>
                <a:cubicBezTo>
                  <a:pt x="18694" y="58876"/>
                  <a:pt x="16414" y="63375"/>
                  <a:pt x="16293" y="70183"/>
                </a:cubicBezTo>
                <a:cubicBezTo>
                  <a:pt x="15503" y="69089"/>
                  <a:pt x="13436" y="68299"/>
                  <a:pt x="13436" y="68299"/>
                </a:cubicBezTo>
                <a:cubicBezTo>
                  <a:pt x="13436" y="68299"/>
                  <a:pt x="10730" y="70609"/>
                  <a:pt x="10457" y="74895"/>
                </a:cubicBezTo>
                <a:cubicBezTo>
                  <a:pt x="9549" y="73849"/>
                  <a:pt x="8316" y="73202"/>
                  <a:pt x="7866" y="73202"/>
                </a:cubicBezTo>
                <a:cubicBezTo>
                  <a:pt x="7819" y="73202"/>
                  <a:pt x="7780" y="73209"/>
                  <a:pt x="7752" y="73223"/>
                </a:cubicBezTo>
                <a:cubicBezTo>
                  <a:pt x="7417" y="73375"/>
                  <a:pt x="5442" y="78147"/>
                  <a:pt x="5502" y="82099"/>
                </a:cubicBezTo>
                <a:cubicBezTo>
                  <a:pt x="4712" y="80852"/>
                  <a:pt x="3040" y="80457"/>
                  <a:pt x="3040" y="80457"/>
                </a:cubicBezTo>
                <a:cubicBezTo>
                  <a:pt x="3040" y="80457"/>
                  <a:pt x="183" y="84105"/>
                  <a:pt x="1" y="89697"/>
                </a:cubicBezTo>
                <a:lnTo>
                  <a:pt x="100854" y="89697"/>
                </a:lnTo>
                <a:lnTo>
                  <a:pt x="100854" y="26019"/>
                </a:lnTo>
                <a:cubicBezTo>
                  <a:pt x="100459" y="24560"/>
                  <a:pt x="98939" y="23070"/>
                  <a:pt x="98939" y="23070"/>
                </a:cubicBezTo>
                <a:cubicBezTo>
                  <a:pt x="98939" y="23070"/>
                  <a:pt x="97145" y="23891"/>
                  <a:pt x="96051" y="26019"/>
                </a:cubicBezTo>
                <a:cubicBezTo>
                  <a:pt x="96081" y="19717"/>
                  <a:pt x="94287" y="12309"/>
                  <a:pt x="93932" y="12309"/>
                </a:cubicBezTo>
                <a:cubicBezTo>
                  <a:pt x="93929" y="12309"/>
                  <a:pt x="93926" y="12309"/>
                  <a:pt x="93924" y="12310"/>
                </a:cubicBezTo>
                <a:cubicBezTo>
                  <a:pt x="93620" y="12432"/>
                  <a:pt x="92343" y="14195"/>
                  <a:pt x="92343" y="14195"/>
                </a:cubicBezTo>
                <a:cubicBezTo>
                  <a:pt x="92343" y="14195"/>
                  <a:pt x="91492" y="3040"/>
                  <a:pt x="85929" y="0"/>
                </a:cubicBez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0" name="Google Shape;1030;p47"/>
          <p:cNvGrpSpPr/>
          <p:nvPr/>
        </p:nvGrpSpPr>
        <p:grpSpPr>
          <a:xfrm>
            <a:off x="8334248" y="3239151"/>
            <a:ext cx="995444" cy="1504990"/>
            <a:chOff x="6178200" y="2540975"/>
            <a:chExt cx="1183925" cy="1789950"/>
          </a:xfrm>
        </p:grpSpPr>
        <p:sp>
          <p:nvSpPr>
            <p:cNvPr id="1031" name="Google Shape;1031;p47"/>
            <p:cNvSpPr/>
            <p:nvPr/>
          </p:nvSpPr>
          <p:spPr>
            <a:xfrm>
              <a:off x="6178200" y="2541175"/>
              <a:ext cx="1183925" cy="1789750"/>
            </a:xfrm>
            <a:custGeom>
              <a:rect b="b" l="l" r="r" t="t"/>
              <a:pathLst>
                <a:path extrusionOk="0" h="71590" w="47357">
                  <a:moveTo>
                    <a:pt x="23667" y="0"/>
                  </a:moveTo>
                  <a:cubicBezTo>
                    <a:pt x="22432" y="0"/>
                    <a:pt x="21201" y="1543"/>
                    <a:pt x="20274" y="4628"/>
                  </a:cubicBezTo>
                  <a:lnTo>
                    <a:pt x="0" y="71590"/>
                  </a:lnTo>
                  <a:lnTo>
                    <a:pt x="47357" y="71590"/>
                  </a:lnTo>
                  <a:lnTo>
                    <a:pt x="27083" y="4628"/>
                  </a:lnTo>
                  <a:cubicBezTo>
                    <a:pt x="26141" y="1543"/>
                    <a:pt x="24902" y="0"/>
                    <a:pt x="23667" y="0"/>
                  </a:cubicBezTo>
                  <a:close/>
                </a:path>
              </a:pathLst>
            </a:custGeom>
            <a:solidFill>
              <a:srgbClr val="8898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7"/>
            <p:cNvSpPr/>
            <p:nvPr/>
          </p:nvSpPr>
          <p:spPr>
            <a:xfrm>
              <a:off x="6326375" y="2540975"/>
              <a:ext cx="810075" cy="1789950"/>
            </a:xfrm>
            <a:custGeom>
              <a:rect b="b" l="l" r="r" t="t"/>
              <a:pathLst>
                <a:path extrusionOk="0" h="71598" w="32403">
                  <a:moveTo>
                    <a:pt x="17751" y="1"/>
                  </a:moveTo>
                  <a:cubicBezTo>
                    <a:pt x="17630" y="1"/>
                    <a:pt x="17508" y="16"/>
                    <a:pt x="17387" y="46"/>
                  </a:cubicBezTo>
                  <a:lnTo>
                    <a:pt x="17387" y="17980"/>
                  </a:lnTo>
                  <a:lnTo>
                    <a:pt x="11946" y="12569"/>
                  </a:lnTo>
                  <a:lnTo>
                    <a:pt x="11703" y="13360"/>
                  </a:lnTo>
                  <a:lnTo>
                    <a:pt x="17387" y="19013"/>
                  </a:lnTo>
                  <a:lnTo>
                    <a:pt x="17387" y="40412"/>
                  </a:lnTo>
                  <a:lnTo>
                    <a:pt x="6718" y="29773"/>
                  </a:lnTo>
                  <a:lnTo>
                    <a:pt x="6475" y="30564"/>
                  </a:lnTo>
                  <a:lnTo>
                    <a:pt x="17387" y="41476"/>
                  </a:lnTo>
                  <a:lnTo>
                    <a:pt x="17387" y="68345"/>
                  </a:lnTo>
                  <a:lnTo>
                    <a:pt x="244" y="51202"/>
                  </a:lnTo>
                  <a:lnTo>
                    <a:pt x="0" y="51992"/>
                  </a:lnTo>
                  <a:lnTo>
                    <a:pt x="17387" y="69379"/>
                  </a:lnTo>
                  <a:lnTo>
                    <a:pt x="17387" y="71598"/>
                  </a:lnTo>
                  <a:lnTo>
                    <a:pt x="18116" y="71598"/>
                  </a:lnTo>
                  <a:lnTo>
                    <a:pt x="18116" y="56096"/>
                  </a:lnTo>
                  <a:lnTo>
                    <a:pt x="32402" y="41810"/>
                  </a:lnTo>
                  <a:lnTo>
                    <a:pt x="32159" y="40989"/>
                  </a:lnTo>
                  <a:lnTo>
                    <a:pt x="18116" y="55062"/>
                  </a:lnTo>
                  <a:lnTo>
                    <a:pt x="18116" y="29165"/>
                  </a:lnTo>
                  <a:lnTo>
                    <a:pt x="26141" y="21141"/>
                  </a:lnTo>
                  <a:lnTo>
                    <a:pt x="25898" y="20351"/>
                  </a:lnTo>
                  <a:lnTo>
                    <a:pt x="18116" y="28132"/>
                  </a:lnTo>
                  <a:lnTo>
                    <a:pt x="18116" y="46"/>
                  </a:lnTo>
                  <a:cubicBezTo>
                    <a:pt x="17995" y="16"/>
                    <a:pt x="17873" y="1"/>
                    <a:pt x="17751" y="1"/>
                  </a:cubicBez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3" name="Google Shape;1033;p47"/>
          <p:cNvSpPr/>
          <p:nvPr/>
        </p:nvSpPr>
        <p:spPr>
          <a:xfrm>
            <a:off x="8159602" y="4050397"/>
            <a:ext cx="1060627" cy="970535"/>
          </a:xfrm>
          <a:custGeom>
            <a:rect b="b" l="l" r="r" t="t"/>
            <a:pathLst>
              <a:path extrusionOk="0" h="46172" w="50458">
                <a:moveTo>
                  <a:pt x="43423" y="0"/>
                </a:moveTo>
                <a:cubicBezTo>
                  <a:pt x="43417" y="0"/>
                  <a:pt x="43411" y="0"/>
                  <a:pt x="43406" y="1"/>
                </a:cubicBezTo>
                <a:cubicBezTo>
                  <a:pt x="42220" y="61"/>
                  <a:pt x="35928" y="5320"/>
                  <a:pt x="35746" y="12919"/>
                </a:cubicBezTo>
                <a:cubicBezTo>
                  <a:pt x="34642" y="11613"/>
                  <a:pt x="33972" y="11303"/>
                  <a:pt x="33430" y="11303"/>
                </a:cubicBezTo>
                <a:cubicBezTo>
                  <a:pt x="33316" y="11303"/>
                  <a:pt x="33207" y="11317"/>
                  <a:pt x="33102" y="11338"/>
                </a:cubicBezTo>
                <a:cubicBezTo>
                  <a:pt x="32463" y="11460"/>
                  <a:pt x="31247" y="13557"/>
                  <a:pt x="31187" y="16293"/>
                </a:cubicBezTo>
                <a:cubicBezTo>
                  <a:pt x="30253" y="12106"/>
                  <a:pt x="27503" y="9841"/>
                  <a:pt x="26146" y="9841"/>
                </a:cubicBezTo>
                <a:cubicBezTo>
                  <a:pt x="26045" y="9841"/>
                  <a:pt x="25952" y="9854"/>
                  <a:pt x="25867" y="9879"/>
                </a:cubicBezTo>
                <a:cubicBezTo>
                  <a:pt x="24652" y="10274"/>
                  <a:pt x="19910" y="14256"/>
                  <a:pt x="22007" y="24499"/>
                </a:cubicBezTo>
                <a:cubicBezTo>
                  <a:pt x="21309" y="23845"/>
                  <a:pt x="20584" y="23601"/>
                  <a:pt x="19990" y="23601"/>
                </a:cubicBezTo>
                <a:cubicBezTo>
                  <a:pt x="19342" y="23601"/>
                  <a:pt x="18851" y="23891"/>
                  <a:pt x="18724" y="24256"/>
                </a:cubicBezTo>
                <a:cubicBezTo>
                  <a:pt x="18451" y="24955"/>
                  <a:pt x="18724" y="27752"/>
                  <a:pt x="18724" y="27752"/>
                </a:cubicBezTo>
                <a:cubicBezTo>
                  <a:pt x="18724" y="27752"/>
                  <a:pt x="14742" y="20158"/>
                  <a:pt x="11789" y="20158"/>
                </a:cubicBezTo>
                <a:cubicBezTo>
                  <a:pt x="11582" y="20158"/>
                  <a:pt x="11381" y="20195"/>
                  <a:pt x="11186" y="20274"/>
                </a:cubicBezTo>
                <a:cubicBezTo>
                  <a:pt x="8207" y="21460"/>
                  <a:pt x="7387" y="29879"/>
                  <a:pt x="9393" y="34955"/>
                </a:cubicBezTo>
                <a:cubicBezTo>
                  <a:pt x="8547" y="34556"/>
                  <a:pt x="7701" y="34392"/>
                  <a:pt x="7031" y="34392"/>
                </a:cubicBezTo>
                <a:cubicBezTo>
                  <a:pt x="6425" y="34392"/>
                  <a:pt x="5963" y="34526"/>
                  <a:pt x="5776" y="34743"/>
                </a:cubicBezTo>
                <a:cubicBezTo>
                  <a:pt x="5381" y="35168"/>
                  <a:pt x="5958" y="37569"/>
                  <a:pt x="7174" y="38633"/>
                </a:cubicBezTo>
                <a:cubicBezTo>
                  <a:pt x="6190" y="38326"/>
                  <a:pt x="5054" y="38181"/>
                  <a:pt x="4038" y="38181"/>
                </a:cubicBezTo>
                <a:cubicBezTo>
                  <a:pt x="2638" y="38181"/>
                  <a:pt x="1463" y="38457"/>
                  <a:pt x="1216" y="38968"/>
                </a:cubicBezTo>
                <a:cubicBezTo>
                  <a:pt x="791" y="39880"/>
                  <a:pt x="1642" y="42646"/>
                  <a:pt x="4043" y="43831"/>
                </a:cubicBezTo>
                <a:cubicBezTo>
                  <a:pt x="2068" y="44044"/>
                  <a:pt x="396" y="45412"/>
                  <a:pt x="1" y="46171"/>
                </a:cubicBezTo>
                <a:lnTo>
                  <a:pt x="50397" y="46171"/>
                </a:lnTo>
                <a:lnTo>
                  <a:pt x="50458" y="8116"/>
                </a:lnTo>
                <a:cubicBezTo>
                  <a:pt x="50458" y="8116"/>
                  <a:pt x="50430" y="8115"/>
                  <a:pt x="50379" y="8115"/>
                </a:cubicBezTo>
                <a:cubicBezTo>
                  <a:pt x="49960" y="8115"/>
                  <a:pt x="47972" y="8211"/>
                  <a:pt x="47023" y="10001"/>
                </a:cubicBezTo>
                <a:cubicBezTo>
                  <a:pt x="47144" y="6551"/>
                  <a:pt x="44645" y="0"/>
                  <a:pt x="43423" y="0"/>
                </a:cubicBez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4" name="Google Shape;1034;p47"/>
          <p:cNvGrpSpPr/>
          <p:nvPr/>
        </p:nvGrpSpPr>
        <p:grpSpPr>
          <a:xfrm>
            <a:off x="-48845" y="2620147"/>
            <a:ext cx="1315575" cy="1698002"/>
            <a:chOff x="238125" y="2945050"/>
            <a:chExt cx="1055500" cy="1362325"/>
          </a:xfrm>
        </p:grpSpPr>
        <p:sp>
          <p:nvSpPr>
            <p:cNvPr id="1035" name="Google Shape;1035;p47"/>
            <p:cNvSpPr/>
            <p:nvPr/>
          </p:nvSpPr>
          <p:spPr>
            <a:xfrm>
              <a:off x="830075" y="3821025"/>
              <a:ext cx="415675" cy="410350"/>
            </a:xfrm>
            <a:custGeom>
              <a:rect b="b" l="l" r="r" t="t"/>
              <a:pathLst>
                <a:path extrusionOk="0" h="16414" w="16627">
                  <a:moveTo>
                    <a:pt x="213" y="0"/>
                  </a:moveTo>
                  <a:lnTo>
                    <a:pt x="0" y="790"/>
                  </a:lnTo>
                  <a:lnTo>
                    <a:pt x="15624" y="16414"/>
                  </a:lnTo>
                  <a:lnTo>
                    <a:pt x="16627" y="16414"/>
                  </a:lnTo>
                  <a:lnTo>
                    <a:pt x="213" y="0"/>
                  </a:lnTo>
                  <a:close/>
                </a:path>
              </a:pathLst>
            </a:custGeom>
            <a:solidFill>
              <a:srgbClr val="7A90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7"/>
            <p:cNvSpPr/>
            <p:nvPr/>
          </p:nvSpPr>
          <p:spPr>
            <a:xfrm>
              <a:off x="238125" y="2945050"/>
              <a:ext cx="1055500" cy="1362325"/>
            </a:xfrm>
            <a:custGeom>
              <a:rect b="b" l="l" r="r" t="t"/>
              <a:pathLst>
                <a:path extrusionOk="0" h="54493" w="42220">
                  <a:moveTo>
                    <a:pt x="13860" y="1"/>
                  </a:moveTo>
                  <a:cubicBezTo>
                    <a:pt x="12120" y="1"/>
                    <a:pt x="10380" y="1406"/>
                    <a:pt x="9058" y="4218"/>
                  </a:cubicBezTo>
                  <a:lnTo>
                    <a:pt x="0" y="23519"/>
                  </a:lnTo>
                  <a:lnTo>
                    <a:pt x="0" y="54492"/>
                  </a:lnTo>
                  <a:lnTo>
                    <a:pt x="42220" y="54492"/>
                  </a:lnTo>
                  <a:lnTo>
                    <a:pt x="18663" y="4218"/>
                  </a:lnTo>
                  <a:cubicBezTo>
                    <a:pt x="17341" y="1406"/>
                    <a:pt x="15601" y="1"/>
                    <a:pt x="13860" y="1"/>
                  </a:cubicBezTo>
                  <a:close/>
                </a:path>
              </a:pathLst>
            </a:custGeom>
            <a:solidFill>
              <a:srgbClr val="8898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7"/>
            <p:cNvSpPr/>
            <p:nvPr/>
          </p:nvSpPr>
          <p:spPr>
            <a:xfrm>
              <a:off x="238125" y="2945050"/>
              <a:ext cx="667200" cy="1362325"/>
            </a:xfrm>
            <a:custGeom>
              <a:rect b="b" l="l" r="r" t="t"/>
              <a:pathLst>
                <a:path extrusionOk="0" h="54493" w="26688">
                  <a:moveTo>
                    <a:pt x="13857" y="1"/>
                  </a:moveTo>
                  <a:cubicBezTo>
                    <a:pt x="13739" y="1"/>
                    <a:pt x="13617" y="8"/>
                    <a:pt x="13496" y="23"/>
                  </a:cubicBezTo>
                  <a:lnTo>
                    <a:pt x="13496" y="18686"/>
                  </a:lnTo>
                  <a:lnTo>
                    <a:pt x="5836" y="11027"/>
                  </a:lnTo>
                  <a:lnTo>
                    <a:pt x="5532" y="11726"/>
                  </a:lnTo>
                  <a:lnTo>
                    <a:pt x="13496" y="19689"/>
                  </a:lnTo>
                  <a:lnTo>
                    <a:pt x="13496" y="45678"/>
                  </a:lnTo>
                  <a:lnTo>
                    <a:pt x="0" y="32182"/>
                  </a:lnTo>
                  <a:lnTo>
                    <a:pt x="0" y="33185"/>
                  </a:lnTo>
                  <a:lnTo>
                    <a:pt x="13496" y="46681"/>
                  </a:lnTo>
                  <a:lnTo>
                    <a:pt x="13496" y="54492"/>
                  </a:lnTo>
                  <a:lnTo>
                    <a:pt x="14195" y="54492"/>
                  </a:lnTo>
                  <a:lnTo>
                    <a:pt x="14195" y="33823"/>
                  </a:lnTo>
                  <a:lnTo>
                    <a:pt x="26687" y="21331"/>
                  </a:lnTo>
                  <a:lnTo>
                    <a:pt x="26383" y="20662"/>
                  </a:lnTo>
                  <a:lnTo>
                    <a:pt x="14195" y="32820"/>
                  </a:lnTo>
                  <a:lnTo>
                    <a:pt x="14195" y="7805"/>
                  </a:lnTo>
                  <a:lnTo>
                    <a:pt x="18359" y="3640"/>
                  </a:lnTo>
                  <a:cubicBezTo>
                    <a:pt x="18237" y="3428"/>
                    <a:pt x="18116" y="3215"/>
                    <a:pt x="17994" y="3002"/>
                  </a:cubicBezTo>
                  <a:lnTo>
                    <a:pt x="14195" y="6802"/>
                  </a:lnTo>
                  <a:lnTo>
                    <a:pt x="14195" y="23"/>
                  </a:lnTo>
                  <a:cubicBezTo>
                    <a:pt x="14088" y="8"/>
                    <a:pt x="13974" y="1"/>
                    <a:pt x="13857" y="1"/>
                  </a:cubicBez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 name="Google Shape;1038;p47"/>
          <p:cNvGrpSpPr/>
          <p:nvPr/>
        </p:nvGrpSpPr>
        <p:grpSpPr>
          <a:xfrm>
            <a:off x="-1305146" y="52"/>
            <a:ext cx="4585193" cy="5143400"/>
            <a:chOff x="-1661696" y="77027"/>
            <a:chExt cx="4585193" cy="5143400"/>
          </a:xfrm>
        </p:grpSpPr>
        <p:grpSp>
          <p:nvGrpSpPr>
            <p:cNvPr id="1039" name="Google Shape;1039;p47"/>
            <p:cNvGrpSpPr/>
            <p:nvPr/>
          </p:nvGrpSpPr>
          <p:grpSpPr>
            <a:xfrm flipH="1">
              <a:off x="-1661696" y="77027"/>
              <a:ext cx="4585193" cy="5143400"/>
              <a:chOff x="6696837" y="-84943"/>
              <a:chExt cx="4246335" cy="4763289"/>
            </a:xfrm>
          </p:grpSpPr>
          <p:pic>
            <p:nvPicPr>
              <p:cNvPr id="1040" name="Google Shape;1040;p47"/>
              <p:cNvPicPr preferRelativeResize="0"/>
              <p:nvPr/>
            </p:nvPicPr>
            <p:blipFill>
              <a:blip r:embed="rId3">
                <a:alphaModFix/>
              </a:blip>
              <a:stretch>
                <a:fillRect/>
              </a:stretch>
            </p:blipFill>
            <p:spPr>
              <a:xfrm rot="-943957">
                <a:off x="7181180" y="284021"/>
                <a:ext cx="3277651" cy="4025360"/>
              </a:xfrm>
              <a:prstGeom prst="rect">
                <a:avLst/>
              </a:prstGeom>
              <a:noFill/>
              <a:ln>
                <a:noFill/>
              </a:ln>
            </p:spPr>
          </p:pic>
          <p:pic>
            <p:nvPicPr>
              <p:cNvPr id="1041" name="Google Shape;1041;p47"/>
              <p:cNvPicPr preferRelativeResize="0"/>
              <p:nvPr/>
            </p:nvPicPr>
            <p:blipFill>
              <a:blip r:embed="rId4">
                <a:alphaModFix/>
              </a:blip>
              <a:stretch>
                <a:fillRect/>
              </a:stretch>
            </p:blipFill>
            <p:spPr>
              <a:xfrm flipH="1" rot="-1034466">
                <a:off x="8145379" y="2479674"/>
                <a:ext cx="480851" cy="184153"/>
              </a:xfrm>
              <a:prstGeom prst="rect">
                <a:avLst/>
              </a:prstGeom>
              <a:noFill/>
              <a:ln>
                <a:noFill/>
              </a:ln>
            </p:spPr>
          </p:pic>
          <p:pic>
            <p:nvPicPr>
              <p:cNvPr id="1042" name="Google Shape;1042;p47"/>
              <p:cNvPicPr preferRelativeResize="0"/>
              <p:nvPr/>
            </p:nvPicPr>
            <p:blipFill>
              <a:blip r:embed="rId4">
                <a:alphaModFix/>
              </a:blip>
              <a:stretch>
                <a:fillRect/>
              </a:stretch>
            </p:blipFill>
            <p:spPr>
              <a:xfrm rot="1034466">
                <a:off x="7559912" y="1296412"/>
                <a:ext cx="480851" cy="184153"/>
              </a:xfrm>
              <a:prstGeom prst="rect">
                <a:avLst/>
              </a:prstGeom>
              <a:noFill/>
              <a:ln>
                <a:noFill/>
              </a:ln>
            </p:spPr>
          </p:pic>
        </p:grpSp>
        <p:pic>
          <p:nvPicPr>
            <p:cNvPr id="1043" name="Google Shape;1043;p47"/>
            <p:cNvPicPr preferRelativeResize="0"/>
            <p:nvPr/>
          </p:nvPicPr>
          <p:blipFill>
            <a:blip r:embed="rId4">
              <a:alphaModFix/>
            </a:blip>
            <a:stretch>
              <a:fillRect/>
            </a:stretch>
          </p:blipFill>
          <p:spPr>
            <a:xfrm rot="-6024086">
              <a:off x="958625" y="579389"/>
              <a:ext cx="616825" cy="236225"/>
            </a:xfrm>
            <a:prstGeom prst="rect">
              <a:avLst/>
            </a:prstGeom>
            <a:noFill/>
            <a:ln>
              <a:noFill/>
            </a:ln>
          </p:spPr>
        </p:pic>
      </p:grpSp>
      <p:sp>
        <p:nvSpPr>
          <p:cNvPr id="1044" name="Google Shape;1044;p47"/>
          <p:cNvSpPr/>
          <p:nvPr/>
        </p:nvSpPr>
        <p:spPr>
          <a:xfrm>
            <a:off x="-432550" y="3665761"/>
            <a:ext cx="2632116" cy="1289681"/>
          </a:xfrm>
          <a:custGeom>
            <a:rect b="b" l="l" r="r" t="t"/>
            <a:pathLst>
              <a:path extrusionOk="0" h="41389" w="84471">
                <a:moveTo>
                  <a:pt x="21570" y="0"/>
                </a:moveTo>
                <a:cubicBezTo>
                  <a:pt x="20784" y="0"/>
                  <a:pt x="20140" y="124"/>
                  <a:pt x="19697" y="385"/>
                </a:cubicBezTo>
                <a:cubicBezTo>
                  <a:pt x="16931" y="1996"/>
                  <a:pt x="20639" y="8409"/>
                  <a:pt x="23496" y="10567"/>
                </a:cubicBezTo>
                <a:cubicBezTo>
                  <a:pt x="22212" y="10196"/>
                  <a:pt x="20831" y="10033"/>
                  <a:pt x="19501" y="10033"/>
                </a:cubicBezTo>
                <a:cubicBezTo>
                  <a:pt x="15606" y="10033"/>
                  <a:pt x="12148" y="11428"/>
                  <a:pt x="12827" y="13060"/>
                </a:cubicBezTo>
                <a:cubicBezTo>
                  <a:pt x="12730" y="13056"/>
                  <a:pt x="12633" y="13055"/>
                  <a:pt x="12537" y="13055"/>
                </a:cubicBezTo>
                <a:cubicBezTo>
                  <a:pt x="8365" y="13055"/>
                  <a:pt x="5222" y="16217"/>
                  <a:pt x="4925" y="17376"/>
                </a:cubicBezTo>
                <a:cubicBezTo>
                  <a:pt x="4590" y="18683"/>
                  <a:pt x="6718" y="21115"/>
                  <a:pt x="10882" y="21874"/>
                </a:cubicBezTo>
                <a:cubicBezTo>
                  <a:pt x="6171" y="22087"/>
                  <a:pt x="0" y="25400"/>
                  <a:pt x="3222" y="26920"/>
                </a:cubicBezTo>
                <a:cubicBezTo>
                  <a:pt x="2098" y="27042"/>
                  <a:pt x="1003" y="27346"/>
                  <a:pt x="122" y="27710"/>
                </a:cubicBezTo>
                <a:lnTo>
                  <a:pt x="122" y="41388"/>
                </a:lnTo>
                <a:lnTo>
                  <a:pt x="80853" y="41388"/>
                </a:lnTo>
                <a:cubicBezTo>
                  <a:pt x="82525" y="40537"/>
                  <a:pt x="84470" y="35431"/>
                  <a:pt x="83893" y="34732"/>
                </a:cubicBezTo>
                <a:cubicBezTo>
                  <a:pt x="83807" y="34629"/>
                  <a:pt x="83627" y="34582"/>
                  <a:pt x="83376" y="34582"/>
                </a:cubicBezTo>
                <a:cubicBezTo>
                  <a:pt x="81920" y="34582"/>
                  <a:pt x="78065" y="36154"/>
                  <a:pt x="76354" y="37528"/>
                </a:cubicBezTo>
                <a:cubicBezTo>
                  <a:pt x="77141" y="34836"/>
                  <a:pt x="76693" y="31722"/>
                  <a:pt x="75910" y="31722"/>
                </a:cubicBezTo>
                <a:cubicBezTo>
                  <a:pt x="75906" y="31722"/>
                  <a:pt x="75902" y="31722"/>
                  <a:pt x="75898" y="31723"/>
                </a:cubicBezTo>
                <a:cubicBezTo>
                  <a:pt x="75078" y="31753"/>
                  <a:pt x="73649" y="34732"/>
                  <a:pt x="73649" y="34732"/>
                </a:cubicBezTo>
                <a:cubicBezTo>
                  <a:pt x="73201" y="30966"/>
                  <a:pt x="68550" y="24026"/>
                  <a:pt x="67037" y="24026"/>
                </a:cubicBezTo>
                <a:cubicBezTo>
                  <a:pt x="67011" y="24026"/>
                  <a:pt x="66986" y="24028"/>
                  <a:pt x="66962" y="24033"/>
                </a:cubicBezTo>
                <a:cubicBezTo>
                  <a:pt x="65534" y="24306"/>
                  <a:pt x="64682" y="27771"/>
                  <a:pt x="64682" y="27771"/>
                </a:cubicBezTo>
                <a:cubicBezTo>
                  <a:pt x="64312" y="25363"/>
                  <a:pt x="61612" y="22760"/>
                  <a:pt x="59500" y="22760"/>
                </a:cubicBezTo>
                <a:cubicBezTo>
                  <a:pt x="58841" y="22760"/>
                  <a:pt x="58238" y="23014"/>
                  <a:pt x="57783" y="23607"/>
                </a:cubicBezTo>
                <a:cubicBezTo>
                  <a:pt x="58068" y="17848"/>
                  <a:pt x="54769" y="12810"/>
                  <a:pt x="53356" y="12810"/>
                </a:cubicBezTo>
                <a:cubicBezTo>
                  <a:pt x="53262" y="12810"/>
                  <a:pt x="53177" y="12832"/>
                  <a:pt x="53102" y="12877"/>
                </a:cubicBezTo>
                <a:cubicBezTo>
                  <a:pt x="51916" y="13607"/>
                  <a:pt x="51916" y="16342"/>
                  <a:pt x="52038" y="18136"/>
                </a:cubicBezTo>
                <a:cubicBezTo>
                  <a:pt x="51781" y="15106"/>
                  <a:pt x="50422" y="13958"/>
                  <a:pt x="48845" y="13958"/>
                </a:cubicBezTo>
                <a:cubicBezTo>
                  <a:pt x="48745" y="13958"/>
                  <a:pt x="48644" y="13963"/>
                  <a:pt x="48542" y="13972"/>
                </a:cubicBezTo>
                <a:cubicBezTo>
                  <a:pt x="47704" y="9209"/>
                  <a:pt x="41257" y="4181"/>
                  <a:pt x="38800" y="4181"/>
                </a:cubicBezTo>
                <a:cubicBezTo>
                  <a:pt x="38764" y="4181"/>
                  <a:pt x="38729" y="4182"/>
                  <a:pt x="38694" y="4184"/>
                </a:cubicBezTo>
                <a:cubicBezTo>
                  <a:pt x="36293" y="4336"/>
                  <a:pt x="36870" y="8075"/>
                  <a:pt x="36870" y="8075"/>
                </a:cubicBezTo>
                <a:cubicBezTo>
                  <a:pt x="33483" y="3312"/>
                  <a:pt x="25634" y="0"/>
                  <a:pt x="21570" y="0"/>
                </a:cubicBez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5" name="Google Shape;1045;p47"/>
          <p:cNvGrpSpPr/>
          <p:nvPr/>
        </p:nvGrpSpPr>
        <p:grpSpPr>
          <a:xfrm>
            <a:off x="7877525" y="64650"/>
            <a:ext cx="1908875" cy="1847950"/>
            <a:chOff x="1447050" y="477525"/>
            <a:chExt cx="1908875" cy="1847950"/>
          </a:xfrm>
        </p:grpSpPr>
        <p:sp>
          <p:nvSpPr>
            <p:cNvPr id="1046" name="Google Shape;1046;p47"/>
            <p:cNvSpPr/>
            <p:nvPr/>
          </p:nvSpPr>
          <p:spPr>
            <a:xfrm>
              <a:off x="2220100" y="821025"/>
              <a:ext cx="726375" cy="1004075"/>
            </a:xfrm>
            <a:custGeom>
              <a:rect b="b" l="l" r="r" t="t"/>
              <a:pathLst>
                <a:path extrusionOk="0" h="40163" w="29055">
                  <a:moveTo>
                    <a:pt x="1101" y="1"/>
                  </a:moveTo>
                  <a:lnTo>
                    <a:pt x="0" y="6105"/>
                  </a:lnTo>
                  <a:lnTo>
                    <a:pt x="3336" y="12376"/>
                  </a:lnTo>
                  <a:lnTo>
                    <a:pt x="11342" y="15779"/>
                  </a:lnTo>
                  <a:lnTo>
                    <a:pt x="11342" y="22250"/>
                  </a:lnTo>
                  <a:lnTo>
                    <a:pt x="17146" y="29522"/>
                  </a:lnTo>
                  <a:lnTo>
                    <a:pt x="21816" y="30723"/>
                  </a:lnTo>
                  <a:lnTo>
                    <a:pt x="24084" y="35026"/>
                  </a:lnTo>
                  <a:lnTo>
                    <a:pt x="27220" y="37094"/>
                  </a:lnTo>
                  <a:lnTo>
                    <a:pt x="28487" y="40163"/>
                  </a:lnTo>
                  <a:lnTo>
                    <a:pt x="29054" y="39929"/>
                  </a:lnTo>
                  <a:lnTo>
                    <a:pt x="27753" y="36694"/>
                  </a:lnTo>
                  <a:lnTo>
                    <a:pt x="24584" y="34592"/>
                  </a:lnTo>
                  <a:lnTo>
                    <a:pt x="22249" y="30189"/>
                  </a:lnTo>
                  <a:lnTo>
                    <a:pt x="17479" y="28988"/>
                  </a:lnTo>
                  <a:lnTo>
                    <a:pt x="11975" y="22016"/>
                  </a:lnTo>
                  <a:lnTo>
                    <a:pt x="11975" y="15378"/>
                  </a:lnTo>
                  <a:lnTo>
                    <a:pt x="3769" y="11876"/>
                  </a:lnTo>
                  <a:lnTo>
                    <a:pt x="667" y="6005"/>
                  </a:lnTo>
                  <a:lnTo>
                    <a:pt x="1701" y="101"/>
                  </a:lnTo>
                  <a:lnTo>
                    <a:pt x="110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7"/>
            <p:cNvSpPr/>
            <p:nvPr/>
          </p:nvSpPr>
          <p:spPr>
            <a:xfrm>
              <a:off x="2207575" y="1370600"/>
              <a:ext cx="311075" cy="954875"/>
            </a:xfrm>
            <a:custGeom>
              <a:rect b="b" l="l" r="r" t="t"/>
              <a:pathLst>
                <a:path extrusionOk="0" h="38195" w="12443">
                  <a:moveTo>
                    <a:pt x="11876" y="0"/>
                  </a:moveTo>
                  <a:lnTo>
                    <a:pt x="8173" y="7105"/>
                  </a:lnTo>
                  <a:lnTo>
                    <a:pt x="9975" y="10608"/>
                  </a:lnTo>
                  <a:lnTo>
                    <a:pt x="2402" y="17946"/>
                  </a:lnTo>
                  <a:lnTo>
                    <a:pt x="2402" y="21349"/>
                  </a:lnTo>
                  <a:lnTo>
                    <a:pt x="1" y="25385"/>
                  </a:lnTo>
                  <a:lnTo>
                    <a:pt x="2736" y="31456"/>
                  </a:lnTo>
                  <a:lnTo>
                    <a:pt x="2402" y="33591"/>
                  </a:lnTo>
                  <a:lnTo>
                    <a:pt x="3537" y="36093"/>
                  </a:lnTo>
                  <a:lnTo>
                    <a:pt x="1569" y="37694"/>
                  </a:lnTo>
                  <a:lnTo>
                    <a:pt x="1969" y="38194"/>
                  </a:lnTo>
                  <a:lnTo>
                    <a:pt x="4304" y="36259"/>
                  </a:lnTo>
                  <a:lnTo>
                    <a:pt x="3070" y="33491"/>
                  </a:lnTo>
                  <a:lnTo>
                    <a:pt x="3370" y="31389"/>
                  </a:lnTo>
                  <a:lnTo>
                    <a:pt x="701" y="25418"/>
                  </a:lnTo>
                  <a:lnTo>
                    <a:pt x="3036" y="21515"/>
                  </a:lnTo>
                  <a:lnTo>
                    <a:pt x="3036" y="18213"/>
                  </a:lnTo>
                  <a:lnTo>
                    <a:pt x="10742" y="10741"/>
                  </a:lnTo>
                  <a:lnTo>
                    <a:pt x="8874" y="7105"/>
                  </a:lnTo>
                  <a:lnTo>
                    <a:pt x="12443" y="300"/>
                  </a:lnTo>
                  <a:lnTo>
                    <a:pt x="1187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7"/>
            <p:cNvSpPr/>
            <p:nvPr/>
          </p:nvSpPr>
          <p:spPr>
            <a:xfrm>
              <a:off x="1973250" y="1816750"/>
              <a:ext cx="307750" cy="316075"/>
            </a:xfrm>
            <a:custGeom>
              <a:rect b="b" l="l" r="r" t="t"/>
              <a:pathLst>
                <a:path extrusionOk="0" h="12643" w="12310">
                  <a:moveTo>
                    <a:pt x="11909" y="0"/>
                  </a:moveTo>
                  <a:lnTo>
                    <a:pt x="7739" y="3636"/>
                  </a:lnTo>
                  <a:lnTo>
                    <a:pt x="1702" y="5638"/>
                  </a:lnTo>
                  <a:lnTo>
                    <a:pt x="1702" y="9507"/>
                  </a:lnTo>
                  <a:lnTo>
                    <a:pt x="0" y="12309"/>
                  </a:lnTo>
                  <a:lnTo>
                    <a:pt x="534" y="12643"/>
                  </a:lnTo>
                  <a:lnTo>
                    <a:pt x="2302" y="9674"/>
                  </a:lnTo>
                  <a:lnTo>
                    <a:pt x="2302" y="6105"/>
                  </a:lnTo>
                  <a:lnTo>
                    <a:pt x="8073" y="4203"/>
                  </a:lnTo>
                  <a:lnTo>
                    <a:pt x="12309" y="467"/>
                  </a:lnTo>
                  <a:lnTo>
                    <a:pt x="1190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7"/>
            <p:cNvSpPr/>
            <p:nvPr/>
          </p:nvSpPr>
          <p:spPr>
            <a:xfrm>
              <a:off x="2458600" y="1637450"/>
              <a:ext cx="148450" cy="495375"/>
            </a:xfrm>
            <a:custGeom>
              <a:rect b="b" l="l" r="r" t="t"/>
              <a:pathLst>
                <a:path extrusionOk="0" h="19815" w="5938">
                  <a:moveTo>
                    <a:pt x="0" y="0"/>
                  </a:moveTo>
                  <a:lnTo>
                    <a:pt x="0" y="7939"/>
                  </a:lnTo>
                  <a:lnTo>
                    <a:pt x="5237" y="12409"/>
                  </a:lnTo>
                  <a:lnTo>
                    <a:pt x="4070" y="17947"/>
                  </a:lnTo>
                  <a:lnTo>
                    <a:pt x="5337" y="19815"/>
                  </a:lnTo>
                  <a:lnTo>
                    <a:pt x="5838" y="19481"/>
                  </a:lnTo>
                  <a:lnTo>
                    <a:pt x="4737" y="17813"/>
                  </a:lnTo>
                  <a:lnTo>
                    <a:pt x="5938" y="12176"/>
                  </a:lnTo>
                  <a:lnTo>
                    <a:pt x="601" y="7639"/>
                  </a:lnTo>
                  <a:lnTo>
                    <a:pt x="60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7"/>
            <p:cNvSpPr/>
            <p:nvPr/>
          </p:nvSpPr>
          <p:spPr>
            <a:xfrm>
              <a:off x="2591200" y="1941000"/>
              <a:ext cx="129275" cy="147625"/>
            </a:xfrm>
            <a:custGeom>
              <a:rect b="b" l="l" r="r" t="t"/>
              <a:pathLst>
                <a:path extrusionOk="0" h="5905" w="5171">
                  <a:moveTo>
                    <a:pt x="567" y="0"/>
                  </a:moveTo>
                  <a:lnTo>
                    <a:pt x="0" y="267"/>
                  </a:lnTo>
                  <a:lnTo>
                    <a:pt x="1101" y="2769"/>
                  </a:lnTo>
                  <a:lnTo>
                    <a:pt x="2402" y="3403"/>
                  </a:lnTo>
                  <a:lnTo>
                    <a:pt x="3169" y="5304"/>
                  </a:lnTo>
                  <a:lnTo>
                    <a:pt x="4970" y="5905"/>
                  </a:lnTo>
                  <a:lnTo>
                    <a:pt x="5170" y="5304"/>
                  </a:lnTo>
                  <a:lnTo>
                    <a:pt x="3636" y="4804"/>
                  </a:lnTo>
                  <a:lnTo>
                    <a:pt x="2902" y="2969"/>
                  </a:lnTo>
                  <a:lnTo>
                    <a:pt x="1601" y="2335"/>
                  </a:lnTo>
                  <a:lnTo>
                    <a:pt x="5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7"/>
            <p:cNvSpPr/>
            <p:nvPr/>
          </p:nvSpPr>
          <p:spPr>
            <a:xfrm>
              <a:off x="2393550" y="1826750"/>
              <a:ext cx="78400" cy="266050"/>
            </a:xfrm>
            <a:custGeom>
              <a:rect b="b" l="l" r="r" t="t"/>
              <a:pathLst>
                <a:path extrusionOk="0" h="10642" w="3136">
                  <a:moveTo>
                    <a:pt x="2669" y="0"/>
                  </a:moveTo>
                  <a:lnTo>
                    <a:pt x="0" y="2769"/>
                  </a:lnTo>
                  <a:lnTo>
                    <a:pt x="1268" y="6972"/>
                  </a:lnTo>
                  <a:lnTo>
                    <a:pt x="501" y="8206"/>
                  </a:lnTo>
                  <a:lnTo>
                    <a:pt x="834" y="9441"/>
                  </a:lnTo>
                  <a:lnTo>
                    <a:pt x="634" y="10541"/>
                  </a:lnTo>
                  <a:lnTo>
                    <a:pt x="1235" y="10641"/>
                  </a:lnTo>
                  <a:lnTo>
                    <a:pt x="1468" y="9407"/>
                  </a:lnTo>
                  <a:lnTo>
                    <a:pt x="1168" y="8306"/>
                  </a:lnTo>
                  <a:lnTo>
                    <a:pt x="1968" y="7072"/>
                  </a:lnTo>
                  <a:lnTo>
                    <a:pt x="701" y="2936"/>
                  </a:lnTo>
                  <a:lnTo>
                    <a:pt x="3136" y="434"/>
                  </a:lnTo>
                  <a:lnTo>
                    <a:pt x="266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7"/>
            <p:cNvSpPr/>
            <p:nvPr/>
          </p:nvSpPr>
          <p:spPr>
            <a:xfrm>
              <a:off x="2066650" y="1088725"/>
              <a:ext cx="165150" cy="566250"/>
            </a:xfrm>
            <a:custGeom>
              <a:rect b="b" l="l" r="r" t="t"/>
              <a:pathLst>
                <a:path extrusionOk="0" h="22650" w="6606">
                  <a:moveTo>
                    <a:pt x="5971" y="0"/>
                  </a:moveTo>
                  <a:lnTo>
                    <a:pt x="5338" y="34"/>
                  </a:lnTo>
                  <a:lnTo>
                    <a:pt x="5938" y="7839"/>
                  </a:lnTo>
                  <a:lnTo>
                    <a:pt x="0" y="12776"/>
                  </a:lnTo>
                  <a:lnTo>
                    <a:pt x="1635" y="19648"/>
                  </a:lnTo>
                  <a:lnTo>
                    <a:pt x="367" y="22383"/>
                  </a:lnTo>
                  <a:lnTo>
                    <a:pt x="934" y="22650"/>
                  </a:lnTo>
                  <a:lnTo>
                    <a:pt x="2302" y="19714"/>
                  </a:lnTo>
                  <a:lnTo>
                    <a:pt x="701" y="13010"/>
                  </a:lnTo>
                  <a:lnTo>
                    <a:pt x="6605" y="8140"/>
                  </a:lnTo>
                  <a:lnTo>
                    <a:pt x="59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7"/>
            <p:cNvSpPr/>
            <p:nvPr/>
          </p:nvSpPr>
          <p:spPr>
            <a:xfrm>
              <a:off x="1861500" y="1403950"/>
              <a:ext cx="217675" cy="276050"/>
            </a:xfrm>
            <a:custGeom>
              <a:rect b="b" l="l" r="r" t="t"/>
              <a:pathLst>
                <a:path extrusionOk="0" h="11042" w="8707">
                  <a:moveTo>
                    <a:pt x="8440" y="0"/>
                  </a:moveTo>
                  <a:lnTo>
                    <a:pt x="3636" y="2235"/>
                  </a:lnTo>
                  <a:lnTo>
                    <a:pt x="3203" y="4203"/>
                  </a:lnTo>
                  <a:lnTo>
                    <a:pt x="1735" y="5738"/>
                  </a:lnTo>
                  <a:lnTo>
                    <a:pt x="2602" y="7105"/>
                  </a:lnTo>
                  <a:lnTo>
                    <a:pt x="1" y="10675"/>
                  </a:lnTo>
                  <a:lnTo>
                    <a:pt x="501" y="11042"/>
                  </a:lnTo>
                  <a:lnTo>
                    <a:pt x="3370" y="7139"/>
                  </a:lnTo>
                  <a:lnTo>
                    <a:pt x="2502" y="5805"/>
                  </a:lnTo>
                  <a:lnTo>
                    <a:pt x="3770" y="4504"/>
                  </a:lnTo>
                  <a:lnTo>
                    <a:pt x="4170" y="2669"/>
                  </a:lnTo>
                  <a:lnTo>
                    <a:pt x="8707" y="567"/>
                  </a:lnTo>
                  <a:lnTo>
                    <a:pt x="84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7"/>
            <p:cNvSpPr/>
            <p:nvPr/>
          </p:nvSpPr>
          <p:spPr>
            <a:xfrm>
              <a:off x="1916550" y="1581575"/>
              <a:ext cx="36700" cy="232700"/>
            </a:xfrm>
            <a:custGeom>
              <a:rect b="b" l="l" r="r" t="t"/>
              <a:pathLst>
                <a:path extrusionOk="0" h="9308" w="1468">
                  <a:moveTo>
                    <a:pt x="1101" y="0"/>
                  </a:moveTo>
                  <a:lnTo>
                    <a:pt x="467" y="34"/>
                  </a:lnTo>
                  <a:lnTo>
                    <a:pt x="801" y="5671"/>
                  </a:lnTo>
                  <a:lnTo>
                    <a:pt x="0" y="6672"/>
                  </a:lnTo>
                  <a:lnTo>
                    <a:pt x="834" y="9307"/>
                  </a:lnTo>
                  <a:lnTo>
                    <a:pt x="1434" y="9107"/>
                  </a:lnTo>
                  <a:lnTo>
                    <a:pt x="701" y="6805"/>
                  </a:lnTo>
                  <a:lnTo>
                    <a:pt x="1468" y="5905"/>
                  </a:lnTo>
                  <a:lnTo>
                    <a:pt x="110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7"/>
            <p:cNvSpPr/>
            <p:nvPr/>
          </p:nvSpPr>
          <p:spPr>
            <a:xfrm>
              <a:off x="2249275" y="816850"/>
              <a:ext cx="567100" cy="462875"/>
            </a:xfrm>
            <a:custGeom>
              <a:rect b="b" l="l" r="r" t="t"/>
              <a:pathLst>
                <a:path extrusionOk="0" h="18515" w="22684">
                  <a:moveTo>
                    <a:pt x="468" y="1"/>
                  </a:moveTo>
                  <a:lnTo>
                    <a:pt x="1" y="435"/>
                  </a:lnTo>
                  <a:lnTo>
                    <a:pt x="4404" y="5471"/>
                  </a:lnTo>
                  <a:lnTo>
                    <a:pt x="8940" y="6906"/>
                  </a:lnTo>
                  <a:lnTo>
                    <a:pt x="11109" y="9941"/>
                  </a:lnTo>
                  <a:lnTo>
                    <a:pt x="19014" y="12510"/>
                  </a:lnTo>
                  <a:lnTo>
                    <a:pt x="19014" y="16813"/>
                  </a:lnTo>
                  <a:lnTo>
                    <a:pt x="22417" y="18514"/>
                  </a:lnTo>
                  <a:lnTo>
                    <a:pt x="22683" y="17947"/>
                  </a:lnTo>
                  <a:lnTo>
                    <a:pt x="19648" y="16446"/>
                  </a:lnTo>
                  <a:lnTo>
                    <a:pt x="19648" y="12076"/>
                  </a:lnTo>
                  <a:lnTo>
                    <a:pt x="11509" y="9408"/>
                  </a:lnTo>
                  <a:lnTo>
                    <a:pt x="9307" y="6372"/>
                  </a:lnTo>
                  <a:lnTo>
                    <a:pt x="4771" y="4904"/>
                  </a:lnTo>
                  <a:lnTo>
                    <a:pt x="4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7"/>
            <p:cNvSpPr/>
            <p:nvPr/>
          </p:nvSpPr>
          <p:spPr>
            <a:xfrm>
              <a:off x="2686250" y="1227150"/>
              <a:ext cx="55075" cy="221850"/>
            </a:xfrm>
            <a:custGeom>
              <a:rect b="b" l="l" r="r" t="t"/>
              <a:pathLst>
                <a:path extrusionOk="0" h="8874" w="2203">
                  <a:moveTo>
                    <a:pt x="1635" y="1"/>
                  </a:moveTo>
                  <a:lnTo>
                    <a:pt x="434" y="1101"/>
                  </a:lnTo>
                  <a:lnTo>
                    <a:pt x="1001" y="3170"/>
                  </a:lnTo>
                  <a:lnTo>
                    <a:pt x="1" y="6172"/>
                  </a:lnTo>
                  <a:lnTo>
                    <a:pt x="1502" y="8040"/>
                  </a:lnTo>
                  <a:lnTo>
                    <a:pt x="1335" y="8707"/>
                  </a:lnTo>
                  <a:lnTo>
                    <a:pt x="1935" y="8874"/>
                  </a:lnTo>
                  <a:lnTo>
                    <a:pt x="2202" y="7906"/>
                  </a:lnTo>
                  <a:lnTo>
                    <a:pt x="701" y="6038"/>
                  </a:lnTo>
                  <a:lnTo>
                    <a:pt x="1635" y="3203"/>
                  </a:lnTo>
                  <a:lnTo>
                    <a:pt x="1135" y="1302"/>
                  </a:lnTo>
                  <a:lnTo>
                    <a:pt x="2069" y="434"/>
                  </a:lnTo>
                  <a:lnTo>
                    <a:pt x="163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7"/>
            <p:cNvSpPr/>
            <p:nvPr/>
          </p:nvSpPr>
          <p:spPr>
            <a:xfrm>
              <a:off x="2723775" y="1579075"/>
              <a:ext cx="55075" cy="378625"/>
            </a:xfrm>
            <a:custGeom>
              <a:rect b="b" l="l" r="r" t="t"/>
              <a:pathLst>
                <a:path extrusionOk="0" h="15145" w="2203">
                  <a:moveTo>
                    <a:pt x="1602" y="0"/>
                  </a:moveTo>
                  <a:lnTo>
                    <a:pt x="1" y="3269"/>
                  </a:lnTo>
                  <a:lnTo>
                    <a:pt x="1202" y="6105"/>
                  </a:lnTo>
                  <a:lnTo>
                    <a:pt x="1" y="8673"/>
                  </a:lnTo>
                  <a:lnTo>
                    <a:pt x="835" y="9841"/>
                  </a:lnTo>
                  <a:lnTo>
                    <a:pt x="1569" y="15145"/>
                  </a:lnTo>
                  <a:lnTo>
                    <a:pt x="2202" y="15045"/>
                  </a:lnTo>
                  <a:lnTo>
                    <a:pt x="1435" y="9607"/>
                  </a:lnTo>
                  <a:lnTo>
                    <a:pt x="701" y="8607"/>
                  </a:lnTo>
                  <a:lnTo>
                    <a:pt x="1869" y="6138"/>
                  </a:lnTo>
                  <a:lnTo>
                    <a:pt x="701" y="3303"/>
                  </a:lnTo>
                  <a:lnTo>
                    <a:pt x="2169" y="267"/>
                  </a:lnTo>
                  <a:lnTo>
                    <a:pt x="160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7"/>
            <p:cNvSpPr/>
            <p:nvPr/>
          </p:nvSpPr>
          <p:spPr>
            <a:xfrm>
              <a:off x="1638850" y="970300"/>
              <a:ext cx="374450" cy="584625"/>
            </a:xfrm>
            <a:custGeom>
              <a:rect b="b" l="l" r="r" t="t"/>
              <a:pathLst>
                <a:path extrusionOk="0" h="23385" w="14978">
                  <a:moveTo>
                    <a:pt x="14377" y="1"/>
                  </a:moveTo>
                  <a:lnTo>
                    <a:pt x="12309" y="8273"/>
                  </a:lnTo>
                  <a:lnTo>
                    <a:pt x="9140" y="11209"/>
                  </a:lnTo>
                  <a:lnTo>
                    <a:pt x="8773" y="15212"/>
                  </a:lnTo>
                  <a:lnTo>
                    <a:pt x="934" y="21249"/>
                  </a:lnTo>
                  <a:lnTo>
                    <a:pt x="901" y="21316"/>
                  </a:lnTo>
                  <a:lnTo>
                    <a:pt x="0" y="23084"/>
                  </a:lnTo>
                  <a:lnTo>
                    <a:pt x="567" y="23384"/>
                  </a:lnTo>
                  <a:lnTo>
                    <a:pt x="1368" y="21716"/>
                  </a:lnTo>
                  <a:lnTo>
                    <a:pt x="9374" y="15545"/>
                  </a:lnTo>
                  <a:lnTo>
                    <a:pt x="9740" y="11509"/>
                  </a:lnTo>
                  <a:lnTo>
                    <a:pt x="12876" y="8607"/>
                  </a:lnTo>
                  <a:lnTo>
                    <a:pt x="14978" y="134"/>
                  </a:lnTo>
                  <a:lnTo>
                    <a:pt x="143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7"/>
            <p:cNvSpPr/>
            <p:nvPr/>
          </p:nvSpPr>
          <p:spPr>
            <a:xfrm>
              <a:off x="1663850" y="1247175"/>
              <a:ext cx="214350" cy="164300"/>
            </a:xfrm>
            <a:custGeom>
              <a:rect b="b" l="l" r="r" t="t"/>
              <a:pathLst>
                <a:path extrusionOk="0" h="6572" w="8574">
                  <a:moveTo>
                    <a:pt x="8307" y="0"/>
                  </a:moveTo>
                  <a:lnTo>
                    <a:pt x="4104" y="1868"/>
                  </a:lnTo>
                  <a:lnTo>
                    <a:pt x="3737" y="2902"/>
                  </a:lnTo>
                  <a:lnTo>
                    <a:pt x="1402" y="4070"/>
                  </a:lnTo>
                  <a:lnTo>
                    <a:pt x="1402" y="4937"/>
                  </a:lnTo>
                  <a:lnTo>
                    <a:pt x="1" y="6105"/>
                  </a:lnTo>
                  <a:lnTo>
                    <a:pt x="401" y="6572"/>
                  </a:lnTo>
                  <a:lnTo>
                    <a:pt x="2036" y="5237"/>
                  </a:lnTo>
                  <a:lnTo>
                    <a:pt x="2036" y="4437"/>
                  </a:lnTo>
                  <a:lnTo>
                    <a:pt x="4271" y="3336"/>
                  </a:lnTo>
                  <a:lnTo>
                    <a:pt x="4604" y="2335"/>
                  </a:lnTo>
                  <a:lnTo>
                    <a:pt x="8574" y="567"/>
                  </a:lnTo>
                  <a:lnTo>
                    <a:pt x="830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7"/>
            <p:cNvSpPr/>
            <p:nvPr/>
          </p:nvSpPr>
          <p:spPr>
            <a:xfrm>
              <a:off x="1653025" y="1504850"/>
              <a:ext cx="49225" cy="221025"/>
            </a:xfrm>
            <a:custGeom>
              <a:rect b="b" l="l" r="r" t="t"/>
              <a:pathLst>
                <a:path extrusionOk="0" h="8841" w="1969">
                  <a:moveTo>
                    <a:pt x="834" y="1"/>
                  </a:moveTo>
                  <a:lnTo>
                    <a:pt x="267" y="267"/>
                  </a:lnTo>
                  <a:lnTo>
                    <a:pt x="1268" y="2369"/>
                  </a:lnTo>
                  <a:lnTo>
                    <a:pt x="234" y="4504"/>
                  </a:lnTo>
                  <a:lnTo>
                    <a:pt x="734" y="5605"/>
                  </a:lnTo>
                  <a:lnTo>
                    <a:pt x="34" y="7506"/>
                  </a:lnTo>
                  <a:lnTo>
                    <a:pt x="0" y="8840"/>
                  </a:lnTo>
                  <a:lnTo>
                    <a:pt x="634" y="8840"/>
                  </a:lnTo>
                  <a:lnTo>
                    <a:pt x="634" y="7673"/>
                  </a:lnTo>
                  <a:lnTo>
                    <a:pt x="1435" y="5571"/>
                  </a:lnTo>
                  <a:lnTo>
                    <a:pt x="901" y="4504"/>
                  </a:lnTo>
                  <a:lnTo>
                    <a:pt x="1968" y="2369"/>
                  </a:lnTo>
                  <a:lnTo>
                    <a:pt x="8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7"/>
            <p:cNvSpPr/>
            <p:nvPr/>
          </p:nvSpPr>
          <p:spPr>
            <a:xfrm>
              <a:off x="2604525" y="1654950"/>
              <a:ext cx="132625" cy="170150"/>
            </a:xfrm>
            <a:custGeom>
              <a:rect b="b" l="l" r="r" t="t"/>
              <a:pathLst>
                <a:path extrusionOk="0" h="6806" w="5305">
                  <a:moveTo>
                    <a:pt x="4938" y="1"/>
                  </a:moveTo>
                  <a:lnTo>
                    <a:pt x="1769" y="2102"/>
                  </a:lnTo>
                  <a:lnTo>
                    <a:pt x="2069" y="3003"/>
                  </a:lnTo>
                  <a:lnTo>
                    <a:pt x="1" y="4971"/>
                  </a:lnTo>
                  <a:lnTo>
                    <a:pt x="635" y="6806"/>
                  </a:lnTo>
                  <a:lnTo>
                    <a:pt x="1235" y="6572"/>
                  </a:lnTo>
                  <a:lnTo>
                    <a:pt x="735" y="5138"/>
                  </a:lnTo>
                  <a:lnTo>
                    <a:pt x="2803" y="3170"/>
                  </a:lnTo>
                  <a:lnTo>
                    <a:pt x="2503" y="2369"/>
                  </a:lnTo>
                  <a:lnTo>
                    <a:pt x="5305" y="501"/>
                  </a:lnTo>
                  <a:lnTo>
                    <a:pt x="493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7"/>
            <p:cNvSpPr/>
            <p:nvPr/>
          </p:nvSpPr>
          <p:spPr>
            <a:xfrm>
              <a:off x="2747125" y="1815900"/>
              <a:ext cx="169325" cy="216850"/>
            </a:xfrm>
            <a:custGeom>
              <a:rect b="b" l="l" r="r" t="t"/>
              <a:pathLst>
                <a:path extrusionOk="0" h="8674" w="6773">
                  <a:moveTo>
                    <a:pt x="368" y="1"/>
                  </a:moveTo>
                  <a:lnTo>
                    <a:pt x="1" y="501"/>
                  </a:lnTo>
                  <a:lnTo>
                    <a:pt x="1735" y="1769"/>
                  </a:lnTo>
                  <a:lnTo>
                    <a:pt x="2870" y="3904"/>
                  </a:lnTo>
                  <a:lnTo>
                    <a:pt x="4871" y="5305"/>
                  </a:lnTo>
                  <a:lnTo>
                    <a:pt x="4871" y="7206"/>
                  </a:lnTo>
                  <a:lnTo>
                    <a:pt x="6339" y="8674"/>
                  </a:lnTo>
                  <a:lnTo>
                    <a:pt x="6772" y="8240"/>
                  </a:lnTo>
                  <a:lnTo>
                    <a:pt x="5505" y="6973"/>
                  </a:lnTo>
                  <a:lnTo>
                    <a:pt x="5505" y="4971"/>
                  </a:lnTo>
                  <a:lnTo>
                    <a:pt x="3337" y="3470"/>
                  </a:lnTo>
                  <a:lnTo>
                    <a:pt x="2202" y="1335"/>
                  </a:lnTo>
                  <a:lnTo>
                    <a:pt x="3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7"/>
            <p:cNvSpPr/>
            <p:nvPr/>
          </p:nvSpPr>
          <p:spPr>
            <a:xfrm>
              <a:off x="2526975" y="1053700"/>
              <a:ext cx="95925" cy="346925"/>
            </a:xfrm>
            <a:custGeom>
              <a:rect b="b" l="l" r="r" t="t"/>
              <a:pathLst>
                <a:path extrusionOk="0" h="13877" w="3837">
                  <a:moveTo>
                    <a:pt x="434" y="0"/>
                  </a:moveTo>
                  <a:lnTo>
                    <a:pt x="1" y="434"/>
                  </a:lnTo>
                  <a:lnTo>
                    <a:pt x="2502" y="2902"/>
                  </a:lnTo>
                  <a:lnTo>
                    <a:pt x="2169" y="4103"/>
                  </a:lnTo>
                  <a:lnTo>
                    <a:pt x="3103" y="5171"/>
                  </a:lnTo>
                  <a:lnTo>
                    <a:pt x="2202" y="8006"/>
                  </a:lnTo>
                  <a:lnTo>
                    <a:pt x="2536" y="10508"/>
                  </a:lnTo>
                  <a:lnTo>
                    <a:pt x="3103" y="11409"/>
                  </a:lnTo>
                  <a:lnTo>
                    <a:pt x="1568" y="13510"/>
                  </a:lnTo>
                  <a:lnTo>
                    <a:pt x="2102" y="13877"/>
                  </a:lnTo>
                  <a:lnTo>
                    <a:pt x="3837" y="11442"/>
                  </a:lnTo>
                  <a:lnTo>
                    <a:pt x="3136" y="10308"/>
                  </a:lnTo>
                  <a:lnTo>
                    <a:pt x="2836" y="8073"/>
                  </a:lnTo>
                  <a:lnTo>
                    <a:pt x="3803" y="5037"/>
                  </a:lnTo>
                  <a:lnTo>
                    <a:pt x="2869" y="3937"/>
                  </a:lnTo>
                  <a:lnTo>
                    <a:pt x="3203" y="2736"/>
                  </a:lnTo>
                  <a:lnTo>
                    <a:pt x="4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7"/>
            <p:cNvSpPr/>
            <p:nvPr/>
          </p:nvSpPr>
          <p:spPr>
            <a:xfrm>
              <a:off x="2014950" y="1956850"/>
              <a:ext cx="80075" cy="301075"/>
            </a:xfrm>
            <a:custGeom>
              <a:rect b="b" l="l" r="r" t="t"/>
              <a:pathLst>
                <a:path extrusionOk="0" h="12043" w="3203">
                  <a:moveTo>
                    <a:pt x="534" y="0"/>
                  </a:moveTo>
                  <a:lnTo>
                    <a:pt x="0" y="334"/>
                  </a:lnTo>
                  <a:lnTo>
                    <a:pt x="2469" y="4137"/>
                  </a:lnTo>
                  <a:lnTo>
                    <a:pt x="1668" y="5738"/>
                  </a:lnTo>
                  <a:lnTo>
                    <a:pt x="2502" y="6705"/>
                  </a:lnTo>
                  <a:lnTo>
                    <a:pt x="2035" y="10074"/>
                  </a:lnTo>
                  <a:lnTo>
                    <a:pt x="2535" y="12042"/>
                  </a:lnTo>
                  <a:lnTo>
                    <a:pt x="3136" y="11875"/>
                  </a:lnTo>
                  <a:lnTo>
                    <a:pt x="2669" y="10041"/>
                  </a:lnTo>
                  <a:lnTo>
                    <a:pt x="3169" y="6538"/>
                  </a:lnTo>
                  <a:lnTo>
                    <a:pt x="2402" y="5638"/>
                  </a:lnTo>
                  <a:lnTo>
                    <a:pt x="3203" y="4103"/>
                  </a:lnTo>
                  <a:lnTo>
                    <a:pt x="5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7"/>
            <p:cNvSpPr/>
            <p:nvPr/>
          </p:nvSpPr>
          <p:spPr>
            <a:xfrm>
              <a:off x="1855675" y="2046900"/>
              <a:ext cx="172625" cy="155975"/>
            </a:xfrm>
            <a:custGeom>
              <a:rect b="b" l="l" r="r" t="t"/>
              <a:pathLst>
                <a:path extrusionOk="0" h="6239" w="6905">
                  <a:moveTo>
                    <a:pt x="6738" y="1"/>
                  </a:moveTo>
                  <a:lnTo>
                    <a:pt x="3369" y="1068"/>
                  </a:lnTo>
                  <a:lnTo>
                    <a:pt x="3069" y="1869"/>
                  </a:lnTo>
                  <a:lnTo>
                    <a:pt x="834" y="3370"/>
                  </a:lnTo>
                  <a:lnTo>
                    <a:pt x="0" y="3804"/>
                  </a:lnTo>
                  <a:lnTo>
                    <a:pt x="0" y="6239"/>
                  </a:lnTo>
                  <a:lnTo>
                    <a:pt x="634" y="6239"/>
                  </a:lnTo>
                  <a:lnTo>
                    <a:pt x="634" y="4170"/>
                  </a:lnTo>
                  <a:lnTo>
                    <a:pt x="1134" y="3904"/>
                  </a:lnTo>
                  <a:lnTo>
                    <a:pt x="3603" y="2269"/>
                  </a:lnTo>
                  <a:lnTo>
                    <a:pt x="3836" y="1569"/>
                  </a:lnTo>
                  <a:lnTo>
                    <a:pt x="6905" y="601"/>
                  </a:lnTo>
                  <a:lnTo>
                    <a:pt x="673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7"/>
            <p:cNvSpPr/>
            <p:nvPr/>
          </p:nvSpPr>
          <p:spPr>
            <a:xfrm>
              <a:off x="1447050" y="477525"/>
              <a:ext cx="1908875" cy="652075"/>
            </a:xfrm>
            <a:custGeom>
              <a:rect b="b" l="l" r="r" t="t"/>
              <a:pathLst>
                <a:path extrusionOk="0" h="26083" w="76355">
                  <a:moveTo>
                    <a:pt x="39546" y="0"/>
                  </a:moveTo>
                  <a:cubicBezTo>
                    <a:pt x="34895" y="0"/>
                    <a:pt x="30360" y="3498"/>
                    <a:pt x="31589" y="8103"/>
                  </a:cubicBezTo>
                  <a:cubicBezTo>
                    <a:pt x="30692" y="7715"/>
                    <a:pt x="29787" y="7539"/>
                    <a:pt x="28921" y="7539"/>
                  </a:cubicBezTo>
                  <a:cubicBezTo>
                    <a:pt x="25922" y="7539"/>
                    <a:pt x="23394" y="9648"/>
                    <a:pt x="23317" y="12340"/>
                  </a:cubicBezTo>
                  <a:cubicBezTo>
                    <a:pt x="21735" y="11629"/>
                    <a:pt x="20197" y="11312"/>
                    <a:pt x="18766" y="11312"/>
                  </a:cubicBezTo>
                  <a:cubicBezTo>
                    <a:pt x="13011" y="11312"/>
                    <a:pt x="8998" y="16431"/>
                    <a:pt x="10975" y="21613"/>
                  </a:cubicBezTo>
                  <a:cubicBezTo>
                    <a:pt x="10926" y="21613"/>
                    <a:pt x="10878" y="21612"/>
                    <a:pt x="10830" y="21612"/>
                  </a:cubicBezTo>
                  <a:cubicBezTo>
                    <a:pt x="4273" y="21612"/>
                    <a:pt x="0" y="26083"/>
                    <a:pt x="0" y="26083"/>
                  </a:cubicBezTo>
                  <a:lnTo>
                    <a:pt x="76355" y="26083"/>
                  </a:lnTo>
                  <a:cubicBezTo>
                    <a:pt x="74512" y="24061"/>
                    <a:pt x="71962" y="22079"/>
                    <a:pt x="69022" y="22079"/>
                  </a:cubicBezTo>
                  <a:cubicBezTo>
                    <a:pt x="68130" y="22079"/>
                    <a:pt x="67202" y="22261"/>
                    <a:pt x="66247" y="22680"/>
                  </a:cubicBezTo>
                  <a:cubicBezTo>
                    <a:pt x="67632" y="18840"/>
                    <a:pt x="64965" y="16391"/>
                    <a:pt x="62398" y="16391"/>
                  </a:cubicBezTo>
                  <a:cubicBezTo>
                    <a:pt x="61687" y="16391"/>
                    <a:pt x="60984" y="16579"/>
                    <a:pt x="60376" y="16976"/>
                  </a:cubicBezTo>
                  <a:cubicBezTo>
                    <a:pt x="61864" y="12335"/>
                    <a:pt x="58443" y="9212"/>
                    <a:pt x="54948" y="9212"/>
                  </a:cubicBezTo>
                  <a:cubicBezTo>
                    <a:pt x="53896" y="9212"/>
                    <a:pt x="52838" y="9495"/>
                    <a:pt x="51904" y="10105"/>
                  </a:cubicBezTo>
                  <a:cubicBezTo>
                    <a:pt x="53368" y="7510"/>
                    <a:pt x="51311" y="5588"/>
                    <a:pt x="49297" y="5588"/>
                  </a:cubicBezTo>
                  <a:cubicBezTo>
                    <a:pt x="48696" y="5588"/>
                    <a:pt x="48099" y="5759"/>
                    <a:pt x="47601" y="6135"/>
                  </a:cubicBezTo>
                  <a:cubicBezTo>
                    <a:pt x="46202" y="1761"/>
                    <a:pt x="42845" y="0"/>
                    <a:pt x="395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7"/>
            <p:cNvSpPr/>
            <p:nvPr/>
          </p:nvSpPr>
          <p:spPr>
            <a:xfrm>
              <a:off x="1720575" y="1012825"/>
              <a:ext cx="93425" cy="63400"/>
            </a:xfrm>
            <a:custGeom>
              <a:rect b="b" l="l" r="r" t="t"/>
              <a:pathLst>
                <a:path extrusionOk="0" h="2536" w="3737">
                  <a:moveTo>
                    <a:pt x="67" y="1"/>
                  </a:moveTo>
                  <a:lnTo>
                    <a:pt x="0" y="401"/>
                  </a:lnTo>
                  <a:cubicBezTo>
                    <a:pt x="34" y="401"/>
                    <a:pt x="2135" y="735"/>
                    <a:pt x="3403" y="2536"/>
                  </a:cubicBezTo>
                  <a:lnTo>
                    <a:pt x="3736" y="2302"/>
                  </a:lnTo>
                  <a:cubicBezTo>
                    <a:pt x="2402" y="368"/>
                    <a:pt x="167" y="1"/>
                    <a:pt x="67" y="1"/>
                  </a:cubicBezTo>
                  <a:close/>
                </a:path>
              </a:pathLst>
            </a:custGeom>
            <a:solidFill>
              <a:srgbClr val="839A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7"/>
            <p:cNvSpPr/>
            <p:nvPr/>
          </p:nvSpPr>
          <p:spPr>
            <a:xfrm>
              <a:off x="2890575" y="896925"/>
              <a:ext cx="67575" cy="97575"/>
            </a:xfrm>
            <a:custGeom>
              <a:rect b="b" l="l" r="r" t="t"/>
              <a:pathLst>
                <a:path extrusionOk="0" h="3903" w="2703">
                  <a:moveTo>
                    <a:pt x="2535" y="0"/>
                  </a:moveTo>
                  <a:cubicBezTo>
                    <a:pt x="2469" y="34"/>
                    <a:pt x="367" y="901"/>
                    <a:pt x="0" y="3870"/>
                  </a:cubicBezTo>
                  <a:lnTo>
                    <a:pt x="434" y="3903"/>
                  </a:lnTo>
                  <a:cubicBezTo>
                    <a:pt x="734" y="1234"/>
                    <a:pt x="2635" y="434"/>
                    <a:pt x="2702" y="400"/>
                  </a:cubicBezTo>
                  <a:lnTo>
                    <a:pt x="2535" y="0"/>
                  </a:lnTo>
                  <a:close/>
                </a:path>
              </a:pathLst>
            </a:custGeom>
            <a:solidFill>
              <a:srgbClr val="839A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7"/>
            <p:cNvSpPr/>
            <p:nvPr/>
          </p:nvSpPr>
          <p:spPr>
            <a:xfrm>
              <a:off x="2027450" y="781000"/>
              <a:ext cx="90925" cy="121775"/>
            </a:xfrm>
            <a:custGeom>
              <a:rect b="b" l="l" r="r" t="t"/>
              <a:pathLst>
                <a:path extrusionOk="0" h="4871" w="3637">
                  <a:moveTo>
                    <a:pt x="167" y="1"/>
                  </a:moveTo>
                  <a:lnTo>
                    <a:pt x="1" y="367"/>
                  </a:lnTo>
                  <a:cubicBezTo>
                    <a:pt x="34" y="401"/>
                    <a:pt x="2836" y="1802"/>
                    <a:pt x="3203" y="4871"/>
                  </a:cubicBezTo>
                  <a:lnTo>
                    <a:pt x="3637" y="4804"/>
                  </a:lnTo>
                  <a:cubicBezTo>
                    <a:pt x="3236" y="1535"/>
                    <a:pt x="301" y="67"/>
                    <a:pt x="167" y="1"/>
                  </a:cubicBezTo>
                  <a:close/>
                </a:path>
              </a:pathLst>
            </a:custGeom>
            <a:solidFill>
              <a:srgbClr val="839A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7"/>
            <p:cNvSpPr/>
            <p:nvPr/>
          </p:nvSpPr>
          <p:spPr>
            <a:xfrm>
              <a:off x="2054975" y="895200"/>
              <a:ext cx="139300" cy="57625"/>
            </a:xfrm>
            <a:custGeom>
              <a:rect b="b" l="l" r="r" t="t"/>
              <a:pathLst>
                <a:path extrusionOk="0" h="2305" w="5572">
                  <a:moveTo>
                    <a:pt x="3062" y="0"/>
                  </a:moveTo>
                  <a:cubicBezTo>
                    <a:pt x="2687" y="0"/>
                    <a:pt x="2318" y="56"/>
                    <a:pt x="1968" y="169"/>
                  </a:cubicBezTo>
                  <a:cubicBezTo>
                    <a:pt x="1001" y="503"/>
                    <a:pt x="301" y="1237"/>
                    <a:pt x="0" y="2204"/>
                  </a:cubicBezTo>
                  <a:lnTo>
                    <a:pt x="401" y="2304"/>
                  </a:lnTo>
                  <a:cubicBezTo>
                    <a:pt x="668" y="1470"/>
                    <a:pt x="1268" y="836"/>
                    <a:pt x="2102" y="570"/>
                  </a:cubicBezTo>
                  <a:cubicBezTo>
                    <a:pt x="2412" y="466"/>
                    <a:pt x="2741" y="414"/>
                    <a:pt x="3078" y="414"/>
                  </a:cubicBezTo>
                  <a:cubicBezTo>
                    <a:pt x="3830" y="414"/>
                    <a:pt x="4623" y="674"/>
                    <a:pt x="5338" y="1203"/>
                  </a:cubicBezTo>
                  <a:lnTo>
                    <a:pt x="5571" y="836"/>
                  </a:lnTo>
                  <a:cubicBezTo>
                    <a:pt x="4786" y="283"/>
                    <a:pt x="3906" y="0"/>
                    <a:pt x="3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7"/>
            <p:cNvSpPr/>
            <p:nvPr/>
          </p:nvSpPr>
          <p:spPr>
            <a:xfrm>
              <a:off x="2672075" y="725950"/>
              <a:ext cx="75075" cy="105100"/>
            </a:xfrm>
            <a:custGeom>
              <a:rect b="b" l="l" r="r" t="t"/>
              <a:pathLst>
                <a:path extrusionOk="0" h="4204" w="3003">
                  <a:moveTo>
                    <a:pt x="2803" y="1"/>
                  </a:moveTo>
                  <a:cubicBezTo>
                    <a:pt x="1" y="1669"/>
                    <a:pt x="101" y="4104"/>
                    <a:pt x="134" y="4204"/>
                  </a:cubicBezTo>
                  <a:lnTo>
                    <a:pt x="534" y="4171"/>
                  </a:lnTo>
                  <a:cubicBezTo>
                    <a:pt x="534" y="4071"/>
                    <a:pt x="434" y="1902"/>
                    <a:pt x="3003" y="335"/>
                  </a:cubicBezTo>
                  <a:lnTo>
                    <a:pt x="2803" y="1"/>
                  </a:lnTo>
                  <a:close/>
                </a:path>
              </a:pathLst>
            </a:custGeom>
            <a:solidFill>
              <a:srgbClr val="839A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7"/>
            <p:cNvSpPr/>
            <p:nvPr/>
          </p:nvSpPr>
          <p:spPr>
            <a:xfrm>
              <a:off x="2234275" y="675100"/>
              <a:ext cx="70900" cy="72575"/>
            </a:xfrm>
            <a:custGeom>
              <a:rect b="b" l="l" r="r" t="t"/>
              <a:pathLst>
                <a:path extrusionOk="0" h="2903" w="2836">
                  <a:moveTo>
                    <a:pt x="200" y="0"/>
                  </a:moveTo>
                  <a:lnTo>
                    <a:pt x="0" y="367"/>
                  </a:lnTo>
                  <a:cubicBezTo>
                    <a:pt x="0" y="367"/>
                    <a:pt x="1935" y="1435"/>
                    <a:pt x="2435" y="2902"/>
                  </a:cubicBezTo>
                  <a:lnTo>
                    <a:pt x="2836" y="2769"/>
                  </a:lnTo>
                  <a:cubicBezTo>
                    <a:pt x="2268" y="1134"/>
                    <a:pt x="267" y="34"/>
                    <a:pt x="200" y="0"/>
                  </a:cubicBezTo>
                  <a:close/>
                </a:path>
              </a:pathLst>
            </a:custGeom>
            <a:solidFill>
              <a:srgbClr val="839A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7"/>
            <p:cNvSpPr/>
            <p:nvPr/>
          </p:nvSpPr>
          <p:spPr>
            <a:xfrm>
              <a:off x="2250950" y="736300"/>
              <a:ext cx="150125" cy="54725"/>
            </a:xfrm>
            <a:custGeom>
              <a:rect b="b" l="l" r="r" t="t"/>
              <a:pathLst>
                <a:path extrusionOk="0" h="2189" w="6005">
                  <a:moveTo>
                    <a:pt x="2909" y="0"/>
                  </a:moveTo>
                  <a:cubicBezTo>
                    <a:pt x="2706" y="0"/>
                    <a:pt x="2503" y="18"/>
                    <a:pt x="2302" y="54"/>
                  </a:cubicBezTo>
                  <a:cubicBezTo>
                    <a:pt x="1235" y="254"/>
                    <a:pt x="401" y="988"/>
                    <a:pt x="0" y="2022"/>
                  </a:cubicBezTo>
                  <a:lnTo>
                    <a:pt x="401" y="2189"/>
                  </a:lnTo>
                  <a:cubicBezTo>
                    <a:pt x="734" y="1255"/>
                    <a:pt x="1468" y="621"/>
                    <a:pt x="2369" y="454"/>
                  </a:cubicBezTo>
                  <a:cubicBezTo>
                    <a:pt x="2534" y="425"/>
                    <a:pt x="2701" y="411"/>
                    <a:pt x="2868" y="411"/>
                  </a:cubicBezTo>
                  <a:cubicBezTo>
                    <a:pt x="3855" y="411"/>
                    <a:pt x="4873" y="905"/>
                    <a:pt x="5671" y="1789"/>
                  </a:cubicBezTo>
                  <a:lnTo>
                    <a:pt x="6005" y="1488"/>
                  </a:lnTo>
                  <a:cubicBezTo>
                    <a:pt x="5131" y="530"/>
                    <a:pt x="4018" y="0"/>
                    <a:pt x="2909" y="0"/>
                  </a:cubicBezTo>
                  <a:close/>
                </a:path>
              </a:pathLst>
            </a:custGeom>
            <a:solidFill>
              <a:srgbClr val="839A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7"/>
            <p:cNvSpPr/>
            <p:nvPr/>
          </p:nvSpPr>
          <p:spPr>
            <a:xfrm>
              <a:off x="2790500" y="990150"/>
              <a:ext cx="173475" cy="58575"/>
            </a:xfrm>
            <a:custGeom>
              <a:rect b="b" l="l" r="r" t="t"/>
              <a:pathLst>
                <a:path extrusionOk="0" h="2343" w="6939">
                  <a:moveTo>
                    <a:pt x="4050" y="0"/>
                  </a:moveTo>
                  <a:cubicBezTo>
                    <a:pt x="3636" y="0"/>
                    <a:pt x="3217" y="47"/>
                    <a:pt x="2802" y="141"/>
                  </a:cubicBezTo>
                  <a:cubicBezTo>
                    <a:pt x="1535" y="441"/>
                    <a:pt x="534" y="1175"/>
                    <a:pt x="0" y="2142"/>
                  </a:cubicBezTo>
                  <a:lnTo>
                    <a:pt x="367" y="2342"/>
                  </a:lnTo>
                  <a:cubicBezTo>
                    <a:pt x="834" y="1475"/>
                    <a:pt x="1768" y="808"/>
                    <a:pt x="2902" y="541"/>
                  </a:cubicBezTo>
                  <a:cubicBezTo>
                    <a:pt x="3278" y="456"/>
                    <a:pt x="3661" y="414"/>
                    <a:pt x="4041" y="414"/>
                  </a:cubicBezTo>
                  <a:cubicBezTo>
                    <a:pt x="5012" y="414"/>
                    <a:pt x="5962" y="690"/>
                    <a:pt x="6705" y="1241"/>
                  </a:cubicBezTo>
                  <a:lnTo>
                    <a:pt x="6939" y="874"/>
                  </a:lnTo>
                  <a:cubicBezTo>
                    <a:pt x="6125" y="300"/>
                    <a:pt x="5104" y="0"/>
                    <a:pt x="4050" y="0"/>
                  </a:cubicBezTo>
                  <a:close/>
                </a:path>
              </a:pathLst>
            </a:custGeom>
            <a:solidFill>
              <a:srgbClr val="839A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7"/>
            <p:cNvSpPr/>
            <p:nvPr/>
          </p:nvSpPr>
          <p:spPr>
            <a:xfrm>
              <a:off x="2324325" y="888675"/>
              <a:ext cx="203500" cy="120025"/>
            </a:xfrm>
            <a:custGeom>
              <a:rect b="b" l="l" r="r" t="t"/>
              <a:pathLst>
                <a:path extrusionOk="0" h="4801" w="8140">
                  <a:moveTo>
                    <a:pt x="4393" y="0"/>
                  </a:moveTo>
                  <a:cubicBezTo>
                    <a:pt x="3860" y="0"/>
                    <a:pt x="3323" y="96"/>
                    <a:pt x="2803" y="297"/>
                  </a:cubicBezTo>
                  <a:cubicBezTo>
                    <a:pt x="1001" y="964"/>
                    <a:pt x="1" y="2632"/>
                    <a:pt x="67" y="4800"/>
                  </a:cubicBezTo>
                  <a:lnTo>
                    <a:pt x="501" y="4767"/>
                  </a:lnTo>
                  <a:cubicBezTo>
                    <a:pt x="401" y="2799"/>
                    <a:pt x="1335" y="1264"/>
                    <a:pt x="2936" y="664"/>
                  </a:cubicBezTo>
                  <a:cubicBezTo>
                    <a:pt x="3398" y="495"/>
                    <a:pt x="3877" y="414"/>
                    <a:pt x="4353" y="414"/>
                  </a:cubicBezTo>
                  <a:cubicBezTo>
                    <a:pt x="5665" y="414"/>
                    <a:pt x="6959" y="1030"/>
                    <a:pt x="7840" y="2131"/>
                  </a:cubicBezTo>
                  <a:lnTo>
                    <a:pt x="8140" y="1865"/>
                  </a:lnTo>
                  <a:cubicBezTo>
                    <a:pt x="7195" y="677"/>
                    <a:pt x="5809" y="0"/>
                    <a:pt x="4393" y="0"/>
                  </a:cubicBezTo>
                  <a:close/>
                </a:path>
              </a:pathLst>
            </a:custGeom>
            <a:solidFill>
              <a:srgbClr val="839A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7"/>
            <p:cNvSpPr/>
            <p:nvPr/>
          </p:nvSpPr>
          <p:spPr>
            <a:xfrm>
              <a:off x="2282625" y="1003475"/>
              <a:ext cx="99275" cy="26050"/>
            </a:xfrm>
            <a:custGeom>
              <a:rect b="b" l="l" r="r" t="t"/>
              <a:pathLst>
                <a:path extrusionOk="0" h="1042" w="3971">
                  <a:moveTo>
                    <a:pt x="2009" y="1"/>
                  </a:moveTo>
                  <a:cubicBezTo>
                    <a:pt x="868" y="1"/>
                    <a:pt x="1" y="620"/>
                    <a:pt x="1" y="642"/>
                  </a:cubicBezTo>
                  <a:lnTo>
                    <a:pt x="234" y="975"/>
                  </a:lnTo>
                  <a:cubicBezTo>
                    <a:pt x="278" y="932"/>
                    <a:pt x="1005" y="401"/>
                    <a:pt x="1973" y="401"/>
                  </a:cubicBezTo>
                  <a:cubicBezTo>
                    <a:pt x="2502" y="401"/>
                    <a:pt x="3103" y="559"/>
                    <a:pt x="3704" y="1042"/>
                  </a:cubicBezTo>
                  <a:lnTo>
                    <a:pt x="3970" y="708"/>
                  </a:lnTo>
                  <a:cubicBezTo>
                    <a:pt x="3299" y="176"/>
                    <a:pt x="2615" y="1"/>
                    <a:pt x="2009" y="1"/>
                  </a:cubicBezTo>
                  <a:close/>
                </a:path>
              </a:pathLst>
            </a:custGeom>
            <a:solidFill>
              <a:srgbClr val="839A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 name="Google Shape;1077;p47"/>
          <p:cNvGrpSpPr/>
          <p:nvPr/>
        </p:nvGrpSpPr>
        <p:grpSpPr>
          <a:xfrm>
            <a:off x="152400" y="4579475"/>
            <a:ext cx="9190672" cy="716455"/>
            <a:chOff x="0" y="4427075"/>
            <a:chExt cx="9190672" cy="716455"/>
          </a:xfrm>
        </p:grpSpPr>
        <p:sp>
          <p:nvSpPr>
            <p:cNvPr id="1078" name="Google Shape;1078;p47"/>
            <p:cNvSpPr/>
            <p:nvPr/>
          </p:nvSpPr>
          <p:spPr>
            <a:xfrm>
              <a:off x="0" y="4427075"/>
              <a:ext cx="9190672" cy="629975"/>
            </a:xfrm>
            <a:custGeom>
              <a:rect b="b" l="l" r="r" t="t"/>
              <a:pathLst>
                <a:path extrusionOk="0" h="25199" w="284960">
                  <a:moveTo>
                    <a:pt x="0" y="0"/>
                  </a:moveTo>
                  <a:lnTo>
                    <a:pt x="0" y="25198"/>
                  </a:lnTo>
                  <a:lnTo>
                    <a:pt x="284960" y="25198"/>
                  </a:lnTo>
                  <a:lnTo>
                    <a:pt x="284960" y="0"/>
                  </a:ln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7"/>
            <p:cNvSpPr/>
            <p:nvPr/>
          </p:nvSpPr>
          <p:spPr>
            <a:xfrm>
              <a:off x="0" y="4742425"/>
              <a:ext cx="9190672" cy="401105"/>
            </a:xfrm>
            <a:custGeom>
              <a:rect b="b" l="l" r="r" t="t"/>
              <a:pathLst>
                <a:path extrusionOk="0" h="25199" w="284960">
                  <a:moveTo>
                    <a:pt x="0" y="0"/>
                  </a:moveTo>
                  <a:lnTo>
                    <a:pt x="0" y="25198"/>
                  </a:lnTo>
                  <a:lnTo>
                    <a:pt x="284960" y="25198"/>
                  </a:lnTo>
                  <a:lnTo>
                    <a:pt x="284960" y="0"/>
                  </a:ln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56"/>
          <p:cNvSpPr txBox="1"/>
          <p:nvPr>
            <p:ph type="title"/>
          </p:nvPr>
        </p:nvSpPr>
        <p:spPr>
          <a:xfrm>
            <a:off x="713225" y="539500"/>
            <a:ext cx="7717500" cy="54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DISTRIBUTION OF INJURIES CLASSES</a:t>
            </a:r>
            <a:endParaRPr/>
          </a:p>
        </p:txBody>
      </p:sp>
      <p:sp>
        <p:nvSpPr>
          <p:cNvPr id="1254" name="Google Shape;1254;p56"/>
          <p:cNvSpPr/>
          <p:nvPr/>
        </p:nvSpPr>
        <p:spPr>
          <a:xfrm>
            <a:off x="5573109" y="2340796"/>
            <a:ext cx="359700" cy="346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6"/>
          <p:cNvSpPr/>
          <p:nvPr/>
        </p:nvSpPr>
        <p:spPr>
          <a:xfrm>
            <a:off x="5573109" y="2849402"/>
            <a:ext cx="359700" cy="346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6"/>
          <p:cNvSpPr txBox="1"/>
          <p:nvPr>
            <p:ph idx="4294967295" type="subTitle"/>
          </p:nvPr>
        </p:nvSpPr>
        <p:spPr>
          <a:xfrm>
            <a:off x="6156825" y="2340788"/>
            <a:ext cx="2670600" cy="346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2000">
                <a:latin typeface="Lilita One"/>
                <a:ea typeface="Lilita One"/>
                <a:cs typeface="Lilita One"/>
                <a:sym typeface="Lilita One"/>
              </a:rPr>
              <a:t>Few Injuries (3.52%)</a:t>
            </a:r>
            <a:endParaRPr sz="2000">
              <a:solidFill>
                <a:schemeClr val="dk1"/>
              </a:solidFill>
              <a:latin typeface="Lilita One"/>
              <a:ea typeface="Lilita One"/>
              <a:cs typeface="Lilita One"/>
              <a:sym typeface="Lilita One"/>
            </a:endParaRPr>
          </a:p>
        </p:txBody>
      </p:sp>
      <p:sp>
        <p:nvSpPr>
          <p:cNvPr id="1257" name="Google Shape;1257;p56"/>
          <p:cNvSpPr txBox="1"/>
          <p:nvPr>
            <p:ph idx="4294967295" type="subTitle"/>
          </p:nvPr>
        </p:nvSpPr>
        <p:spPr>
          <a:xfrm>
            <a:off x="6156825" y="2845188"/>
            <a:ext cx="2604300" cy="346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2000">
                <a:latin typeface="Lilita One"/>
                <a:ea typeface="Lilita One"/>
                <a:cs typeface="Lilita One"/>
                <a:sym typeface="Lilita One"/>
              </a:rPr>
              <a:t>Many Injuries (1.11%)</a:t>
            </a:r>
            <a:endParaRPr sz="2000">
              <a:solidFill>
                <a:schemeClr val="dk1"/>
              </a:solidFill>
              <a:latin typeface="Lilita One"/>
              <a:ea typeface="Lilita One"/>
              <a:cs typeface="Lilita One"/>
              <a:sym typeface="Lilita One"/>
            </a:endParaRPr>
          </a:p>
        </p:txBody>
      </p:sp>
      <p:sp>
        <p:nvSpPr>
          <p:cNvPr id="1258" name="Google Shape;1258;p56"/>
          <p:cNvSpPr txBox="1"/>
          <p:nvPr>
            <p:ph idx="4294967295" type="subTitle"/>
          </p:nvPr>
        </p:nvSpPr>
        <p:spPr>
          <a:xfrm>
            <a:off x="4261875" y="2340794"/>
            <a:ext cx="1087200" cy="346200"/>
          </a:xfrm>
          <a:prstGeom prst="rect">
            <a:avLst/>
          </a:prstGeom>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lang="en" sz="2000">
                <a:latin typeface="Lilita One"/>
                <a:ea typeface="Lilita One"/>
                <a:cs typeface="Lilita One"/>
                <a:sym typeface="Lilita One"/>
              </a:rPr>
              <a:t>140</a:t>
            </a:r>
            <a:endParaRPr sz="2000">
              <a:solidFill>
                <a:schemeClr val="dk1"/>
              </a:solidFill>
              <a:latin typeface="Lilita One"/>
              <a:ea typeface="Lilita One"/>
              <a:cs typeface="Lilita One"/>
              <a:sym typeface="Lilita One"/>
            </a:endParaRPr>
          </a:p>
        </p:txBody>
      </p:sp>
      <p:sp>
        <p:nvSpPr>
          <p:cNvPr id="1259" name="Google Shape;1259;p56"/>
          <p:cNvSpPr txBox="1"/>
          <p:nvPr>
            <p:ph idx="4294967295" type="subTitle"/>
          </p:nvPr>
        </p:nvSpPr>
        <p:spPr>
          <a:xfrm>
            <a:off x="4261875" y="2845163"/>
            <a:ext cx="1087200" cy="346200"/>
          </a:xfrm>
          <a:prstGeom prst="rect">
            <a:avLst/>
          </a:prstGeom>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lang="en" sz="2000">
                <a:solidFill>
                  <a:schemeClr val="accent3"/>
                </a:solidFill>
                <a:latin typeface="Lilita One"/>
                <a:ea typeface="Lilita One"/>
                <a:cs typeface="Lilita One"/>
                <a:sym typeface="Lilita One"/>
              </a:rPr>
              <a:t>44</a:t>
            </a:r>
            <a:endParaRPr sz="2000">
              <a:solidFill>
                <a:schemeClr val="accent3"/>
              </a:solidFill>
              <a:latin typeface="Lilita One"/>
              <a:ea typeface="Lilita One"/>
              <a:cs typeface="Lilita One"/>
              <a:sym typeface="Lilita One"/>
            </a:endParaRPr>
          </a:p>
        </p:txBody>
      </p:sp>
      <p:sp>
        <p:nvSpPr>
          <p:cNvPr id="1260" name="Google Shape;1260;p56"/>
          <p:cNvSpPr/>
          <p:nvPr/>
        </p:nvSpPr>
        <p:spPr>
          <a:xfrm>
            <a:off x="5573109" y="1836410"/>
            <a:ext cx="359700" cy="346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6"/>
          <p:cNvSpPr txBox="1"/>
          <p:nvPr>
            <p:ph idx="4294967295" type="subTitle"/>
          </p:nvPr>
        </p:nvSpPr>
        <p:spPr>
          <a:xfrm>
            <a:off x="6156825" y="1836413"/>
            <a:ext cx="2670600" cy="346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2000">
                <a:latin typeface="Lilita One"/>
                <a:ea typeface="Lilita One"/>
                <a:cs typeface="Lilita One"/>
                <a:sym typeface="Lilita One"/>
              </a:rPr>
              <a:t>No Injuries (</a:t>
            </a:r>
            <a:r>
              <a:rPr lang="en" sz="2000">
                <a:latin typeface="Lilita One"/>
                <a:ea typeface="Lilita One"/>
                <a:cs typeface="Lilita One"/>
                <a:sym typeface="Lilita One"/>
              </a:rPr>
              <a:t>95.38%)</a:t>
            </a:r>
            <a:endParaRPr sz="2000">
              <a:solidFill>
                <a:schemeClr val="dk1"/>
              </a:solidFill>
              <a:latin typeface="Lilita One"/>
              <a:ea typeface="Lilita One"/>
              <a:cs typeface="Lilita One"/>
              <a:sym typeface="Lilita One"/>
            </a:endParaRPr>
          </a:p>
        </p:txBody>
      </p:sp>
      <p:sp>
        <p:nvSpPr>
          <p:cNvPr id="1262" name="Google Shape;1262;p56"/>
          <p:cNvSpPr txBox="1"/>
          <p:nvPr>
            <p:ph idx="4294967295" type="subTitle"/>
          </p:nvPr>
        </p:nvSpPr>
        <p:spPr>
          <a:xfrm>
            <a:off x="4261875" y="1836408"/>
            <a:ext cx="1087200" cy="346200"/>
          </a:xfrm>
          <a:prstGeom prst="rect">
            <a:avLst/>
          </a:prstGeom>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lang="en" sz="2000">
                <a:latin typeface="Lilita One"/>
                <a:ea typeface="Lilita One"/>
                <a:cs typeface="Lilita One"/>
                <a:sym typeface="Lilita One"/>
              </a:rPr>
              <a:t>3797</a:t>
            </a:r>
            <a:endParaRPr sz="2000">
              <a:solidFill>
                <a:schemeClr val="dk1"/>
              </a:solidFill>
              <a:latin typeface="Lilita One"/>
              <a:ea typeface="Lilita One"/>
              <a:cs typeface="Lilita One"/>
              <a:sym typeface="Lilita One"/>
            </a:endParaRPr>
          </a:p>
        </p:txBody>
      </p:sp>
      <p:grpSp>
        <p:nvGrpSpPr>
          <p:cNvPr id="1263" name="Google Shape;1263;p56"/>
          <p:cNvGrpSpPr/>
          <p:nvPr/>
        </p:nvGrpSpPr>
        <p:grpSpPr>
          <a:xfrm>
            <a:off x="-716600" y="1380775"/>
            <a:ext cx="2109850" cy="520700"/>
            <a:chOff x="-1695200" y="3140350"/>
            <a:chExt cx="2109850" cy="520700"/>
          </a:xfrm>
        </p:grpSpPr>
        <p:sp>
          <p:nvSpPr>
            <p:cNvPr id="1264" name="Google Shape;1264;p56"/>
            <p:cNvSpPr/>
            <p:nvPr/>
          </p:nvSpPr>
          <p:spPr>
            <a:xfrm>
              <a:off x="-1695200" y="3140350"/>
              <a:ext cx="2109850" cy="520700"/>
            </a:xfrm>
            <a:custGeom>
              <a:rect b="b" l="l" r="r" t="t"/>
              <a:pathLst>
                <a:path extrusionOk="0" h="20828" w="84394">
                  <a:moveTo>
                    <a:pt x="33508" y="0"/>
                  </a:moveTo>
                  <a:cubicBezTo>
                    <a:pt x="28464" y="0"/>
                    <a:pt x="23539" y="3566"/>
                    <a:pt x="23383" y="11254"/>
                  </a:cubicBezTo>
                  <a:cubicBezTo>
                    <a:pt x="22469" y="9317"/>
                    <a:pt x="20971" y="8491"/>
                    <a:pt x="19298" y="8491"/>
                  </a:cubicBezTo>
                  <a:cubicBezTo>
                    <a:pt x="15784" y="8491"/>
                    <a:pt x="11495" y="12136"/>
                    <a:pt x="10207" y="16791"/>
                  </a:cubicBezTo>
                  <a:cubicBezTo>
                    <a:pt x="9357" y="16093"/>
                    <a:pt x="8367" y="15773"/>
                    <a:pt x="7326" y="15773"/>
                  </a:cubicBezTo>
                  <a:cubicBezTo>
                    <a:pt x="4735" y="15773"/>
                    <a:pt x="1833" y="17757"/>
                    <a:pt x="0" y="20827"/>
                  </a:cubicBezTo>
                  <a:lnTo>
                    <a:pt x="84394" y="20827"/>
                  </a:lnTo>
                  <a:cubicBezTo>
                    <a:pt x="82348" y="17925"/>
                    <a:pt x="78837" y="15572"/>
                    <a:pt x="75511" y="15572"/>
                  </a:cubicBezTo>
                  <a:cubicBezTo>
                    <a:pt x="74823" y="15572"/>
                    <a:pt x="74143" y="15673"/>
                    <a:pt x="73486" y="15890"/>
                  </a:cubicBezTo>
                  <a:cubicBezTo>
                    <a:pt x="72094" y="14249"/>
                    <a:pt x="70715" y="13384"/>
                    <a:pt x="69341" y="13384"/>
                  </a:cubicBezTo>
                  <a:cubicBezTo>
                    <a:pt x="68509" y="13384"/>
                    <a:pt x="67678" y="13701"/>
                    <a:pt x="66848" y="14356"/>
                  </a:cubicBezTo>
                  <a:cubicBezTo>
                    <a:pt x="65479" y="10873"/>
                    <a:pt x="62812" y="9041"/>
                    <a:pt x="59759" y="9041"/>
                  </a:cubicBezTo>
                  <a:cubicBezTo>
                    <a:pt x="58719" y="9041"/>
                    <a:pt x="57634" y="9254"/>
                    <a:pt x="56540" y="9686"/>
                  </a:cubicBezTo>
                  <a:cubicBezTo>
                    <a:pt x="56666" y="4918"/>
                    <a:pt x="52268" y="2156"/>
                    <a:pt x="48320" y="2156"/>
                  </a:cubicBezTo>
                  <a:cubicBezTo>
                    <a:pt x="45971" y="2156"/>
                    <a:pt x="43780" y="3134"/>
                    <a:pt x="42797" y="5249"/>
                  </a:cubicBezTo>
                  <a:cubicBezTo>
                    <a:pt x="40769" y="1817"/>
                    <a:pt x="37108" y="0"/>
                    <a:pt x="335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6"/>
            <p:cNvSpPr/>
            <p:nvPr/>
          </p:nvSpPr>
          <p:spPr>
            <a:xfrm>
              <a:off x="31025" y="3532600"/>
              <a:ext cx="112600" cy="80900"/>
            </a:xfrm>
            <a:custGeom>
              <a:rect b="b" l="l" r="r" t="t"/>
              <a:pathLst>
                <a:path extrusionOk="0" h="3236" w="4504">
                  <a:moveTo>
                    <a:pt x="4370" y="0"/>
                  </a:moveTo>
                  <a:cubicBezTo>
                    <a:pt x="4270" y="33"/>
                    <a:pt x="1868" y="867"/>
                    <a:pt x="0" y="2936"/>
                  </a:cubicBezTo>
                  <a:lnTo>
                    <a:pt x="334" y="3236"/>
                  </a:lnTo>
                  <a:cubicBezTo>
                    <a:pt x="2102" y="1234"/>
                    <a:pt x="4470" y="400"/>
                    <a:pt x="4504" y="400"/>
                  </a:cubicBezTo>
                  <a:lnTo>
                    <a:pt x="43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6"/>
            <p:cNvSpPr/>
            <p:nvPr/>
          </p:nvSpPr>
          <p:spPr>
            <a:xfrm>
              <a:off x="-29025" y="3496725"/>
              <a:ext cx="44225" cy="68425"/>
            </a:xfrm>
            <a:custGeom>
              <a:rect b="b" l="l" r="r" t="t"/>
              <a:pathLst>
                <a:path extrusionOk="0" h="2737" w="1769">
                  <a:moveTo>
                    <a:pt x="368" y="1"/>
                  </a:moveTo>
                  <a:lnTo>
                    <a:pt x="1" y="201"/>
                  </a:lnTo>
                  <a:lnTo>
                    <a:pt x="1402" y="2736"/>
                  </a:lnTo>
                  <a:lnTo>
                    <a:pt x="1769" y="2536"/>
                  </a:lnTo>
                  <a:lnTo>
                    <a:pt x="3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6"/>
            <p:cNvSpPr/>
            <p:nvPr/>
          </p:nvSpPr>
          <p:spPr>
            <a:xfrm>
              <a:off x="-416800" y="3378325"/>
              <a:ext cx="137625" cy="144275"/>
            </a:xfrm>
            <a:custGeom>
              <a:rect b="b" l="l" r="r" t="t"/>
              <a:pathLst>
                <a:path extrusionOk="0" h="5771" w="5505">
                  <a:moveTo>
                    <a:pt x="5271" y="0"/>
                  </a:moveTo>
                  <a:cubicBezTo>
                    <a:pt x="2769" y="1635"/>
                    <a:pt x="1001" y="3536"/>
                    <a:pt x="1" y="5571"/>
                  </a:cubicBezTo>
                  <a:lnTo>
                    <a:pt x="368" y="5771"/>
                  </a:lnTo>
                  <a:cubicBezTo>
                    <a:pt x="1335" y="3769"/>
                    <a:pt x="3069" y="1968"/>
                    <a:pt x="5505" y="334"/>
                  </a:cubicBezTo>
                  <a:lnTo>
                    <a:pt x="52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6"/>
            <p:cNvSpPr/>
            <p:nvPr/>
          </p:nvSpPr>
          <p:spPr>
            <a:xfrm>
              <a:off x="-651975" y="3404600"/>
              <a:ext cx="158475" cy="46300"/>
            </a:xfrm>
            <a:custGeom>
              <a:rect b="b" l="l" r="r" t="t"/>
              <a:pathLst>
                <a:path extrusionOk="0" h="1852" w="6339">
                  <a:moveTo>
                    <a:pt x="3613" y="1"/>
                  </a:moveTo>
                  <a:cubicBezTo>
                    <a:pt x="2429" y="1"/>
                    <a:pt x="959" y="416"/>
                    <a:pt x="1" y="1584"/>
                  </a:cubicBezTo>
                  <a:lnTo>
                    <a:pt x="334" y="1851"/>
                  </a:lnTo>
                  <a:cubicBezTo>
                    <a:pt x="1166" y="812"/>
                    <a:pt x="2526" y="433"/>
                    <a:pt x="3591" y="433"/>
                  </a:cubicBezTo>
                  <a:cubicBezTo>
                    <a:pt x="3723" y="433"/>
                    <a:pt x="3849" y="439"/>
                    <a:pt x="3970" y="450"/>
                  </a:cubicBezTo>
                  <a:cubicBezTo>
                    <a:pt x="4904" y="517"/>
                    <a:pt x="5672" y="884"/>
                    <a:pt x="5972" y="1417"/>
                  </a:cubicBezTo>
                  <a:lnTo>
                    <a:pt x="6339" y="1217"/>
                  </a:lnTo>
                  <a:cubicBezTo>
                    <a:pt x="5972" y="550"/>
                    <a:pt x="5105" y="117"/>
                    <a:pt x="4004" y="16"/>
                  </a:cubicBezTo>
                  <a:cubicBezTo>
                    <a:pt x="3878" y="6"/>
                    <a:pt x="3747" y="1"/>
                    <a:pt x="36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6"/>
            <p:cNvSpPr/>
            <p:nvPr/>
          </p:nvSpPr>
          <p:spPr>
            <a:xfrm>
              <a:off x="-1114800" y="3419175"/>
              <a:ext cx="45050" cy="102600"/>
            </a:xfrm>
            <a:custGeom>
              <a:rect b="b" l="l" r="r" t="t"/>
              <a:pathLst>
                <a:path extrusionOk="0" h="4104" w="1802">
                  <a:moveTo>
                    <a:pt x="368" y="1"/>
                  </a:moveTo>
                  <a:lnTo>
                    <a:pt x="1" y="201"/>
                  </a:lnTo>
                  <a:cubicBezTo>
                    <a:pt x="1" y="201"/>
                    <a:pt x="1135" y="2269"/>
                    <a:pt x="1402" y="4103"/>
                  </a:cubicBezTo>
                  <a:lnTo>
                    <a:pt x="1802" y="4037"/>
                  </a:lnTo>
                  <a:cubicBezTo>
                    <a:pt x="1535" y="2135"/>
                    <a:pt x="401" y="67"/>
                    <a:pt x="3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6"/>
            <p:cNvSpPr/>
            <p:nvPr/>
          </p:nvSpPr>
          <p:spPr>
            <a:xfrm>
              <a:off x="-1158150" y="3515075"/>
              <a:ext cx="177650" cy="50075"/>
            </a:xfrm>
            <a:custGeom>
              <a:rect b="b" l="l" r="r" t="t"/>
              <a:pathLst>
                <a:path extrusionOk="0" h="2003" w="7106">
                  <a:moveTo>
                    <a:pt x="3903" y="1"/>
                  </a:moveTo>
                  <a:cubicBezTo>
                    <a:pt x="2435" y="1"/>
                    <a:pt x="967" y="668"/>
                    <a:pt x="0" y="1735"/>
                  </a:cubicBezTo>
                  <a:lnTo>
                    <a:pt x="334" y="2002"/>
                  </a:lnTo>
                  <a:cubicBezTo>
                    <a:pt x="1201" y="1035"/>
                    <a:pt x="2569" y="434"/>
                    <a:pt x="3903" y="401"/>
                  </a:cubicBezTo>
                  <a:cubicBezTo>
                    <a:pt x="4703" y="401"/>
                    <a:pt x="5838" y="601"/>
                    <a:pt x="6805" y="1635"/>
                  </a:cubicBezTo>
                  <a:lnTo>
                    <a:pt x="7105" y="1335"/>
                  </a:lnTo>
                  <a:cubicBezTo>
                    <a:pt x="6271" y="468"/>
                    <a:pt x="5170" y="1"/>
                    <a:pt x="39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6"/>
            <p:cNvSpPr/>
            <p:nvPr/>
          </p:nvSpPr>
          <p:spPr>
            <a:xfrm>
              <a:off x="-1443375" y="3555950"/>
              <a:ext cx="58400" cy="71725"/>
            </a:xfrm>
            <a:custGeom>
              <a:rect b="b" l="l" r="r" t="t"/>
              <a:pathLst>
                <a:path extrusionOk="0" h="2869" w="2336">
                  <a:moveTo>
                    <a:pt x="234" y="0"/>
                  </a:moveTo>
                  <a:lnTo>
                    <a:pt x="1" y="334"/>
                  </a:lnTo>
                  <a:cubicBezTo>
                    <a:pt x="34" y="334"/>
                    <a:pt x="1435" y="1301"/>
                    <a:pt x="1936" y="2869"/>
                  </a:cubicBezTo>
                  <a:lnTo>
                    <a:pt x="2336" y="2769"/>
                  </a:lnTo>
                  <a:cubicBezTo>
                    <a:pt x="1769" y="1034"/>
                    <a:pt x="301" y="33"/>
                    <a:pt x="2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6"/>
            <p:cNvSpPr/>
            <p:nvPr/>
          </p:nvSpPr>
          <p:spPr>
            <a:xfrm>
              <a:off x="-530200" y="3510975"/>
              <a:ext cx="216000" cy="71675"/>
            </a:xfrm>
            <a:custGeom>
              <a:rect b="b" l="l" r="r" t="t"/>
              <a:pathLst>
                <a:path extrusionOk="0" h="2867" w="8640">
                  <a:moveTo>
                    <a:pt x="3087" y="1"/>
                  </a:moveTo>
                  <a:cubicBezTo>
                    <a:pt x="2173" y="1"/>
                    <a:pt x="1141" y="166"/>
                    <a:pt x="0" y="598"/>
                  </a:cubicBezTo>
                  <a:lnTo>
                    <a:pt x="133" y="999"/>
                  </a:lnTo>
                  <a:cubicBezTo>
                    <a:pt x="1243" y="584"/>
                    <a:pt x="2243" y="420"/>
                    <a:pt x="3131" y="420"/>
                  </a:cubicBezTo>
                  <a:cubicBezTo>
                    <a:pt x="6464" y="420"/>
                    <a:pt x="8227" y="2735"/>
                    <a:pt x="8306" y="2867"/>
                  </a:cubicBezTo>
                  <a:lnTo>
                    <a:pt x="8640" y="2600"/>
                  </a:lnTo>
                  <a:cubicBezTo>
                    <a:pt x="8606" y="2566"/>
                    <a:pt x="7872" y="1566"/>
                    <a:pt x="6438" y="798"/>
                  </a:cubicBezTo>
                  <a:cubicBezTo>
                    <a:pt x="5628" y="393"/>
                    <a:pt x="4499" y="1"/>
                    <a:pt x="30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6"/>
            <p:cNvSpPr/>
            <p:nvPr/>
          </p:nvSpPr>
          <p:spPr>
            <a:xfrm>
              <a:off x="-1046425" y="3536725"/>
              <a:ext cx="235200" cy="60100"/>
            </a:xfrm>
            <a:custGeom>
              <a:rect b="b" l="l" r="r" t="t"/>
              <a:pathLst>
                <a:path extrusionOk="0" h="2404" w="9408">
                  <a:moveTo>
                    <a:pt x="4646" y="0"/>
                  </a:moveTo>
                  <a:cubicBezTo>
                    <a:pt x="3253" y="0"/>
                    <a:pt x="1582" y="467"/>
                    <a:pt x="1" y="2103"/>
                  </a:cubicBezTo>
                  <a:lnTo>
                    <a:pt x="301" y="2404"/>
                  </a:lnTo>
                  <a:cubicBezTo>
                    <a:pt x="1783" y="860"/>
                    <a:pt x="3354" y="421"/>
                    <a:pt x="4661" y="421"/>
                  </a:cubicBezTo>
                  <a:cubicBezTo>
                    <a:pt x="5472" y="421"/>
                    <a:pt x="6182" y="590"/>
                    <a:pt x="6706" y="769"/>
                  </a:cubicBezTo>
                  <a:cubicBezTo>
                    <a:pt x="8140" y="1236"/>
                    <a:pt x="8941" y="2070"/>
                    <a:pt x="8974" y="2237"/>
                  </a:cubicBezTo>
                  <a:lnTo>
                    <a:pt x="9374" y="2270"/>
                  </a:lnTo>
                  <a:cubicBezTo>
                    <a:pt x="9408" y="1837"/>
                    <a:pt x="8507" y="1069"/>
                    <a:pt x="7340" y="569"/>
                  </a:cubicBezTo>
                  <a:cubicBezTo>
                    <a:pt x="6778" y="326"/>
                    <a:pt x="5809" y="0"/>
                    <a:pt x="46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74" name="Google Shape;1274;p56" title="Gráfico"/>
          <p:cNvPicPr preferRelativeResize="0"/>
          <p:nvPr/>
        </p:nvPicPr>
        <p:blipFill>
          <a:blip r:embed="rId3">
            <a:alphaModFix/>
          </a:blip>
          <a:stretch>
            <a:fillRect/>
          </a:stretch>
        </p:blipFill>
        <p:spPr>
          <a:xfrm>
            <a:off x="401025" y="1192851"/>
            <a:ext cx="4272975" cy="2642099"/>
          </a:xfrm>
          <a:prstGeom prst="rect">
            <a:avLst/>
          </a:prstGeom>
          <a:noFill/>
          <a:ln>
            <a:noFill/>
          </a:ln>
        </p:spPr>
      </p:pic>
      <p:sp>
        <p:nvSpPr>
          <p:cNvPr id="1275" name="Google Shape;1275;p56"/>
          <p:cNvSpPr txBox="1"/>
          <p:nvPr/>
        </p:nvSpPr>
        <p:spPr>
          <a:xfrm>
            <a:off x="1091675" y="3942300"/>
            <a:ext cx="69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No Injuries: 0 injuries, Few Injuries: 1-5 injuries, Many Injuries: 6+ injuries</a:t>
            </a:r>
            <a:endParaRPr>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graphicFrame>
        <p:nvGraphicFramePr>
          <p:cNvPr id="1280" name="Google Shape;1280;p57"/>
          <p:cNvGraphicFramePr/>
          <p:nvPr/>
        </p:nvGraphicFramePr>
        <p:xfrm>
          <a:off x="1027463" y="1394425"/>
          <a:ext cx="3000000" cy="3000000"/>
        </p:xfrm>
        <a:graphic>
          <a:graphicData uri="http://schemas.openxmlformats.org/drawingml/2006/table">
            <a:tbl>
              <a:tblPr>
                <a:noFill/>
                <a:tableStyleId>{17C78895-ECBB-436D-A5D3-DAF4B3F21BF8}</a:tableStyleId>
              </a:tblPr>
              <a:tblGrid>
                <a:gridCol w="1211700"/>
                <a:gridCol w="1211700"/>
                <a:gridCol w="1211700"/>
                <a:gridCol w="1211700"/>
                <a:gridCol w="1211700"/>
                <a:gridCol w="1211700"/>
              </a:tblGrid>
              <a:tr h="562150">
                <a:tc>
                  <a:txBody>
                    <a:bodyPr/>
                    <a:lstStyle/>
                    <a:p>
                      <a:pPr indent="0" lvl="0" marL="0" rtl="0" algn="ctr">
                        <a:spcBef>
                          <a:spcPts val="0"/>
                        </a:spcBef>
                        <a:spcAft>
                          <a:spcPts val="0"/>
                        </a:spcAft>
                        <a:buNone/>
                      </a:pPr>
                      <a:r>
                        <a:t/>
                      </a:r>
                      <a:endParaRPr sz="2000">
                        <a:solidFill>
                          <a:schemeClr val="dk1"/>
                        </a:solidFill>
                        <a:latin typeface="Lilita One"/>
                        <a:ea typeface="Lilita One"/>
                        <a:cs typeface="Lilita One"/>
                        <a:sym typeface="Lilita One"/>
                      </a:endParaRPr>
                    </a:p>
                  </a:txBody>
                  <a:tcPr marT="10800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2000">
                          <a:solidFill>
                            <a:schemeClr val="dk1"/>
                          </a:solidFill>
                          <a:latin typeface="Lilita One"/>
                          <a:ea typeface="Lilita One"/>
                          <a:cs typeface="Lilita One"/>
                          <a:sym typeface="Lilita One"/>
                        </a:rPr>
                        <a:t>Tor Length</a:t>
                      </a:r>
                      <a:endParaRPr>
                        <a:solidFill>
                          <a:schemeClr val="dk1"/>
                        </a:solidFill>
                        <a:latin typeface="Playfair Display"/>
                        <a:ea typeface="Playfair Display"/>
                        <a:cs typeface="Playfair Display"/>
                        <a:sym typeface="Playfair Display"/>
                      </a:endParaRPr>
                    </a:p>
                  </a:txBody>
                  <a:tcPr marT="10800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2000">
                          <a:solidFill>
                            <a:schemeClr val="dk1"/>
                          </a:solidFill>
                          <a:latin typeface="Lilita One"/>
                          <a:ea typeface="Lilita One"/>
                          <a:cs typeface="Lilita One"/>
                          <a:sym typeface="Lilita One"/>
                        </a:rPr>
                        <a:t>Tor Width</a:t>
                      </a:r>
                      <a:endParaRPr sz="2000">
                        <a:solidFill>
                          <a:schemeClr val="dk1"/>
                        </a:solidFill>
                        <a:latin typeface="Lilita One"/>
                        <a:ea typeface="Lilita One"/>
                        <a:cs typeface="Lilita One"/>
                        <a:sym typeface="Lilita One"/>
                      </a:endParaRPr>
                    </a:p>
                  </a:txBody>
                  <a:tcPr marT="10800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2000">
                          <a:solidFill>
                            <a:schemeClr val="dk1"/>
                          </a:solidFill>
                          <a:latin typeface="Lilita One"/>
                          <a:ea typeface="Lilita One"/>
                          <a:cs typeface="Lilita One"/>
                          <a:sym typeface="Lilita One"/>
                        </a:rPr>
                        <a:t>Time</a:t>
                      </a:r>
                      <a:endParaRPr sz="2000">
                        <a:solidFill>
                          <a:schemeClr val="dk1"/>
                        </a:solidFill>
                        <a:latin typeface="Lilita One"/>
                        <a:ea typeface="Lilita One"/>
                        <a:cs typeface="Lilita One"/>
                        <a:sym typeface="Lilita One"/>
                      </a:endParaRPr>
                    </a:p>
                  </a:txBody>
                  <a:tcPr marT="10800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2000">
                          <a:solidFill>
                            <a:schemeClr val="dk1"/>
                          </a:solidFill>
                          <a:latin typeface="Lilita One"/>
                          <a:ea typeface="Lilita One"/>
                          <a:cs typeface="Lilita One"/>
                          <a:sym typeface="Lilita One"/>
                        </a:rPr>
                        <a:t>Lat</a:t>
                      </a:r>
                      <a:endParaRPr sz="2000">
                        <a:solidFill>
                          <a:schemeClr val="dk1"/>
                        </a:solidFill>
                        <a:latin typeface="Lilita One"/>
                        <a:ea typeface="Lilita One"/>
                        <a:cs typeface="Lilita One"/>
                        <a:sym typeface="Lilita One"/>
                      </a:endParaRPr>
                    </a:p>
                  </a:txBody>
                  <a:tcPr marT="10800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2000">
                          <a:solidFill>
                            <a:schemeClr val="dk1"/>
                          </a:solidFill>
                          <a:latin typeface="Lilita One"/>
                          <a:ea typeface="Lilita One"/>
                          <a:cs typeface="Lilita One"/>
                          <a:sym typeface="Lilita One"/>
                        </a:rPr>
                        <a:t>Long</a:t>
                      </a:r>
                      <a:endParaRPr sz="2000">
                        <a:solidFill>
                          <a:schemeClr val="dk1"/>
                        </a:solidFill>
                        <a:latin typeface="Lilita One"/>
                        <a:ea typeface="Lilita One"/>
                        <a:cs typeface="Lilita One"/>
                        <a:sym typeface="Lilita One"/>
                      </a:endParaRPr>
                    </a:p>
                  </a:txBody>
                  <a:tcPr marT="10800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562150">
                <a:tc>
                  <a:txBody>
                    <a:bodyPr/>
                    <a:lstStyle/>
                    <a:p>
                      <a:pPr indent="0" lvl="0" marL="0" rtl="0" algn="l">
                        <a:spcBef>
                          <a:spcPts val="0"/>
                        </a:spcBef>
                        <a:spcAft>
                          <a:spcPts val="0"/>
                        </a:spcAft>
                        <a:buNone/>
                      </a:pPr>
                      <a:r>
                        <a:rPr lang="en"/>
                        <a:t>No Injuries</a:t>
                      </a:r>
                      <a:endParaRPr/>
                    </a:p>
                  </a:txBody>
                  <a:tcPr marT="16200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2.66</a:t>
                      </a:r>
                      <a:endParaRPr/>
                    </a:p>
                  </a:txBody>
                  <a:tcPr marT="16200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160.07</a:t>
                      </a:r>
                      <a:endParaRPr>
                        <a:solidFill>
                          <a:schemeClr val="dk1"/>
                        </a:solidFill>
                        <a:latin typeface="Montserrat"/>
                        <a:ea typeface="Montserrat"/>
                        <a:cs typeface="Montserrat"/>
                        <a:sym typeface="Montserrat"/>
                      </a:endParaRPr>
                    </a:p>
                  </a:txBody>
                  <a:tcPr marT="16200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4.83</a:t>
                      </a:r>
                      <a:endParaRPr>
                        <a:solidFill>
                          <a:schemeClr val="dk1"/>
                        </a:solidFill>
                        <a:latin typeface="Montserrat"/>
                        <a:ea typeface="Montserrat"/>
                        <a:cs typeface="Montserrat"/>
                        <a:sym typeface="Montserrat"/>
                      </a:endParaRPr>
                    </a:p>
                  </a:txBody>
                  <a:tcPr marT="16200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37.28</a:t>
                      </a:r>
                      <a:endParaRPr>
                        <a:solidFill>
                          <a:schemeClr val="dk1"/>
                        </a:solidFill>
                        <a:latin typeface="Montserrat"/>
                        <a:ea typeface="Montserrat"/>
                        <a:cs typeface="Montserrat"/>
                        <a:sym typeface="Montserrat"/>
                      </a:endParaRPr>
                    </a:p>
                  </a:txBody>
                  <a:tcPr marT="16200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-91.59</a:t>
                      </a:r>
                      <a:endParaRPr>
                        <a:solidFill>
                          <a:schemeClr val="dk1"/>
                        </a:solidFill>
                        <a:latin typeface="Montserrat"/>
                        <a:ea typeface="Montserrat"/>
                        <a:cs typeface="Montserrat"/>
                        <a:sym typeface="Montserrat"/>
                      </a:endParaRPr>
                    </a:p>
                  </a:txBody>
                  <a:tcPr marT="16200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562150">
                <a:tc>
                  <a:txBody>
                    <a:bodyPr/>
                    <a:lstStyle/>
                    <a:p>
                      <a:pPr indent="0" lvl="0" marL="0" rtl="0" algn="l">
                        <a:spcBef>
                          <a:spcPts val="0"/>
                        </a:spcBef>
                        <a:spcAft>
                          <a:spcPts val="0"/>
                        </a:spcAft>
                        <a:buNone/>
                      </a:pPr>
                      <a:r>
                        <a:rPr lang="en"/>
                        <a:t>Few Injuries</a:t>
                      </a:r>
                      <a:endParaRPr/>
                    </a:p>
                  </a:txBody>
                  <a:tcPr marT="16200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7.37</a:t>
                      </a:r>
                      <a:endParaRPr/>
                    </a:p>
                  </a:txBody>
                  <a:tcPr marT="16200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442.93</a:t>
                      </a:r>
                      <a:endParaRPr>
                        <a:solidFill>
                          <a:schemeClr val="dk1"/>
                        </a:solidFill>
                        <a:latin typeface="Montserrat"/>
                        <a:ea typeface="Montserrat"/>
                        <a:cs typeface="Montserrat"/>
                        <a:sym typeface="Montserrat"/>
                      </a:endParaRPr>
                    </a:p>
                  </a:txBody>
                  <a:tcPr marT="16200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10.60</a:t>
                      </a:r>
                      <a:endParaRPr>
                        <a:solidFill>
                          <a:schemeClr val="dk1"/>
                        </a:solidFill>
                        <a:latin typeface="Montserrat"/>
                        <a:ea typeface="Montserrat"/>
                        <a:cs typeface="Montserrat"/>
                        <a:sym typeface="Montserrat"/>
                      </a:endParaRPr>
                    </a:p>
                  </a:txBody>
                  <a:tcPr marT="16200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34.35</a:t>
                      </a:r>
                      <a:endParaRPr>
                        <a:solidFill>
                          <a:schemeClr val="dk1"/>
                        </a:solidFill>
                        <a:latin typeface="Montserrat"/>
                        <a:ea typeface="Montserrat"/>
                        <a:cs typeface="Montserrat"/>
                        <a:sym typeface="Montserrat"/>
                      </a:endParaRPr>
                    </a:p>
                  </a:txBody>
                  <a:tcPr marT="16200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-88.34</a:t>
                      </a:r>
                      <a:endParaRPr>
                        <a:solidFill>
                          <a:schemeClr val="dk1"/>
                        </a:solidFill>
                        <a:latin typeface="Montserrat"/>
                        <a:ea typeface="Montserrat"/>
                        <a:cs typeface="Montserrat"/>
                        <a:sym typeface="Montserrat"/>
                      </a:endParaRPr>
                    </a:p>
                  </a:txBody>
                  <a:tcPr marT="16200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562150">
                <a:tc>
                  <a:txBody>
                    <a:bodyPr/>
                    <a:lstStyle/>
                    <a:p>
                      <a:pPr indent="0" lvl="0" marL="0" rtl="0" algn="l">
                        <a:spcBef>
                          <a:spcPts val="0"/>
                        </a:spcBef>
                        <a:spcAft>
                          <a:spcPts val="0"/>
                        </a:spcAft>
                        <a:buNone/>
                      </a:pPr>
                      <a:r>
                        <a:rPr lang="en"/>
                        <a:t>Many Injuries</a:t>
                      </a:r>
                      <a:endParaRPr/>
                    </a:p>
                  </a:txBody>
                  <a:tcPr marT="16200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11.48</a:t>
                      </a:r>
                      <a:endParaRPr/>
                    </a:p>
                  </a:txBody>
                  <a:tcPr marT="16200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673.31</a:t>
                      </a:r>
                      <a:endParaRPr>
                        <a:solidFill>
                          <a:schemeClr val="dk1"/>
                        </a:solidFill>
                        <a:latin typeface="Montserrat"/>
                        <a:ea typeface="Montserrat"/>
                        <a:cs typeface="Montserrat"/>
                        <a:sym typeface="Montserrat"/>
                      </a:endParaRPr>
                    </a:p>
                  </a:txBody>
                  <a:tcPr marT="16200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15.81</a:t>
                      </a:r>
                      <a:endParaRPr>
                        <a:solidFill>
                          <a:schemeClr val="dk1"/>
                        </a:solidFill>
                        <a:latin typeface="Montserrat"/>
                        <a:ea typeface="Montserrat"/>
                        <a:cs typeface="Montserrat"/>
                        <a:sym typeface="Montserrat"/>
                      </a:endParaRPr>
                    </a:p>
                  </a:txBody>
                  <a:tcPr marT="16200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35.46</a:t>
                      </a:r>
                      <a:endParaRPr>
                        <a:solidFill>
                          <a:schemeClr val="dk1"/>
                        </a:solidFill>
                        <a:latin typeface="Montserrat"/>
                        <a:ea typeface="Montserrat"/>
                        <a:cs typeface="Montserrat"/>
                        <a:sym typeface="Montserrat"/>
                      </a:endParaRPr>
                    </a:p>
                  </a:txBody>
                  <a:tcPr marT="16200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-90.46</a:t>
                      </a:r>
                      <a:endParaRPr>
                        <a:solidFill>
                          <a:schemeClr val="dk1"/>
                        </a:solidFill>
                        <a:latin typeface="Montserrat"/>
                        <a:ea typeface="Montserrat"/>
                        <a:cs typeface="Montserrat"/>
                        <a:sym typeface="Montserrat"/>
                      </a:endParaRPr>
                    </a:p>
                  </a:txBody>
                  <a:tcPr marT="16200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bl>
          </a:graphicData>
        </a:graphic>
      </p:graphicFrame>
      <p:sp>
        <p:nvSpPr>
          <p:cNvPr id="1281" name="Google Shape;1281;p57"/>
          <p:cNvSpPr txBox="1"/>
          <p:nvPr>
            <p:ph type="title"/>
          </p:nvPr>
        </p:nvSpPr>
        <p:spPr>
          <a:xfrm>
            <a:off x="713225" y="539500"/>
            <a:ext cx="7717500" cy="54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AVERAGES BY INJURY CLASS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sp>
        <p:nvSpPr>
          <p:cNvPr id="1286" name="Google Shape;1286;p58"/>
          <p:cNvSpPr txBox="1"/>
          <p:nvPr>
            <p:ph type="title"/>
          </p:nvPr>
        </p:nvSpPr>
        <p:spPr>
          <a:xfrm>
            <a:off x="2109450" y="446838"/>
            <a:ext cx="4925100" cy="54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TORNADOES BY YEAR</a:t>
            </a:r>
            <a:endParaRPr/>
          </a:p>
        </p:txBody>
      </p:sp>
      <p:grpSp>
        <p:nvGrpSpPr>
          <p:cNvPr id="1287" name="Google Shape;1287;p58"/>
          <p:cNvGrpSpPr/>
          <p:nvPr/>
        </p:nvGrpSpPr>
        <p:grpSpPr>
          <a:xfrm>
            <a:off x="-1003837" y="604969"/>
            <a:ext cx="2038150" cy="387875"/>
            <a:chOff x="-1074775" y="2464575"/>
            <a:chExt cx="2038150" cy="387875"/>
          </a:xfrm>
        </p:grpSpPr>
        <p:sp>
          <p:nvSpPr>
            <p:cNvPr id="1288" name="Google Shape;1288;p58"/>
            <p:cNvSpPr/>
            <p:nvPr/>
          </p:nvSpPr>
          <p:spPr>
            <a:xfrm>
              <a:off x="-1074775" y="2464575"/>
              <a:ext cx="2038150" cy="387875"/>
            </a:xfrm>
            <a:custGeom>
              <a:rect b="b" l="l" r="r" t="t"/>
              <a:pathLst>
                <a:path extrusionOk="0" h="15515" w="81526">
                  <a:moveTo>
                    <a:pt x="36927" y="0"/>
                  </a:moveTo>
                  <a:cubicBezTo>
                    <a:pt x="31904" y="0"/>
                    <a:pt x="26686" y="3138"/>
                    <a:pt x="24485" y="10377"/>
                  </a:cubicBezTo>
                  <a:cubicBezTo>
                    <a:pt x="23169" y="8665"/>
                    <a:pt x="21085" y="7684"/>
                    <a:pt x="18537" y="7684"/>
                  </a:cubicBezTo>
                  <a:cubicBezTo>
                    <a:pt x="15723" y="7684"/>
                    <a:pt x="12343" y="8881"/>
                    <a:pt x="8807" y="11611"/>
                  </a:cubicBezTo>
                  <a:cubicBezTo>
                    <a:pt x="8271" y="11179"/>
                    <a:pt x="7660" y="10955"/>
                    <a:pt x="6968" y="10955"/>
                  </a:cubicBezTo>
                  <a:cubicBezTo>
                    <a:pt x="5208" y="10955"/>
                    <a:pt x="2922" y="12401"/>
                    <a:pt x="1" y="15514"/>
                  </a:cubicBezTo>
                  <a:lnTo>
                    <a:pt x="81526" y="15514"/>
                  </a:lnTo>
                  <a:cubicBezTo>
                    <a:pt x="78123" y="11834"/>
                    <a:pt x="74721" y="10363"/>
                    <a:pt x="71512" y="10363"/>
                  </a:cubicBezTo>
                  <a:cubicBezTo>
                    <a:pt x="69719" y="10363"/>
                    <a:pt x="67986" y="10822"/>
                    <a:pt x="66348" y="11611"/>
                  </a:cubicBezTo>
                  <a:cubicBezTo>
                    <a:pt x="64032" y="6724"/>
                    <a:pt x="58419" y="2963"/>
                    <a:pt x="53205" y="2963"/>
                  </a:cubicBezTo>
                  <a:cubicBezTo>
                    <a:pt x="50910" y="2963"/>
                    <a:pt x="48692" y="3691"/>
                    <a:pt x="46868" y="5374"/>
                  </a:cubicBezTo>
                  <a:cubicBezTo>
                    <a:pt x="44721" y="1948"/>
                    <a:pt x="40884" y="0"/>
                    <a:pt x="369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8"/>
            <p:cNvSpPr/>
            <p:nvPr/>
          </p:nvSpPr>
          <p:spPr>
            <a:xfrm>
              <a:off x="497200" y="2749850"/>
              <a:ext cx="89250" cy="70900"/>
            </a:xfrm>
            <a:custGeom>
              <a:rect b="b" l="l" r="r" t="t"/>
              <a:pathLst>
                <a:path extrusionOk="0" h="2836" w="3570">
                  <a:moveTo>
                    <a:pt x="3369" y="0"/>
                  </a:moveTo>
                  <a:cubicBezTo>
                    <a:pt x="3302" y="67"/>
                    <a:pt x="1334" y="1101"/>
                    <a:pt x="0" y="2535"/>
                  </a:cubicBezTo>
                  <a:lnTo>
                    <a:pt x="300" y="2836"/>
                  </a:lnTo>
                  <a:cubicBezTo>
                    <a:pt x="1601" y="1435"/>
                    <a:pt x="3569" y="401"/>
                    <a:pt x="3569" y="367"/>
                  </a:cubicBezTo>
                  <a:lnTo>
                    <a:pt x="336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8"/>
            <p:cNvSpPr/>
            <p:nvPr/>
          </p:nvSpPr>
          <p:spPr>
            <a:xfrm>
              <a:off x="92725" y="2595575"/>
              <a:ext cx="75925" cy="150950"/>
            </a:xfrm>
            <a:custGeom>
              <a:rect b="b" l="l" r="r" t="t"/>
              <a:pathLst>
                <a:path extrusionOk="0" h="6038" w="3037">
                  <a:moveTo>
                    <a:pt x="334" y="0"/>
                  </a:moveTo>
                  <a:lnTo>
                    <a:pt x="1" y="234"/>
                  </a:lnTo>
                  <a:cubicBezTo>
                    <a:pt x="1" y="267"/>
                    <a:pt x="1869" y="3203"/>
                    <a:pt x="2636" y="6038"/>
                  </a:cubicBezTo>
                  <a:lnTo>
                    <a:pt x="3036" y="5938"/>
                  </a:lnTo>
                  <a:cubicBezTo>
                    <a:pt x="2236" y="3002"/>
                    <a:pt x="368" y="34"/>
                    <a:pt x="3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8"/>
            <p:cNvSpPr/>
            <p:nvPr/>
          </p:nvSpPr>
          <p:spPr>
            <a:xfrm>
              <a:off x="-481000" y="2723150"/>
              <a:ext cx="23375" cy="65075"/>
            </a:xfrm>
            <a:custGeom>
              <a:rect b="b" l="l" r="r" t="t"/>
              <a:pathLst>
                <a:path extrusionOk="0" h="2603" w="935">
                  <a:moveTo>
                    <a:pt x="534" y="1"/>
                  </a:moveTo>
                  <a:lnTo>
                    <a:pt x="0" y="2503"/>
                  </a:lnTo>
                  <a:lnTo>
                    <a:pt x="400" y="2603"/>
                  </a:lnTo>
                  <a:lnTo>
                    <a:pt x="934" y="101"/>
                  </a:lnTo>
                  <a:lnTo>
                    <a:pt x="5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8"/>
            <p:cNvSpPr/>
            <p:nvPr/>
          </p:nvSpPr>
          <p:spPr>
            <a:xfrm>
              <a:off x="66875" y="2738575"/>
              <a:ext cx="191825" cy="67175"/>
            </a:xfrm>
            <a:custGeom>
              <a:rect b="b" l="l" r="r" t="t"/>
              <a:pathLst>
                <a:path extrusionOk="0" h="2687" w="7673">
                  <a:moveTo>
                    <a:pt x="4594" y="1"/>
                  </a:moveTo>
                  <a:cubicBezTo>
                    <a:pt x="3044" y="1"/>
                    <a:pt x="1510" y="809"/>
                    <a:pt x="1" y="2419"/>
                  </a:cubicBezTo>
                  <a:lnTo>
                    <a:pt x="301" y="2686"/>
                  </a:lnTo>
                  <a:cubicBezTo>
                    <a:pt x="1733" y="1173"/>
                    <a:pt x="3154" y="416"/>
                    <a:pt x="4591" y="416"/>
                  </a:cubicBezTo>
                  <a:cubicBezTo>
                    <a:pt x="5531" y="416"/>
                    <a:pt x="6477" y="739"/>
                    <a:pt x="7439" y="1385"/>
                  </a:cubicBezTo>
                  <a:lnTo>
                    <a:pt x="7673" y="1052"/>
                  </a:lnTo>
                  <a:cubicBezTo>
                    <a:pt x="6641" y="350"/>
                    <a:pt x="5614" y="1"/>
                    <a:pt x="45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8"/>
            <p:cNvSpPr/>
            <p:nvPr/>
          </p:nvSpPr>
          <p:spPr>
            <a:xfrm>
              <a:off x="-857950" y="2750675"/>
              <a:ext cx="62575" cy="70925"/>
            </a:xfrm>
            <a:custGeom>
              <a:rect b="b" l="l" r="r" t="t"/>
              <a:pathLst>
                <a:path extrusionOk="0" h="2837" w="2503">
                  <a:moveTo>
                    <a:pt x="234" y="1"/>
                  </a:moveTo>
                  <a:lnTo>
                    <a:pt x="1" y="334"/>
                  </a:lnTo>
                  <a:cubicBezTo>
                    <a:pt x="34" y="334"/>
                    <a:pt x="1502" y="1368"/>
                    <a:pt x="2102" y="2836"/>
                  </a:cubicBezTo>
                  <a:lnTo>
                    <a:pt x="2502" y="2669"/>
                  </a:lnTo>
                  <a:cubicBezTo>
                    <a:pt x="1835" y="1068"/>
                    <a:pt x="301" y="34"/>
                    <a:pt x="2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94" name="Google Shape;1294;p58" title="Gráfico"/>
          <p:cNvPicPr preferRelativeResize="0"/>
          <p:nvPr/>
        </p:nvPicPr>
        <p:blipFill>
          <a:blip r:embed="rId3">
            <a:alphaModFix/>
          </a:blip>
          <a:stretch>
            <a:fillRect/>
          </a:stretch>
        </p:blipFill>
        <p:spPr>
          <a:xfrm>
            <a:off x="356575" y="1255413"/>
            <a:ext cx="4257696" cy="2632675"/>
          </a:xfrm>
          <a:prstGeom prst="rect">
            <a:avLst/>
          </a:prstGeom>
          <a:noFill/>
          <a:ln>
            <a:noFill/>
          </a:ln>
        </p:spPr>
      </p:pic>
      <p:graphicFrame>
        <p:nvGraphicFramePr>
          <p:cNvPr id="1295" name="Google Shape;1295;p58"/>
          <p:cNvGraphicFramePr/>
          <p:nvPr/>
        </p:nvGraphicFramePr>
        <p:xfrm>
          <a:off x="4834438" y="1300438"/>
          <a:ext cx="3000000" cy="3000000"/>
        </p:xfrm>
        <a:graphic>
          <a:graphicData uri="http://schemas.openxmlformats.org/drawingml/2006/table">
            <a:tbl>
              <a:tblPr>
                <a:noFill/>
                <a:tableStyleId>{17C78895-ECBB-436D-A5D3-DAF4B3F21BF8}</a:tableStyleId>
              </a:tblPr>
              <a:tblGrid>
                <a:gridCol w="801375"/>
                <a:gridCol w="801375"/>
                <a:gridCol w="801375"/>
                <a:gridCol w="801375"/>
                <a:gridCol w="801375"/>
              </a:tblGrid>
              <a:tr h="525075">
                <a:tc>
                  <a:txBody>
                    <a:bodyPr/>
                    <a:lstStyle/>
                    <a:p>
                      <a:pPr indent="0" lvl="0" marL="0" rtl="0" algn="ctr">
                        <a:spcBef>
                          <a:spcPts val="0"/>
                        </a:spcBef>
                        <a:spcAft>
                          <a:spcPts val="0"/>
                        </a:spcAft>
                        <a:buNone/>
                      </a:pPr>
                      <a:r>
                        <a:t/>
                      </a:r>
                      <a:endParaRPr sz="2000">
                        <a:solidFill>
                          <a:schemeClr val="dk1"/>
                        </a:solidFill>
                        <a:latin typeface="Lilita One"/>
                        <a:ea typeface="Lilita One"/>
                        <a:cs typeface="Lilita One"/>
                        <a:sym typeface="Lilita One"/>
                      </a:endParaRPr>
                    </a:p>
                  </a:txBody>
                  <a:tcPr marT="10800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2000">
                          <a:solidFill>
                            <a:schemeClr val="dk1"/>
                          </a:solidFill>
                          <a:latin typeface="Lilita One"/>
                          <a:ea typeface="Lilita One"/>
                          <a:cs typeface="Lilita One"/>
                          <a:sym typeface="Lilita One"/>
                        </a:rPr>
                        <a:t>2023</a:t>
                      </a:r>
                      <a:endParaRPr>
                        <a:solidFill>
                          <a:schemeClr val="dk1"/>
                        </a:solidFill>
                        <a:latin typeface="Playfair Display"/>
                        <a:ea typeface="Playfair Display"/>
                        <a:cs typeface="Playfair Display"/>
                        <a:sym typeface="Playfair Display"/>
                      </a:endParaRPr>
                    </a:p>
                  </a:txBody>
                  <a:tcPr marT="10800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2000">
                          <a:solidFill>
                            <a:schemeClr val="dk1"/>
                          </a:solidFill>
                          <a:latin typeface="Lilita One"/>
                          <a:ea typeface="Lilita One"/>
                          <a:cs typeface="Lilita One"/>
                          <a:sym typeface="Lilita One"/>
                        </a:rPr>
                        <a:t>2022</a:t>
                      </a:r>
                      <a:endParaRPr sz="2000">
                        <a:solidFill>
                          <a:schemeClr val="dk1"/>
                        </a:solidFill>
                        <a:latin typeface="Lilita One"/>
                        <a:ea typeface="Lilita One"/>
                        <a:cs typeface="Lilita One"/>
                        <a:sym typeface="Lilita One"/>
                      </a:endParaRPr>
                    </a:p>
                  </a:txBody>
                  <a:tcPr marT="10800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2000">
                          <a:solidFill>
                            <a:schemeClr val="dk1"/>
                          </a:solidFill>
                          <a:latin typeface="Lilita One"/>
                          <a:ea typeface="Lilita One"/>
                          <a:cs typeface="Lilita One"/>
                          <a:sym typeface="Lilita One"/>
                        </a:rPr>
                        <a:t>2021</a:t>
                      </a:r>
                      <a:endParaRPr sz="2000">
                        <a:solidFill>
                          <a:schemeClr val="dk1"/>
                        </a:solidFill>
                        <a:latin typeface="Lilita One"/>
                        <a:ea typeface="Lilita One"/>
                        <a:cs typeface="Lilita One"/>
                        <a:sym typeface="Lilita One"/>
                      </a:endParaRPr>
                    </a:p>
                  </a:txBody>
                  <a:tcPr marT="10800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2000">
                          <a:solidFill>
                            <a:schemeClr val="dk1"/>
                          </a:solidFill>
                          <a:latin typeface="Lilita One"/>
                          <a:ea typeface="Lilita One"/>
                          <a:cs typeface="Lilita One"/>
                          <a:sym typeface="Lilita One"/>
                        </a:rPr>
                        <a:t>2018</a:t>
                      </a:r>
                      <a:endParaRPr sz="2000">
                        <a:solidFill>
                          <a:schemeClr val="dk1"/>
                        </a:solidFill>
                        <a:latin typeface="Lilita One"/>
                        <a:ea typeface="Lilita One"/>
                        <a:cs typeface="Lilita One"/>
                        <a:sym typeface="Lilita One"/>
                      </a:endParaRPr>
                    </a:p>
                  </a:txBody>
                  <a:tcPr marT="10800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628175">
                <a:tc>
                  <a:txBody>
                    <a:bodyPr/>
                    <a:lstStyle/>
                    <a:p>
                      <a:pPr indent="0" lvl="0" marL="0" rtl="0" algn="l">
                        <a:spcBef>
                          <a:spcPts val="0"/>
                        </a:spcBef>
                        <a:spcAft>
                          <a:spcPts val="0"/>
                        </a:spcAft>
                        <a:buNone/>
                      </a:pPr>
                      <a:r>
                        <a:rPr lang="en"/>
                        <a:t>No Injuries</a:t>
                      </a:r>
                      <a:endParaRPr/>
                    </a:p>
                  </a:txBody>
                  <a:tcPr marT="16200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734</a:t>
                      </a:r>
                      <a:endParaRPr/>
                    </a:p>
                  </a:txBody>
                  <a:tcPr marT="16200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744</a:t>
                      </a:r>
                      <a:endParaRPr>
                        <a:solidFill>
                          <a:schemeClr val="dk1"/>
                        </a:solidFill>
                        <a:latin typeface="Montserrat"/>
                        <a:ea typeface="Montserrat"/>
                        <a:cs typeface="Montserrat"/>
                        <a:sym typeface="Montserrat"/>
                      </a:endParaRPr>
                    </a:p>
                  </a:txBody>
                  <a:tcPr marT="16200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1111</a:t>
                      </a:r>
                      <a:endParaRPr>
                        <a:solidFill>
                          <a:schemeClr val="dk1"/>
                        </a:solidFill>
                        <a:latin typeface="Montserrat"/>
                        <a:ea typeface="Montserrat"/>
                        <a:cs typeface="Montserrat"/>
                        <a:sym typeface="Montserrat"/>
                      </a:endParaRPr>
                    </a:p>
                  </a:txBody>
                  <a:tcPr marT="16200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1208                                     </a:t>
                      </a:r>
                      <a:endParaRPr>
                        <a:solidFill>
                          <a:schemeClr val="dk1"/>
                        </a:solidFill>
                        <a:latin typeface="Montserrat"/>
                        <a:ea typeface="Montserrat"/>
                        <a:cs typeface="Montserrat"/>
                        <a:sym typeface="Montserrat"/>
                      </a:endParaRPr>
                    </a:p>
                  </a:txBody>
                  <a:tcPr marT="16200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628175">
                <a:tc>
                  <a:txBody>
                    <a:bodyPr/>
                    <a:lstStyle/>
                    <a:p>
                      <a:pPr indent="0" lvl="0" marL="0" rtl="0" algn="l">
                        <a:spcBef>
                          <a:spcPts val="0"/>
                        </a:spcBef>
                        <a:spcAft>
                          <a:spcPts val="0"/>
                        </a:spcAft>
                        <a:buNone/>
                      </a:pPr>
                      <a:r>
                        <a:rPr lang="en"/>
                        <a:t>Few Injuries</a:t>
                      </a:r>
                      <a:endParaRPr/>
                    </a:p>
                  </a:txBody>
                  <a:tcPr marT="16200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35</a:t>
                      </a:r>
                      <a:endParaRPr>
                        <a:solidFill>
                          <a:schemeClr val="dk1"/>
                        </a:solidFill>
                        <a:latin typeface="Montserrat"/>
                        <a:ea typeface="Montserrat"/>
                        <a:cs typeface="Montserrat"/>
                        <a:sym typeface="Montserrat"/>
                      </a:endParaRPr>
                    </a:p>
                  </a:txBody>
                  <a:tcPr marT="16200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30</a:t>
                      </a:r>
                      <a:endParaRPr>
                        <a:solidFill>
                          <a:schemeClr val="dk1"/>
                        </a:solidFill>
                        <a:latin typeface="Montserrat"/>
                        <a:ea typeface="Montserrat"/>
                        <a:cs typeface="Montserrat"/>
                        <a:sym typeface="Montserrat"/>
                      </a:endParaRPr>
                    </a:p>
                  </a:txBody>
                  <a:tcPr marT="16200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38</a:t>
                      </a:r>
                      <a:endParaRPr>
                        <a:solidFill>
                          <a:schemeClr val="dk1"/>
                        </a:solidFill>
                        <a:latin typeface="Montserrat"/>
                        <a:ea typeface="Montserrat"/>
                        <a:cs typeface="Montserrat"/>
                        <a:sym typeface="Montserrat"/>
                      </a:endParaRPr>
                    </a:p>
                  </a:txBody>
                  <a:tcPr marT="16200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37</a:t>
                      </a:r>
                      <a:endParaRPr>
                        <a:solidFill>
                          <a:schemeClr val="dk1"/>
                        </a:solidFill>
                        <a:latin typeface="Montserrat"/>
                        <a:ea typeface="Montserrat"/>
                        <a:cs typeface="Montserrat"/>
                        <a:sym typeface="Montserrat"/>
                      </a:endParaRPr>
                    </a:p>
                  </a:txBody>
                  <a:tcPr marT="16200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628175">
                <a:tc>
                  <a:txBody>
                    <a:bodyPr/>
                    <a:lstStyle/>
                    <a:p>
                      <a:pPr indent="0" lvl="0" marL="0" rtl="0" algn="l">
                        <a:spcBef>
                          <a:spcPts val="0"/>
                        </a:spcBef>
                        <a:spcAft>
                          <a:spcPts val="0"/>
                        </a:spcAft>
                        <a:buNone/>
                      </a:pPr>
                      <a:r>
                        <a:rPr lang="en"/>
                        <a:t>Many Injuries</a:t>
                      </a:r>
                      <a:endParaRPr/>
                    </a:p>
                  </a:txBody>
                  <a:tcPr marT="16200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9</a:t>
                      </a:r>
                      <a:endParaRPr>
                        <a:solidFill>
                          <a:schemeClr val="dk1"/>
                        </a:solidFill>
                        <a:latin typeface="Montserrat"/>
                        <a:ea typeface="Montserrat"/>
                        <a:cs typeface="Montserrat"/>
                        <a:sym typeface="Montserrat"/>
                      </a:endParaRPr>
                    </a:p>
                  </a:txBody>
                  <a:tcPr marT="16200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15</a:t>
                      </a:r>
                      <a:endParaRPr>
                        <a:solidFill>
                          <a:schemeClr val="dk1"/>
                        </a:solidFill>
                        <a:latin typeface="Montserrat"/>
                        <a:ea typeface="Montserrat"/>
                        <a:cs typeface="Montserrat"/>
                        <a:sym typeface="Montserrat"/>
                      </a:endParaRPr>
                    </a:p>
                  </a:txBody>
                  <a:tcPr marT="16200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12</a:t>
                      </a:r>
                      <a:endParaRPr>
                        <a:solidFill>
                          <a:schemeClr val="dk1"/>
                        </a:solidFill>
                        <a:latin typeface="Montserrat"/>
                        <a:ea typeface="Montserrat"/>
                        <a:cs typeface="Montserrat"/>
                        <a:sym typeface="Montserrat"/>
                      </a:endParaRPr>
                    </a:p>
                  </a:txBody>
                  <a:tcPr marT="16200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8</a:t>
                      </a:r>
                      <a:endParaRPr>
                        <a:solidFill>
                          <a:schemeClr val="dk1"/>
                        </a:solidFill>
                        <a:latin typeface="Montserrat"/>
                        <a:ea typeface="Montserrat"/>
                        <a:cs typeface="Montserrat"/>
                        <a:sym typeface="Montserrat"/>
                      </a:endParaRPr>
                    </a:p>
                  </a:txBody>
                  <a:tcPr marT="16200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59"/>
          <p:cNvSpPr txBox="1"/>
          <p:nvPr>
            <p:ph idx="4294967295" type="title"/>
          </p:nvPr>
        </p:nvSpPr>
        <p:spPr>
          <a:xfrm>
            <a:off x="0" y="266500"/>
            <a:ext cx="4697100" cy="54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INJURIES by </a:t>
            </a:r>
            <a:r>
              <a:rPr lang="en"/>
              <a:t>TIME ELAPSED</a:t>
            </a:r>
            <a:endParaRPr/>
          </a:p>
        </p:txBody>
      </p:sp>
      <p:sp>
        <p:nvSpPr>
          <p:cNvPr id="1301" name="Google Shape;1301;p59"/>
          <p:cNvSpPr txBox="1"/>
          <p:nvPr>
            <p:ph idx="4294967295" type="title"/>
          </p:nvPr>
        </p:nvSpPr>
        <p:spPr>
          <a:xfrm>
            <a:off x="4903200" y="240588"/>
            <a:ext cx="3313500" cy="95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YEAR and STATE by TIME ELAPSED</a:t>
            </a:r>
            <a:endParaRPr/>
          </a:p>
        </p:txBody>
      </p:sp>
      <p:pic>
        <p:nvPicPr>
          <p:cNvPr id="1302" name="Google Shape;1302;p59"/>
          <p:cNvPicPr preferRelativeResize="0"/>
          <p:nvPr/>
        </p:nvPicPr>
        <p:blipFill>
          <a:blip r:embed="rId3">
            <a:alphaModFix/>
          </a:blip>
          <a:stretch>
            <a:fillRect/>
          </a:stretch>
        </p:blipFill>
        <p:spPr>
          <a:xfrm>
            <a:off x="4827840" y="1255425"/>
            <a:ext cx="3946184" cy="2808225"/>
          </a:xfrm>
          <a:prstGeom prst="rect">
            <a:avLst/>
          </a:prstGeom>
          <a:noFill/>
          <a:ln>
            <a:noFill/>
          </a:ln>
        </p:spPr>
      </p:pic>
      <p:pic>
        <p:nvPicPr>
          <p:cNvPr id="1303" name="Google Shape;1303;p59"/>
          <p:cNvPicPr preferRelativeResize="0"/>
          <p:nvPr/>
        </p:nvPicPr>
        <p:blipFill>
          <a:blip r:embed="rId4">
            <a:alphaModFix/>
          </a:blip>
          <a:stretch>
            <a:fillRect/>
          </a:stretch>
        </p:blipFill>
        <p:spPr>
          <a:xfrm>
            <a:off x="985401" y="1255425"/>
            <a:ext cx="3068425" cy="3187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60"/>
          <p:cNvSpPr txBox="1"/>
          <p:nvPr>
            <p:ph type="title"/>
          </p:nvPr>
        </p:nvSpPr>
        <p:spPr>
          <a:xfrm>
            <a:off x="249375" y="266500"/>
            <a:ext cx="4074600" cy="54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TORNADO MOVEMENT</a:t>
            </a:r>
            <a:endParaRPr/>
          </a:p>
        </p:txBody>
      </p:sp>
      <p:pic>
        <p:nvPicPr>
          <p:cNvPr id="1309" name="Google Shape;1309;p60"/>
          <p:cNvPicPr preferRelativeResize="0"/>
          <p:nvPr/>
        </p:nvPicPr>
        <p:blipFill>
          <a:blip r:embed="rId3">
            <a:alphaModFix/>
          </a:blip>
          <a:stretch>
            <a:fillRect/>
          </a:stretch>
        </p:blipFill>
        <p:spPr>
          <a:xfrm>
            <a:off x="412175" y="1050413"/>
            <a:ext cx="3749000" cy="3042674"/>
          </a:xfrm>
          <a:prstGeom prst="rect">
            <a:avLst/>
          </a:prstGeom>
          <a:noFill/>
          <a:ln>
            <a:noFill/>
          </a:ln>
        </p:spPr>
      </p:pic>
      <p:pic>
        <p:nvPicPr>
          <p:cNvPr id="1310" name="Google Shape;1310;p60"/>
          <p:cNvPicPr preferRelativeResize="0"/>
          <p:nvPr/>
        </p:nvPicPr>
        <p:blipFill>
          <a:blip r:embed="rId4">
            <a:alphaModFix/>
          </a:blip>
          <a:stretch>
            <a:fillRect/>
          </a:stretch>
        </p:blipFill>
        <p:spPr>
          <a:xfrm>
            <a:off x="4954920" y="1050425"/>
            <a:ext cx="3773155" cy="3042651"/>
          </a:xfrm>
          <a:prstGeom prst="rect">
            <a:avLst/>
          </a:prstGeom>
          <a:noFill/>
          <a:ln>
            <a:noFill/>
          </a:ln>
        </p:spPr>
      </p:pic>
      <p:sp>
        <p:nvSpPr>
          <p:cNvPr id="1311" name="Google Shape;1311;p60"/>
          <p:cNvSpPr txBox="1"/>
          <p:nvPr>
            <p:ph type="title"/>
          </p:nvPr>
        </p:nvSpPr>
        <p:spPr>
          <a:xfrm>
            <a:off x="4653475" y="266500"/>
            <a:ext cx="4074600" cy="54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TORNADO SIZE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61"/>
          <p:cNvSpPr txBox="1"/>
          <p:nvPr>
            <p:ph type="title"/>
          </p:nvPr>
        </p:nvSpPr>
        <p:spPr>
          <a:xfrm>
            <a:off x="3573163" y="3086728"/>
            <a:ext cx="4182000" cy="721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 BUILDING &amp; RESULTS</a:t>
            </a:r>
            <a:endParaRPr/>
          </a:p>
        </p:txBody>
      </p:sp>
      <p:sp>
        <p:nvSpPr>
          <p:cNvPr id="1317" name="Google Shape;1317;p61"/>
          <p:cNvSpPr txBox="1"/>
          <p:nvPr>
            <p:ph idx="1" type="subTitle"/>
          </p:nvPr>
        </p:nvSpPr>
        <p:spPr>
          <a:xfrm>
            <a:off x="3573188" y="3380124"/>
            <a:ext cx="4182000" cy="4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61"/>
          <p:cNvSpPr txBox="1"/>
          <p:nvPr>
            <p:ph idx="2" type="title"/>
          </p:nvPr>
        </p:nvSpPr>
        <p:spPr>
          <a:xfrm>
            <a:off x="1992800" y="2571750"/>
            <a:ext cx="1410600" cy="103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3</a:t>
            </a:r>
            <a:endParaRPr/>
          </a:p>
        </p:txBody>
      </p:sp>
      <p:pic>
        <p:nvPicPr>
          <p:cNvPr id="1319" name="Google Shape;1319;p61"/>
          <p:cNvPicPr preferRelativeResize="0"/>
          <p:nvPr>
            <p:ph idx="3" type="pic"/>
          </p:nvPr>
        </p:nvPicPr>
        <p:blipFill rotWithShape="1">
          <a:blip r:embed="rId3">
            <a:alphaModFix/>
          </a:blip>
          <a:srcRect b="52874" l="0" r="0" t="12904"/>
          <a:stretch/>
        </p:blipFill>
        <p:spPr>
          <a:xfrm>
            <a:off x="0" y="0"/>
            <a:ext cx="9144003" cy="2085601"/>
          </a:xfrm>
          <a:prstGeom prst="rect">
            <a:avLst/>
          </a:prstGeom>
        </p:spPr>
      </p:pic>
      <p:grpSp>
        <p:nvGrpSpPr>
          <p:cNvPr id="1320" name="Google Shape;1320;p61"/>
          <p:cNvGrpSpPr/>
          <p:nvPr/>
        </p:nvGrpSpPr>
        <p:grpSpPr>
          <a:xfrm>
            <a:off x="1083325" y="2859830"/>
            <a:ext cx="739700" cy="793000"/>
            <a:chOff x="3560225" y="503675"/>
            <a:chExt cx="739700" cy="793000"/>
          </a:xfrm>
        </p:grpSpPr>
        <p:sp>
          <p:nvSpPr>
            <p:cNvPr id="1321" name="Google Shape;1321;p61"/>
            <p:cNvSpPr/>
            <p:nvPr/>
          </p:nvSpPr>
          <p:spPr>
            <a:xfrm>
              <a:off x="3560225" y="615075"/>
              <a:ext cx="373625" cy="681600"/>
            </a:xfrm>
            <a:custGeom>
              <a:rect b="b" l="l" r="r" t="t"/>
              <a:pathLst>
                <a:path extrusionOk="0" h="27264" w="14945">
                  <a:moveTo>
                    <a:pt x="9947" y="1"/>
                  </a:moveTo>
                  <a:cubicBezTo>
                    <a:pt x="7498" y="1"/>
                    <a:pt x="4734" y="236"/>
                    <a:pt x="4270" y="533"/>
                  </a:cubicBezTo>
                  <a:cubicBezTo>
                    <a:pt x="3436" y="1034"/>
                    <a:pt x="0" y="9540"/>
                    <a:pt x="500" y="10207"/>
                  </a:cubicBezTo>
                  <a:cubicBezTo>
                    <a:pt x="664" y="10414"/>
                    <a:pt x="1328" y="10471"/>
                    <a:pt x="2156" y="10471"/>
                  </a:cubicBezTo>
                  <a:cubicBezTo>
                    <a:pt x="3197" y="10471"/>
                    <a:pt x="4497" y="10380"/>
                    <a:pt x="5385" y="10380"/>
                  </a:cubicBezTo>
                  <a:cubicBezTo>
                    <a:pt x="5953" y="10380"/>
                    <a:pt x="6352" y="10417"/>
                    <a:pt x="6405" y="10540"/>
                  </a:cubicBezTo>
                  <a:cubicBezTo>
                    <a:pt x="6605" y="11007"/>
                    <a:pt x="2235" y="19046"/>
                    <a:pt x="2535" y="19647"/>
                  </a:cubicBezTo>
                  <a:cubicBezTo>
                    <a:pt x="2624" y="19847"/>
                    <a:pt x="3228" y="19914"/>
                    <a:pt x="3994" y="19914"/>
                  </a:cubicBezTo>
                  <a:cubicBezTo>
                    <a:pt x="5526" y="19914"/>
                    <a:pt x="7705" y="19647"/>
                    <a:pt x="7706" y="19647"/>
                  </a:cubicBezTo>
                  <a:lnTo>
                    <a:pt x="7706" y="19647"/>
                  </a:lnTo>
                  <a:cubicBezTo>
                    <a:pt x="7705" y="19647"/>
                    <a:pt x="3269" y="26819"/>
                    <a:pt x="3669" y="27252"/>
                  </a:cubicBezTo>
                  <a:cubicBezTo>
                    <a:pt x="3677" y="27260"/>
                    <a:pt x="3688" y="27263"/>
                    <a:pt x="3703" y="27263"/>
                  </a:cubicBezTo>
                  <a:cubicBezTo>
                    <a:pt x="4490" y="27263"/>
                    <a:pt x="14944" y="16733"/>
                    <a:pt x="14944" y="16111"/>
                  </a:cubicBezTo>
                  <a:cubicBezTo>
                    <a:pt x="14944" y="15893"/>
                    <a:pt x="14386" y="15835"/>
                    <a:pt x="13620" y="15835"/>
                  </a:cubicBezTo>
                  <a:cubicBezTo>
                    <a:pt x="12750" y="15835"/>
                    <a:pt x="11613" y="15910"/>
                    <a:pt x="10716" y="15910"/>
                  </a:cubicBezTo>
                  <a:cubicBezTo>
                    <a:pt x="9980" y="15910"/>
                    <a:pt x="9405" y="15860"/>
                    <a:pt x="9273" y="15677"/>
                  </a:cubicBezTo>
                  <a:cubicBezTo>
                    <a:pt x="8873" y="15044"/>
                    <a:pt x="13910" y="7872"/>
                    <a:pt x="13710" y="7338"/>
                  </a:cubicBezTo>
                  <a:cubicBezTo>
                    <a:pt x="13654" y="7160"/>
                    <a:pt x="13272" y="7101"/>
                    <a:pt x="12788" y="7101"/>
                  </a:cubicBezTo>
                  <a:cubicBezTo>
                    <a:pt x="11820" y="7101"/>
                    <a:pt x="10441" y="7338"/>
                    <a:pt x="10441" y="7338"/>
                  </a:cubicBezTo>
                  <a:cubicBezTo>
                    <a:pt x="10441" y="7338"/>
                    <a:pt x="14444" y="1367"/>
                    <a:pt x="13877" y="533"/>
                  </a:cubicBezTo>
                  <a:cubicBezTo>
                    <a:pt x="13640" y="149"/>
                    <a:pt x="11893" y="1"/>
                    <a:pt x="99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61"/>
            <p:cNvSpPr/>
            <p:nvPr/>
          </p:nvSpPr>
          <p:spPr>
            <a:xfrm>
              <a:off x="3748675" y="1057025"/>
              <a:ext cx="37550" cy="51725"/>
            </a:xfrm>
            <a:custGeom>
              <a:rect b="b" l="l" r="r" t="t"/>
              <a:pathLst>
                <a:path extrusionOk="0" h="2069" w="1502">
                  <a:moveTo>
                    <a:pt x="1168" y="1"/>
                  </a:moveTo>
                  <a:lnTo>
                    <a:pt x="1" y="1835"/>
                  </a:lnTo>
                  <a:lnTo>
                    <a:pt x="368" y="2069"/>
                  </a:lnTo>
                  <a:lnTo>
                    <a:pt x="1502" y="201"/>
                  </a:lnTo>
                  <a:lnTo>
                    <a:pt x="11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61"/>
            <p:cNvSpPr/>
            <p:nvPr/>
          </p:nvSpPr>
          <p:spPr>
            <a:xfrm>
              <a:off x="3716150" y="823525"/>
              <a:ext cx="40900" cy="58400"/>
            </a:xfrm>
            <a:custGeom>
              <a:rect b="b" l="l" r="r" t="t"/>
              <a:pathLst>
                <a:path extrusionOk="0" h="2336" w="1636">
                  <a:moveTo>
                    <a:pt x="1268" y="1"/>
                  </a:moveTo>
                  <a:lnTo>
                    <a:pt x="1" y="2102"/>
                  </a:lnTo>
                  <a:lnTo>
                    <a:pt x="334" y="2336"/>
                  </a:lnTo>
                  <a:lnTo>
                    <a:pt x="1635" y="234"/>
                  </a:lnTo>
                  <a:lnTo>
                    <a:pt x="12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61"/>
            <p:cNvSpPr/>
            <p:nvPr/>
          </p:nvSpPr>
          <p:spPr>
            <a:xfrm>
              <a:off x="3988850" y="503675"/>
              <a:ext cx="311075" cy="446875"/>
            </a:xfrm>
            <a:custGeom>
              <a:rect b="b" l="l" r="r" t="t"/>
              <a:pathLst>
                <a:path extrusionOk="0" h="17875" w="12443">
                  <a:moveTo>
                    <a:pt x="7153" y="1"/>
                  </a:moveTo>
                  <a:cubicBezTo>
                    <a:pt x="5706" y="1"/>
                    <a:pt x="4243" y="137"/>
                    <a:pt x="3770" y="453"/>
                  </a:cubicBezTo>
                  <a:cubicBezTo>
                    <a:pt x="2736" y="1153"/>
                    <a:pt x="1" y="8425"/>
                    <a:pt x="534" y="9159"/>
                  </a:cubicBezTo>
                  <a:cubicBezTo>
                    <a:pt x="718" y="9429"/>
                    <a:pt x="1335" y="9495"/>
                    <a:pt x="2052" y="9495"/>
                  </a:cubicBezTo>
                  <a:cubicBezTo>
                    <a:pt x="2760" y="9495"/>
                    <a:pt x="3567" y="9430"/>
                    <a:pt x="4155" y="9430"/>
                  </a:cubicBezTo>
                  <a:cubicBezTo>
                    <a:pt x="4592" y="9430"/>
                    <a:pt x="4908" y="9466"/>
                    <a:pt x="4971" y="9592"/>
                  </a:cubicBezTo>
                  <a:cubicBezTo>
                    <a:pt x="5204" y="10093"/>
                    <a:pt x="2069" y="17465"/>
                    <a:pt x="2536" y="17865"/>
                  </a:cubicBezTo>
                  <a:cubicBezTo>
                    <a:pt x="2543" y="17872"/>
                    <a:pt x="2553" y="17875"/>
                    <a:pt x="2566" y="17875"/>
                  </a:cubicBezTo>
                  <a:cubicBezTo>
                    <a:pt x="3309" y="17875"/>
                    <a:pt x="12443" y="6214"/>
                    <a:pt x="12443" y="5623"/>
                  </a:cubicBezTo>
                  <a:cubicBezTo>
                    <a:pt x="12443" y="5380"/>
                    <a:pt x="11858" y="5334"/>
                    <a:pt x="11143" y="5334"/>
                  </a:cubicBezTo>
                  <a:cubicBezTo>
                    <a:pt x="10701" y="5334"/>
                    <a:pt x="10210" y="5351"/>
                    <a:pt x="9775" y="5351"/>
                  </a:cubicBezTo>
                  <a:cubicBezTo>
                    <a:pt x="9172" y="5351"/>
                    <a:pt x="8677" y="5317"/>
                    <a:pt x="8573" y="5156"/>
                  </a:cubicBezTo>
                  <a:cubicBezTo>
                    <a:pt x="8273" y="4689"/>
                    <a:pt x="10842" y="1020"/>
                    <a:pt x="10541" y="453"/>
                  </a:cubicBezTo>
                  <a:cubicBezTo>
                    <a:pt x="10366" y="171"/>
                    <a:pt x="8769" y="1"/>
                    <a:pt x="7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61"/>
            <p:cNvSpPr/>
            <p:nvPr/>
          </p:nvSpPr>
          <p:spPr>
            <a:xfrm>
              <a:off x="4113100" y="737625"/>
              <a:ext cx="48400" cy="11700"/>
            </a:xfrm>
            <a:custGeom>
              <a:rect b="b" l="l" r="r" t="t"/>
              <a:pathLst>
                <a:path extrusionOk="0" h="468" w="1936">
                  <a:moveTo>
                    <a:pt x="1936" y="1"/>
                  </a:moveTo>
                  <a:lnTo>
                    <a:pt x="1" y="34"/>
                  </a:lnTo>
                  <a:lnTo>
                    <a:pt x="1" y="468"/>
                  </a:lnTo>
                  <a:lnTo>
                    <a:pt x="1936" y="435"/>
                  </a:lnTo>
                  <a:lnTo>
                    <a:pt x="19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61"/>
            <p:cNvSpPr/>
            <p:nvPr/>
          </p:nvSpPr>
          <p:spPr>
            <a:xfrm>
              <a:off x="4147300" y="627550"/>
              <a:ext cx="55900" cy="10050"/>
            </a:xfrm>
            <a:custGeom>
              <a:rect b="b" l="l" r="r" t="t"/>
              <a:pathLst>
                <a:path extrusionOk="0" h="402" w="2236">
                  <a:moveTo>
                    <a:pt x="0" y="1"/>
                  </a:moveTo>
                  <a:lnTo>
                    <a:pt x="0" y="401"/>
                  </a:lnTo>
                  <a:lnTo>
                    <a:pt x="2235" y="401"/>
                  </a:lnTo>
                  <a:lnTo>
                    <a:pt x="22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0" name="Shape 1330"/>
        <p:cNvGrpSpPr/>
        <p:nvPr/>
      </p:nvGrpSpPr>
      <p:grpSpPr>
        <a:xfrm>
          <a:off x="0" y="0"/>
          <a:ext cx="0" cy="0"/>
          <a:chOff x="0" y="0"/>
          <a:chExt cx="0" cy="0"/>
        </a:xfrm>
      </p:grpSpPr>
      <p:sp>
        <p:nvSpPr>
          <p:cNvPr id="1331" name="Google Shape;1331;p62"/>
          <p:cNvSpPr txBox="1"/>
          <p:nvPr>
            <p:ph type="title"/>
          </p:nvPr>
        </p:nvSpPr>
        <p:spPr>
          <a:xfrm>
            <a:off x="713225" y="539500"/>
            <a:ext cx="7717500" cy="54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MODELING OVERVIEW</a:t>
            </a:r>
            <a:endParaRPr/>
          </a:p>
        </p:txBody>
      </p:sp>
      <p:sp>
        <p:nvSpPr>
          <p:cNvPr id="1332" name="Google Shape;1332;p62"/>
          <p:cNvSpPr txBox="1"/>
          <p:nvPr>
            <p:ph idx="1" type="subTitle"/>
          </p:nvPr>
        </p:nvSpPr>
        <p:spPr>
          <a:xfrm>
            <a:off x="3175325" y="3119900"/>
            <a:ext cx="2793300" cy="81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3 Fold Cross Validation</a:t>
            </a:r>
            <a:endParaRPr/>
          </a:p>
        </p:txBody>
      </p:sp>
      <p:sp>
        <p:nvSpPr>
          <p:cNvPr id="1333" name="Google Shape;1333;p62"/>
          <p:cNvSpPr txBox="1"/>
          <p:nvPr>
            <p:ph idx="4" type="subTitle"/>
          </p:nvPr>
        </p:nvSpPr>
        <p:spPr>
          <a:xfrm>
            <a:off x="3175325" y="2765075"/>
            <a:ext cx="2793300" cy="47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STRATIFIED K-FOLD</a:t>
            </a:r>
            <a:endParaRPr/>
          </a:p>
        </p:txBody>
      </p:sp>
      <p:sp>
        <p:nvSpPr>
          <p:cNvPr id="1334" name="Google Shape;1334;p62"/>
          <p:cNvSpPr txBox="1"/>
          <p:nvPr>
            <p:ph idx="5" type="subTitle"/>
          </p:nvPr>
        </p:nvSpPr>
        <p:spPr>
          <a:xfrm>
            <a:off x="262050" y="2765063"/>
            <a:ext cx="2375100" cy="47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CLASSIFICATION</a:t>
            </a:r>
            <a:endParaRPr/>
          </a:p>
        </p:txBody>
      </p:sp>
      <p:sp>
        <p:nvSpPr>
          <p:cNvPr id="1335" name="Google Shape;1335;p62"/>
          <p:cNvSpPr txBox="1"/>
          <p:nvPr>
            <p:ph idx="6" type="subTitle"/>
          </p:nvPr>
        </p:nvSpPr>
        <p:spPr>
          <a:xfrm>
            <a:off x="6642830" y="2883875"/>
            <a:ext cx="2376600" cy="47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HYPERPARAMETER TUNING</a:t>
            </a:r>
            <a:endParaRPr/>
          </a:p>
        </p:txBody>
      </p:sp>
      <p:grpSp>
        <p:nvGrpSpPr>
          <p:cNvPr id="1336" name="Google Shape;1336;p62"/>
          <p:cNvGrpSpPr/>
          <p:nvPr/>
        </p:nvGrpSpPr>
        <p:grpSpPr>
          <a:xfrm flipH="1">
            <a:off x="8234225" y="-282292"/>
            <a:ext cx="1307625" cy="1508625"/>
            <a:chOff x="-926000" y="770875"/>
            <a:chExt cx="1307625" cy="1508625"/>
          </a:xfrm>
        </p:grpSpPr>
        <p:sp>
          <p:nvSpPr>
            <p:cNvPr id="1337" name="Google Shape;1337;p62"/>
            <p:cNvSpPr/>
            <p:nvPr/>
          </p:nvSpPr>
          <p:spPr>
            <a:xfrm>
              <a:off x="-344750" y="775050"/>
              <a:ext cx="726375" cy="1004075"/>
            </a:xfrm>
            <a:custGeom>
              <a:rect b="b" l="l" r="r" t="t"/>
              <a:pathLst>
                <a:path extrusionOk="0" h="40163" w="29055">
                  <a:moveTo>
                    <a:pt x="1101" y="1"/>
                  </a:moveTo>
                  <a:lnTo>
                    <a:pt x="0" y="6105"/>
                  </a:lnTo>
                  <a:lnTo>
                    <a:pt x="3336" y="12376"/>
                  </a:lnTo>
                  <a:lnTo>
                    <a:pt x="11342" y="15779"/>
                  </a:lnTo>
                  <a:lnTo>
                    <a:pt x="11342" y="22250"/>
                  </a:lnTo>
                  <a:lnTo>
                    <a:pt x="17146" y="29522"/>
                  </a:lnTo>
                  <a:lnTo>
                    <a:pt x="21816" y="30723"/>
                  </a:lnTo>
                  <a:lnTo>
                    <a:pt x="24084" y="35026"/>
                  </a:lnTo>
                  <a:lnTo>
                    <a:pt x="27220" y="37094"/>
                  </a:lnTo>
                  <a:lnTo>
                    <a:pt x="28487" y="40163"/>
                  </a:lnTo>
                  <a:lnTo>
                    <a:pt x="29054" y="39929"/>
                  </a:lnTo>
                  <a:lnTo>
                    <a:pt x="27753" y="36694"/>
                  </a:lnTo>
                  <a:lnTo>
                    <a:pt x="24584" y="34592"/>
                  </a:lnTo>
                  <a:lnTo>
                    <a:pt x="22249" y="30189"/>
                  </a:lnTo>
                  <a:lnTo>
                    <a:pt x="17479" y="28988"/>
                  </a:lnTo>
                  <a:lnTo>
                    <a:pt x="11975" y="22016"/>
                  </a:lnTo>
                  <a:lnTo>
                    <a:pt x="11975" y="15378"/>
                  </a:lnTo>
                  <a:lnTo>
                    <a:pt x="3769" y="11876"/>
                  </a:lnTo>
                  <a:lnTo>
                    <a:pt x="667" y="6005"/>
                  </a:lnTo>
                  <a:lnTo>
                    <a:pt x="1701" y="101"/>
                  </a:lnTo>
                  <a:lnTo>
                    <a:pt x="110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62"/>
            <p:cNvSpPr/>
            <p:nvPr/>
          </p:nvSpPr>
          <p:spPr>
            <a:xfrm>
              <a:off x="-357275" y="1324625"/>
              <a:ext cx="311075" cy="954875"/>
            </a:xfrm>
            <a:custGeom>
              <a:rect b="b" l="l" r="r" t="t"/>
              <a:pathLst>
                <a:path extrusionOk="0" h="38195" w="12443">
                  <a:moveTo>
                    <a:pt x="11876" y="0"/>
                  </a:moveTo>
                  <a:lnTo>
                    <a:pt x="8173" y="7105"/>
                  </a:lnTo>
                  <a:lnTo>
                    <a:pt x="9975" y="10608"/>
                  </a:lnTo>
                  <a:lnTo>
                    <a:pt x="2402" y="17946"/>
                  </a:lnTo>
                  <a:lnTo>
                    <a:pt x="2402" y="21349"/>
                  </a:lnTo>
                  <a:lnTo>
                    <a:pt x="1" y="25385"/>
                  </a:lnTo>
                  <a:lnTo>
                    <a:pt x="2736" y="31456"/>
                  </a:lnTo>
                  <a:lnTo>
                    <a:pt x="2402" y="33591"/>
                  </a:lnTo>
                  <a:lnTo>
                    <a:pt x="3537" y="36093"/>
                  </a:lnTo>
                  <a:lnTo>
                    <a:pt x="1569" y="37694"/>
                  </a:lnTo>
                  <a:lnTo>
                    <a:pt x="1969" y="38194"/>
                  </a:lnTo>
                  <a:lnTo>
                    <a:pt x="4304" y="36259"/>
                  </a:lnTo>
                  <a:lnTo>
                    <a:pt x="3070" y="33491"/>
                  </a:lnTo>
                  <a:lnTo>
                    <a:pt x="3370" y="31389"/>
                  </a:lnTo>
                  <a:lnTo>
                    <a:pt x="701" y="25418"/>
                  </a:lnTo>
                  <a:lnTo>
                    <a:pt x="3036" y="21515"/>
                  </a:lnTo>
                  <a:lnTo>
                    <a:pt x="3036" y="18213"/>
                  </a:lnTo>
                  <a:lnTo>
                    <a:pt x="10742" y="10741"/>
                  </a:lnTo>
                  <a:lnTo>
                    <a:pt x="8874" y="7105"/>
                  </a:lnTo>
                  <a:lnTo>
                    <a:pt x="12443" y="300"/>
                  </a:lnTo>
                  <a:lnTo>
                    <a:pt x="1187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62"/>
            <p:cNvSpPr/>
            <p:nvPr/>
          </p:nvSpPr>
          <p:spPr>
            <a:xfrm>
              <a:off x="-591600" y="1770775"/>
              <a:ext cx="307750" cy="316075"/>
            </a:xfrm>
            <a:custGeom>
              <a:rect b="b" l="l" r="r" t="t"/>
              <a:pathLst>
                <a:path extrusionOk="0" h="12643" w="12310">
                  <a:moveTo>
                    <a:pt x="11909" y="0"/>
                  </a:moveTo>
                  <a:lnTo>
                    <a:pt x="7739" y="3636"/>
                  </a:lnTo>
                  <a:lnTo>
                    <a:pt x="1702" y="5638"/>
                  </a:lnTo>
                  <a:lnTo>
                    <a:pt x="1702" y="9507"/>
                  </a:lnTo>
                  <a:lnTo>
                    <a:pt x="0" y="12309"/>
                  </a:lnTo>
                  <a:lnTo>
                    <a:pt x="534" y="12643"/>
                  </a:lnTo>
                  <a:lnTo>
                    <a:pt x="2302" y="9674"/>
                  </a:lnTo>
                  <a:lnTo>
                    <a:pt x="2302" y="6105"/>
                  </a:lnTo>
                  <a:lnTo>
                    <a:pt x="8073" y="4203"/>
                  </a:lnTo>
                  <a:lnTo>
                    <a:pt x="12309" y="467"/>
                  </a:lnTo>
                  <a:lnTo>
                    <a:pt x="1190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62"/>
            <p:cNvSpPr/>
            <p:nvPr/>
          </p:nvSpPr>
          <p:spPr>
            <a:xfrm>
              <a:off x="-106250" y="1591475"/>
              <a:ext cx="148450" cy="495375"/>
            </a:xfrm>
            <a:custGeom>
              <a:rect b="b" l="l" r="r" t="t"/>
              <a:pathLst>
                <a:path extrusionOk="0" h="19815" w="5938">
                  <a:moveTo>
                    <a:pt x="0" y="0"/>
                  </a:moveTo>
                  <a:lnTo>
                    <a:pt x="0" y="7939"/>
                  </a:lnTo>
                  <a:lnTo>
                    <a:pt x="5237" y="12409"/>
                  </a:lnTo>
                  <a:lnTo>
                    <a:pt x="4070" y="17947"/>
                  </a:lnTo>
                  <a:lnTo>
                    <a:pt x="5337" y="19815"/>
                  </a:lnTo>
                  <a:lnTo>
                    <a:pt x="5838" y="19481"/>
                  </a:lnTo>
                  <a:lnTo>
                    <a:pt x="4737" y="17813"/>
                  </a:lnTo>
                  <a:lnTo>
                    <a:pt x="5938" y="12176"/>
                  </a:lnTo>
                  <a:lnTo>
                    <a:pt x="601" y="7639"/>
                  </a:lnTo>
                  <a:lnTo>
                    <a:pt x="60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62"/>
            <p:cNvSpPr/>
            <p:nvPr/>
          </p:nvSpPr>
          <p:spPr>
            <a:xfrm>
              <a:off x="26350" y="1895025"/>
              <a:ext cx="129275" cy="147625"/>
            </a:xfrm>
            <a:custGeom>
              <a:rect b="b" l="l" r="r" t="t"/>
              <a:pathLst>
                <a:path extrusionOk="0" h="5905" w="5171">
                  <a:moveTo>
                    <a:pt x="567" y="0"/>
                  </a:moveTo>
                  <a:lnTo>
                    <a:pt x="0" y="267"/>
                  </a:lnTo>
                  <a:lnTo>
                    <a:pt x="1101" y="2769"/>
                  </a:lnTo>
                  <a:lnTo>
                    <a:pt x="2402" y="3403"/>
                  </a:lnTo>
                  <a:lnTo>
                    <a:pt x="3169" y="5304"/>
                  </a:lnTo>
                  <a:lnTo>
                    <a:pt x="4970" y="5905"/>
                  </a:lnTo>
                  <a:lnTo>
                    <a:pt x="5170" y="5304"/>
                  </a:lnTo>
                  <a:lnTo>
                    <a:pt x="3636" y="4804"/>
                  </a:lnTo>
                  <a:lnTo>
                    <a:pt x="2902" y="2969"/>
                  </a:lnTo>
                  <a:lnTo>
                    <a:pt x="1601" y="2335"/>
                  </a:lnTo>
                  <a:lnTo>
                    <a:pt x="5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62"/>
            <p:cNvSpPr/>
            <p:nvPr/>
          </p:nvSpPr>
          <p:spPr>
            <a:xfrm>
              <a:off x="-171300" y="1780775"/>
              <a:ext cx="78400" cy="266050"/>
            </a:xfrm>
            <a:custGeom>
              <a:rect b="b" l="l" r="r" t="t"/>
              <a:pathLst>
                <a:path extrusionOk="0" h="10642" w="3136">
                  <a:moveTo>
                    <a:pt x="2669" y="0"/>
                  </a:moveTo>
                  <a:lnTo>
                    <a:pt x="0" y="2769"/>
                  </a:lnTo>
                  <a:lnTo>
                    <a:pt x="1268" y="6972"/>
                  </a:lnTo>
                  <a:lnTo>
                    <a:pt x="501" y="8206"/>
                  </a:lnTo>
                  <a:lnTo>
                    <a:pt x="834" y="9441"/>
                  </a:lnTo>
                  <a:lnTo>
                    <a:pt x="634" y="10541"/>
                  </a:lnTo>
                  <a:lnTo>
                    <a:pt x="1235" y="10641"/>
                  </a:lnTo>
                  <a:lnTo>
                    <a:pt x="1468" y="9407"/>
                  </a:lnTo>
                  <a:lnTo>
                    <a:pt x="1168" y="8306"/>
                  </a:lnTo>
                  <a:lnTo>
                    <a:pt x="1968" y="7072"/>
                  </a:lnTo>
                  <a:lnTo>
                    <a:pt x="701" y="2936"/>
                  </a:lnTo>
                  <a:lnTo>
                    <a:pt x="3136" y="434"/>
                  </a:lnTo>
                  <a:lnTo>
                    <a:pt x="266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62"/>
            <p:cNvSpPr/>
            <p:nvPr/>
          </p:nvSpPr>
          <p:spPr>
            <a:xfrm>
              <a:off x="-498200" y="1042750"/>
              <a:ext cx="165150" cy="566250"/>
            </a:xfrm>
            <a:custGeom>
              <a:rect b="b" l="l" r="r" t="t"/>
              <a:pathLst>
                <a:path extrusionOk="0" h="22650" w="6606">
                  <a:moveTo>
                    <a:pt x="5971" y="0"/>
                  </a:moveTo>
                  <a:lnTo>
                    <a:pt x="5338" y="34"/>
                  </a:lnTo>
                  <a:lnTo>
                    <a:pt x="5938" y="7839"/>
                  </a:lnTo>
                  <a:lnTo>
                    <a:pt x="0" y="12776"/>
                  </a:lnTo>
                  <a:lnTo>
                    <a:pt x="1635" y="19648"/>
                  </a:lnTo>
                  <a:lnTo>
                    <a:pt x="367" y="22383"/>
                  </a:lnTo>
                  <a:lnTo>
                    <a:pt x="934" y="22650"/>
                  </a:lnTo>
                  <a:lnTo>
                    <a:pt x="2302" y="19714"/>
                  </a:lnTo>
                  <a:lnTo>
                    <a:pt x="701" y="13010"/>
                  </a:lnTo>
                  <a:lnTo>
                    <a:pt x="6605" y="8140"/>
                  </a:lnTo>
                  <a:lnTo>
                    <a:pt x="59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62"/>
            <p:cNvSpPr/>
            <p:nvPr/>
          </p:nvSpPr>
          <p:spPr>
            <a:xfrm>
              <a:off x="-703350" y="1357975"/>
              <a:ext cx="217675" cy="276050"/>
            </a:xfrm>
            <a:custGeom>
              <a:rect b="b" l="l" r="r" t="t"/>
              <a:pathLst>
                <a:path extrusionOk="0" h="11042" w="8707">
                  <a:moveTo>
                    <a:pt x="8440" y="0"/>
                  </a:moveTo>
                  <a:lnTo>
                    <a:pt x="3636" y="2235"/>
                  </a:lnTo>
                  <a:lnTo>
                    <a:pt x="3203" y="4203"/>
                  </a:lnTo>
                  <a:lnTo>
                    <a:pt x="1735" y="5738"/>
                  </a:lnTo>
                  <a:lnTo>
                    <a:pt x="2602" y="7105"/>
                  </a:lnTo>
                  <a:lnTo>
                    <a:pt x="1" y="10675"/>
                  </a:lnTo>
                  <a:lnTo>
                    <a:pt x="501" y="11042"/>
                  </a:lnTo>
                  <a:lnTo>
                    <a:pt x="3370" y="7139"/>
                  </a:lnTo>
                  <a:lnTo>
                    <a:pt x="2502" y="5805"/>
                  </a:lnTo>
                  <a:lnTo>
                    <a:pt x="3770" y="4504"/>
                  </a:lnTo>
                  <a:lnTo>
                    <a:pt x="4170" y="2669"/>
                  </a:lnTo>
                  <a:lnTo>
                    <a:pt x="8707" y="567"/>
                  </a:lnTo>
                  <a:lnTo>
                    <a:pt x="84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62"/>
            <p:cNvSpPr/>
            <p:nvPr/>
          </p:nvSpPr>
          <p:spPr>
            <a:xfrm>
              <a:off x="-648300" y="1535600"/>
              <a:ext cx="36700" cy="232700"/>
            </a:xfrm>
            <a:custGeom>
              <a:rect b="b" l="l" r="r" t="t"/>
              <a:pathLst>
                <a:path extrusionOk="0" h="9308" w="1468">
                  <a:moveTo>
                    <a:pt x="1101" y="0"/>
                  </a:moveTo>
                  <a:lnTo>
                    <a:pt x="467" y="34"/>
                  </a:lnTo>
                  <a:lnTo>
                    <a:pt x="801" y="5671"/>
                  </a:lnTo>
                  <a:lnTo>
                    <a:pt x="0" y="6672"/>
                  </a:lnTo>
                  <a:lnTo>
                    <a:pt x="834" y="9307"/>
                  </a:lnTo>
                  <a:lnTo>
                    <a:pt x="1434" y="9107"/>
                  </a:lnTo>
                  <a:lnTo>
                    <a:pt x="701" y="6805"/>
                  </a:lnTo>
                  <a:lnTo>
                    <a:pt x="1468" y="5905"/>
                  </a:lnTo>
                  <a:lnTo>
                    <a:pt x="110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62"/>
            <p:cNvSpPr/>
            <p:nvPr/>
          </p:nvSpPr>
          <p:spPr>
            <a:xfrm>
              <a:off x="-315575" y="770875"/>
              <a:ext cx="567100" cy="462875"/>
            </a:xfrm>
            <a:custGeom>
              <a:rect b="b" l="l" r="r" t="t"/>
              <a:pathLst>
                <a:path extrusionOk="0" h="18515" w="22684">
                  <a:moveTo>
                    <a:pt x="468" y="1"/>
                  </a:moveTo>
                  <a:lnTo>
                    <a:pt x="1" y="435"/>
                  </a:lnTo>
                  <a:lnTo>
                    <a:pt x="4404" y="5471"/>
                  </a:lnTo>
                  <a:lnTo>
                    <a:pt x="8940" y="6906"/>
                  </a:lnTo>
                  <a:lnTo>
                    <a:pt x="11109" y="9941"/>
                  </a:lnTo>
                  <a:lnTo>
                    <a:pt x="19014" y="12510"/>
                  </a:lnTo>
                  <a:lnTo>
                    <a:pt x="19014" y="16813"/>
                  </a:lnTo>
                  <a:lnTo>
                    <a:pt x="22417" y="18514"/>
                  </a:lnTo>
                  <a:lnTo>
                    <a:pt x="22683" y="17947"/>
                  </a:lnTo>
                  <a:lnTo>
                    <a:pt x="19648" y="16446"/>
                  </a:lnTo>
                  <a:lnTo>
                    <a:pt x="19648" y="12076"/>
                  </a:lnTo>
                  <a:lnTo>
                    <a:pt x="11509" y="9408"/>
                  </a:lnTo>
                  <a:lnTo>
                    <a:pt x="9307" y="6372"/>
                  </a:lnTo>
                  <a:lnTo>
                    <a:pt x="4771" y="4904"/>
                  </a:lnTo>
                  <a:lnTo>
                    <a:pt x="4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62"/>
            <p:cNvSpPr/>
            <p:nvPr/>
          </p:nvSpPr>
          <p:spPr>
            <a:xfrm>
              <a:off x="121400" y="1181175"/>
              <a:ext cx="55075" cy="221850"/>
            </a:xfrm>
            <a:custGeom>
              <a:rect b="b" l="l" r="r" t="t"/>
              <a:pathLst>
                <a:path extrusionOk="0" h="8874" w="2203">
                  <a:moveTo>
                    <a:pt x="1635" y="1"/>
                  </a:moveTo>
                  <a:lnTo>
                    <a:pt x="434" y="1101"/>
                  </a:lnTo>
                  <a:lnTo>
                    <a:pt x="1001" y="3170"/>
                  </a:lnTo>
                  <a:lnTo>
                    <a:pt x="1" y="6172"/>
                  </a:lnTo>
                  <a:lnTo>
                    <a:pt x="1502" y="8040"/>
                  </a:lnTo>
                  <a:lnTo>
                    <a:pt x="1335" y="8707"/>
                  </a:lnTo>
                  <a:lnTo>
                    <a:pt x="1935" y="8874"/>
                  </a:lnTo>
                  <a:lnTo>
                    <a:pt x="2202" y="7906"/>
                  </a:lnTo>
                  <a:lnTo>
                    <a:pt x="701" y="6038"/>
                  </a:lnTo>
                  <a:lnTo>
                    <a:pt x="1635" y="3203"/>
                  </a:lnTo>
                  <a:lnTo>
                    <a:pt x="1135" y="1302"/>
                  </a:lnTo>
                  <a:lnTo>
                    <a:pt x="2069" y="434"/>
                  </a:lnTo>
                  <a:lnTo>
                    <a:pt x="163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62"/>
            <p:cNvSpPr/>
            <p:nvPr/>
          </p:nvSpPr>
          <p:spPr>
            <a:xfrm>
              <a:off x="158925" y="1533100"/>
              <a:ext cx="55075" cy="378625"/>
            </a:xfrm>
            <a:custGeom>
              <a:rect b="b" l="l" r="r" t="t"/>
              <a:pathLst>
                <a:path extrusionOk="0" h="15145" w="2203">
                  <a:moveTo>
                    <a:pt x="1602" y="0"/>
                  </a:moveTo>
                  <a:lnTo>
                    <a:pt x="1" y="3269"/>
                  </a:lnTo>
                  <a:lnTo>
                    <a:pt x="1202" y="6105"/>
                  </a:lnTo>
                  <a:lnTo>
                    <a:pt x="1" y="8673"/>
                  </a:lnTo>
                  <a:lnTo>
                    <a:pt x="835" y="9841"/>
                  </a:lnTo>
                  <a:lnTo>
                    <a:pt x="1569" y="15145"/>
                  </a:lnTo>
                  <a:lnTo>
                    <a:pt x="2202" y="15045"/>
                  </a:lnTo>
                  <a:lnTo>
                    <a:pt x="1435" y="9607"/>
                  </a:lnTo>
                  <a:lnTo>
                    <a:pt x="701" y="8607"/>
                  </a:lnTo>
                  <a:lnTo>
                    <a:pt x="1869" y="6138"/>
                  </a:lnTo>
                  <a:lnTo>
                    <a:pt x="701" y="3303"/>
                  </a:lnTo>
                  <a:lnTo>
                    <a:pt x="2169" y="267"/>
                  </a:lnTo>
                  <a:lnTo>
                    <a:pt x="160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62"/>
            <p:cNvSpPr/>
            <p:nvPr/>
          </p:nvSpPr>
          <p:spPr>
            <a:xfrm>
              <a:off x="-926000" y="924325"/>
              <a:ext cx="374450" cy="584625"/>
            </a:xfrm>
            <a:custGeom>
              <a:rect b="b" l="l" r="r" t="t"/>
              <a:pathLst>
                <a:path extrusionOk="0" h="23385" w="14978">
                  <a:moveTo>
                    <a:pt x="14377" y="1"/>
                  </a:moveTo>
                  <a:lnTo>
                    <a:pt x="12309" y="8273"/>
                  </a:lnTo>
                  <a:lnTo>
                    <a:pt x="9140" y="11209"/>
                  </a:lnTo>
                  <a:lnTo>
                    <a:pt x="8773" y="15212"/>
                  </a:lnTo>
                  <a:lnTo>
                    <a:pt x="934" y="21249"/>
                  </a:lnTo>
                  <a:lnTo>
                    <a:pt x="901" y="21316"/>
                  </a:lnTo>
                  <a:lnTo>
                    <a:pt x="0" y="23084"/>
                  </a:lnTo>
                  <a:lnTo>
                    <a:pt x="567" y="23384"/>
                  </a:lnTo>
                  <a:lnTo>
                    <a:pt x="1368" y="21716"/>
                  </a:lnTo>
                  <a:lnTo>
                    <a:pt x="9374" y="15545"/>
                  </a:lnTo>
                  <a:lnTo>
                    <a:pt x="9740" y="11509"/>
                  </a:lnTo>
                  <a:lnTo>
                    <a:pt x="12876" y="8607"/>
                  </a:lnTo>
                  <a:lnTo>
                    <a:pt x="14978" y="134"/>
                  </a:lnTo>
                  <a:lnTo>
                    <a:pt x="143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62"/>
            <p:cNvSpPr/>
            <p:nvPr/>
          </p:nvSpPr>
          <p:spPr>
            <a:xfrm>
              <a:off x="-901000" y="1201200"/>
              <a:ext cx="214350" cy="164300"/>
            </a:xfrm>
            <a:custGeom>
              <a:rect b="b" l="l" r="r" t="t"/>
              <a:pathLst>
                <a:path extrusionOk="0" h="6572" w="8574">
                  <a:moveTo>
                    <a:pt x="8307" y="0"/>
                  </a:moveTo>
                  <a:lnTo>
                    <a:pt x="4104" y="1868"/>
                  </a:lnTo>
                  <a:lnTo>
                    <a:pt x="3737" y="2902"/>
                  </a:lnTo>
                  <a:lnTo>
                    <a:pt x="1402" y="4070"/>
                  </a:lnTo>
                  <a:lnTo>
                    <a:pt x="1402" y="4937"/>
                  </a:lnTo>
                  <a:lnTo>
                    <a:pt x="1" y="6105"/>
                  </a:lnTo>
                  <a:lnTo>
                    <a:pt x="401" y="6572"/>
                  </a:lnTo>
                  <a:lnTo>
                    <a:pt x="2036" y="5237"/>
                  </a:lnTo>
                  <a:lnTo>
                    <a:pt x="2036" y="4437"/>
                  </a:lnTo>
                  <a:lnTo>
                    <a:pt x="4271" y="3336"/>
                  </a:lnTo>
                  <a:lnTo>
                    <a:pt x="4604" y="2335"/>
                  </a:lnTo>
                  <a:lnTo>
                    <a:pt x="8574" y="567"/>
                  </a:lnTo>
                  <a:lnTo>
                    <a:pt x="830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62"/>
            <p:cNvSpPr/>
            <p:nvPr/>
          </p:nvSpPr>
          <p:spPr>
            <a:xfrm>
              <a:off x="-911825" y="1458875"/>
              <a:ext cx="49225" cy="221025"/>
            </a:xfrm>
            <a:custGeom>
              <a:rect b="b" l="l" r="r" t="t"/>
              <a:pathLst>
                <a:path extrusionOk="0" h="8841" w="1969">
                  <a:moveTo>
                    <a:pt x="834" y="1"/>
                  </a:moveTo>
                  <a:lnTo>
                    <a:pt x="267" y="267"/>
                  </a:lnTo>
                  <a:lnTo>
                    <a:pt x="1268" y="2369"/>
                  </a:lnTo>
                  <a:lnTo>
                    <a:pt x="234" y="4504"/>
                  </a:lnTo>
                  <a:lnTo>
                    <a:pt x="734" y="5605"/>
                  </a:lnTo>
                  <a:lnTo>
                    <a:pt x="34" y="7506"/>
                  </a:lnTo>
                  <a:lnTo>
                    <a:pt x="0" y="8840"/>
                  </a:lnTo>
                  <a:lnTo>
                    <a:pt x="634" y="8840"/>
                  </a:lnTo>
                  <a:lnTo>
                    <a:pt x="634" y="7673"/>
                  </a:lnTo>
                  <a:lnTo>
                    <a:pt x="1435" y="5571"/>
                  </a:lnTo>
                  <a:lnTo>
                    <a:pt x="901" y="4504"/>
                  </a:lnTo>
                  <a:lnTo>
                    <a:pt x="1968" y="2369"/>
                  </a:lnTo>
                  <a:lnTo>
                    <a:pt x="8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62"/>
            <p:cNvSpPr/>
            <p:nvPr/>
          </p:nvSpPr>
          <p:spPr>
            <a:xfrm>
              <a:off x="39675" y="1608975"/>
              <a:ext cx="132625" cy="170150"/>
            </a:xfrm>
            <a:custGeom>
              <a:rect b="b" l="l" r="r" t="t"/>
              <a:pathLst>
                <a:path extrusionOk="0" h="6806" w="5305">
                  <a:moveTo>
                    <a:pt x="4938" y="1"/>
                  </a:moveTo>
                  <a:lnTo>
                    <a:pt x="1769" y="2102"/>
                  </a:lnTo>
                  <a:lnTo>
                    <a:pt x="2069" y="3003"/>
                  </a:lnTo>
                  <a:lnTo>
                    <a:pt x="1" y="4971"/>
                  </a:lnTo>
                  <a:lnTo>
                    <a:pt x="635" y="6806"/>
                  </a:lnTo>
                  <a:lnTo>
                    <a:pt x="1235" y="6572"/>
                  </a:lnTo>
                  <a:lnTo>
                    <a:pt x="735" y="5138"/>
                  </a:lnTo>
                  <a:lnTo>
                    <a:pt x="2803" y="3170"/>
                  </a:lnTo>
                  <a:lnTo>
                    <a:pt x="2503" y="2369"/>
                  </a:lnTo>
                  <a:lnTo>
                    <a:pt x="5305" y="501"/>
                  </a:lnTo>
                  <a:lnTo>
                    <a:pt x="493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62"/>
            <p:cNvSpPr/>
            <p:nvPr/>
          </p:nvSpPr>
          <p:spPr>
            <a:xfrm>
              <a:off x="182275" y="1769925"/>
              <a:ext cx="169325" cy="216850"/>
            </a:xfrm>
            <a:custGeom>
              <a:rect b="b" l="l" r="r" t="t"/>
              <a:pathLst>
                <a:path extrusionOk="0" h="8674" w="6773">
                  <a:moveTo>
                    <a:pt x="368" y="1"/>
                  </a:moveTo>
                  <a:lnTo>
                    <a:pt x="1" y="501"/>
                  </a:lnTo>
                  <a:lnTo>
                    <a:pt x="1735" y="1769"/>
                  </a:lnTo>
                  <a:lnTo>
                    <a:pt x="2870" y="3904"/>
                  </a:lnTo>
                  <a:lnTo>
                    <a:pt x="4871" y="5305"/>
                  </a:lnTo>
                  <a:lnTo>
                    <a:pt x="4871" y="7206"/>
                  </a:lnTo>
                  <a:lnTo>
                    <a:pt x="6339" y="8674"/>
                  </a:lnTo>
                  <a:lnTo>
                    <a:pt x="6772" y="8240"/>
                  </a:lnTo>
                  <a:lnTo>
                    <a:pt x="5505" y="6973"/>
                  </a:lnTo>
                  <a:lnTo>
                    <a:pt x="5505" y="4971"/>
                  </a:lnTo>
                  <a:lnTo>
                    <a:pt x="3337" y="3470"/>
                  </a:lnTo>
                  <a:lnTo>
                    <a:pt x="2202" y="1335"/>
                  </a:lnTo>
                  <a:lnTo>
                    <a:pt x="3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62"/>
            <p:cNvSpPr/>
            <p:nvPr/>
          </p:nvSpPr>
          <p:spPr>
            <a:xfrm>
              <a:off x="-37875" y="1007725"/>
              <a:ext cx="95925" cy="346925"/>
            </a:xfrm>
            <a:custGeom>
              <a:rect b="b" l="l" r="r" t="t"/>
              <a:pathLst>
                <a:path extrusionOk="0" h="13877" w="3837">
                  <a:moveTo>
                    <a:pt x="434" y="0"/>
                  </a:moveTo>
                  <a:lnTo>
                    <a:pt x="1" y="434"/>
                  </a:lnTo>
                  <a:lnTo>
                    <a:pt x="2502" y="2902"/>
                  </a:lnTo>
                  <a:lnTo>
                    <a:pt x="2169" y="4103"/>
                  </a:lnTo>
                  <a:lnTo>
                    <a:pt x="3103" y="5171"/>
                  </a:lnTo>
                  <a:lnTo>
                    <a:pt x="2202" y="8006"/>
                  </a:lnTo>
                  <a:lnTo>
                    <a:pt x="2536" y="10508"/>
                  </a:lnTo>
                  <a:lnTo>
                    <a:pt x="3103" y="11409"/>
                  </a:lnTo>
                  <a:lnTo>
                    <a:pt x="1568" y="13510"/>
                  </a:lnTo>
                  <a:lnTo>
                    <a:pt x="2102" y="13877"/>
                  </a:lnTo>
                  <a:lnTo>
                    <a:pt x="3837" y="11442"/>
                  </a:lnTo>
                  <a:lnTo>
                    <a:pt x="3136" y="10308"/>
                  </a:lnTo>
                  <a:lnTo>
                    <a:pt x="2836" y="8073"/>
                  </a:lnTo>
                  <a:lnTo>
                    <a:pt x="3803" y="5037"/>
                  </a:lnTo>
                  <a:lnTo>
                    <a:pt x="2869" y="3937"/>
                  </a:lnTo>
                  <a:lnTo>
                    <a:pt x="3203" y="2736"/>
                  </a:lnTo>
                  <a:lnTo>
                    <a:pt x="4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62"/>
            <p:cNvSpPr/>
            <p:nvPr/>
          </p:nvSpPr>
          <p:spPr>
            <a:xfrm>
              <a:off x="-549900" y="1910875"/>
              <a:ext cx="80075" cy="301075"/>
            </a:xfrm>
            <a:custGeom>
              <a:rect b="b" l="l" r="r" t="t"/>
              <a:pathLst>
                <a:path extrusionOk="0" h="12043" w="3203">
                  <a:moveTo>
                    <a:pt x="534" y="0"/>
                  </a:moveTo>
                  <a:lnTo>
                    <a:pt x="0" y="334"/>
                  </a:lnTo>
                  <a:lnTo>
                    <a:pt x="2469" y="4137"/>
                  </a:lnTo>
                  <a:lnTo>
                    <a:pt x="1668" y="5738"/>
                  </a:lnTo>
                  <a:lnTo>
                    <a:pt x="2502" y="6705"/>
                  </a:lnTo>
                  <a:lnTo>
                    <a:pt x="2035" y="10074"/>
                  </a:lnTo>
                  <a:lnTo>
                    <a:pt x="2535" y="12042"/>
                  </a:lnTo>
                  <a:lnTo>
                    <a:pt x="3136" y="11875"/>
                  </a:lnTo>
                  <a:lnTo>
                    <a:pt x="2669" y="10041"/>
                  </a:lnTo>
                  <a:lnTo>
                    <a:pt x="3169" y="6538"/>
                  </a:lnTo>
                  <a:lnTo>
                    <a:pt x="2402" y="5638"/>
                  </a:lnTo>
                  <a:lnTo>
                    <a:pt x="3203" y="4103"/>
                  </a:lnTo>
                  <a:lnTo>
                    <a:pt x="5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62"/>
            <p:cNvSpPr/>
            <p:nvPr/>
          </p:nvSpPr>
          <p:spPr>
            <a:xfrm>
              <a:off x="-709175" y="2000925"/>
              <a:ext cx="172625" cy="155975"/>
            </a:xfrm>
            <a:custGeom>
              <a:rect b="b" l="l" r="r" t="t"/>
              <a:pathLst>
                <a:path extrusionOk="0" h="6239" w="6905">
                  <a:moveTo>
                    <a:pt x="6738" y="1"/>
                  </a:moveTo>
                  <a:lnTo>
                    <a:pt x="3369" y="1068"/>
                  </a:lnTo>
                  <a:lnTo>
                    <a:pt x="3069" y="1869"/>
                  </a:lnTo>
                  <a:lnTo>
                    <a:pt x="834" y="3370"/>
                  </a:lnTo>
                  <a:lnTo>
                    <a:pt x="0" y="3804"/>
                  </a:lnTo>
                  <a:lnTo>
                    <a:pt x="0" y="6239"/>
                  </a:lnTo>
                  <a:lnTo>
                    <a:pt x="634" y="6239"/>
                  </a:lnTo>
                  <a:lnTo>
                    <a:pt x="634" y="4170"/>
                  </a:lnTo>
                  <a:lnTo>
                    <a:pt x="1134" y="3904"/>
                  </a:lnTo>
                  <a:lnTo>
                    <a:pt x="3603" y="2269"/>
                  </a:lnTo>
                  <a:lnTo>
                    <a:pt x="3836" y="1569"/>
                  </a:lnTo>
                  <a:lnTo>
                    <a:pt x="6905" y="601"/>
                  </a:lnTo>
                  <a:lnTo>
                    <a:pt x="673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7" name="Google Shape;1357;p62"/>
          <p:cNvGrpSpPr/>
          <p:nvPr/>
        </p:nvGrpSpPr>
        <p:grpSpPr>
          <a:xfrm>
            <a:off x="4077721" y="1842762"/>
            <a:ext cx="988568" cy="811321"/>
            <a:chOff x="7636443" y="1204988"/>
            <a:chExt cx="804565" cy="677795"/>
          </a:xfrm>
        </p:grpSpPr>
        <p:grpSp>
          <p:nvGrpSpPr>
            <p:cNvPr id="1358" name="Google Shape;1358;p62"/>
            <p:cNvGrpSpPr/>
            <p:nvPr/>
          </p:nvGrpSpPr>
          <p:grpSpPr>
            <a:xfrm>
              <a:off x="7636443" y="1509705"/>
              <a:ext cx="804565" cy="373078"/>
              <a:chOff x="7636443" y="1509705"/>
              <a:chExt cx="804565" cy="373078"/>
            </a:xfrm>
          </p:grpSpPr>
          <p:sp>
            <p:nvSpPr>
              <p:cNvPr id="1359" name="Google Shape;1359;p62"/>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62"/>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1" name="Google Shape;1361;p62"/>
            <p:cNvGrpSpPr/>
            <p:nvPr/>
          </p:nvGrpSpPr>
          <p:grpSpPr>
            <a:xfrm>
              <a:off x="7636443" y="1408133"/>
              <a:ext cx="804565" cy="373078"/>
              <a:chOff x="7636443" y="1408133"/>
              <a:chExt cx="804565" cy="373078"/>
            </a:xfrm>
          </p:grpSpPr>
          <p:sp>
            <p:nvSpPr>
              <p:cNvPr id="1362" name="Google Shape;1362;p62"/>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62"/>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4" name="Google Shape;1364;p62"/>
            <p:cNvGrpSpPr/>
            <p:nvPr/>
          </p:nvGrpSpPr>
          <p:grpSpPr>
            <a:xfrm>
              <a:off x="7636443" y="1306560"/>
              <a:ext cx="804565" cy="373078"/>
              <a:chOff x="7636443" y="1306560"/>
              <a:chExt cx="804565" cy="373078"/>
            </a:xfrm>
          </p:grpSpPr>
          <p:sp>
            <p:nvSpPr>
              <p:cNvPr id="1365" name="Google Shape;1365;p62"/>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62"/>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7" name="Google Shape;1367;p62"/>
            <p:cNvGrpSpPr/>
            <p:nvPr/>
          </p:nvGrpSpPr>
          <p:grpSpPr>
            <a:xfrm>
              <a:off x="7636443" y="1204988"/>
              <a:ext cx="804565" cy="373078"/>
              <a:chOff x="7636443" y="1204988"/>
              <a:chExt cx="804565" cy="373078"/>
            </a:xfrm>
          </p:grpSpPr>
          <p:sp>
            <p:nvSpPr>
              <p:cNvPr id="1368" name="Google Shape;1368;p62"/>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62"/>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70" name="Google Shape;1370;p62"/>
          <p:cNvGrpSpPr/>
          <p:nvPr/>
        </p:nvGrpSpPr>
        <p:grpSpPr>
          <a:xfrm>
            <a:off x="826952" y="1610306"/>
            <a:ext cx="1397729" cy="1098540"/>
            <a:chOff x="5900602" y="1193063"/>
            <a:chExt cx="1299851" cy="1021707"/>
          </a:xfrm>
        </p:grpSpPr>
        <p:grpSp>
          <p:nvGrpSpPr>
            <p:cNvPr id="1371" name="Google Shape;1371;p62"/>
            <p:cNvGrpSpPr/>
            <p:nvPr/>
          </p:nvGrpSpPr>
          <p:grpSpPr>
            <a:xfrm>
              <a:off x="6520337" y="1193063"/>
              <a:ext cx="341815" cy="799959"/>
              <a:chOff x="6520337" y="1193063"/>
              <a:chExt cx="341815" cy="799959"/>
            </a:xfrm>
          </p:grpSpPr>
          <p:grpSp>
            <p:nvGrpSpPr>
              <p:cNvPr id="1372" name="Google Shape;1372;p62"/>
              <p:cNvGrpSpPr/>
              <p:nvPr/>
            </p:nvGrpSpPr>
            <p:grpSpPr>
              <a:xfrm>
                <a:off x="6520337" y="1589527"/>
                <a:ext cx="213950" cy="403494"/>
                <a:chOff x="6520337" y="1589527"/>
                <a:chExt cx="213950" cy="403494"/>
              </a:xfrm>
            </p:grpSpPr>
            <p:sp>
              <p:nvSpPr>
                <p:cNvPr id="1373" name="Google Shape;1373;p62"/>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62"/>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5" name="Google Shape;1375;p62"/>
              <p:cNvGrpSpPr/>
              <p:nvPr/>
            </p:nvGrpSpPr>
            <p:grpSpPr>
              <a:xfrm>
                <a:off x="6577204" y="1193063"/>
                <a:ext cx="284947" cy="464512"/>
                <a:chOff x="6577204" y="1193063"/>
                <a:chExt cx="284947" cy="464512"/>
              </a:xfrm>
            </p:grpSpPr>
            <p:sp>
              <p:nvSpPr>
                <p:cNvPr id="1376" name="Google Shape;1376;p62"/>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77" name="Google Shape;1377;p62"/>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1378" name="Google Shape;1378;p62"/>
            <p:cNvGrpSpPr/>
            <p:nvPr/>
          </p:nvGrpSpPr>
          <p:grpSpPr>
            <a:xfrm>
              <a:off x="6238903" y="1193063"/>
              <a:ext cx="300475" cy="900152"/>
              <a:chOff x="6238903" y="1193063"/>
              <a:chExt cx="300475" cy="900152"/>
            </a:xfrm>
          </p:grpSpPr>
          <p:grpSp>
            <p:nvGrpSpPr>
              <p:cNvPr id="1379" name="Google Shape;1379;p62"/>
              <p:cNvGrpSpPr/>
              <p:nvPr/>
            </p:nvGrpSpPr>
            <p:grpSpPr>
              <a:xfrm>
                <a:off x="6290865" y="1489315"/>
                <a:ext cx="248514" cy="603900"/>
                <a:chOff x="6290865" y="1489315"/>
                <a:chExt cx="248514" cy="603900"/>
              </a:xfrm>
            </p:grpSpPr>
            <p:sp>
              <p:nvSpPr>
                <p:cNvPr id="1380" name="Google Shape;1380;p62"/>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62"/>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2" name="Google Shape;1382;p62"/>
              <p:cNvGrpSpPr/>
              <p:nvPr/>
            </p:nvGrpSpPr>
            <p:grpSpPr>
              <a:xfrm>
                <a:off x="6238903" y="1193063"/>
                <a:ext cx="284947" cy="333087"/>
                <a:chOff x="6238903" y="1193063"/>
                <a:chExt cx="284947" cy="333087"/>
              </a:xfrm>
            </p:grpSpPr>
            <p:sp>
              <p:nvSpPr>
                <p:cNvPr id="1383" name="Google Shape;1383;p62"/>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84" name="Google Shape;1384;p62"/>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1385" name="Google Shape;1385;p62"/>
            <p:cNvGrpSpPr/>
            <p:nvPr/>
          </p:nvGrpSpPr>
          <p:grpSpPr>
            <a:xfrm>
              <a:off x="5900602" y="1193063"/>
              <a:ext cx="444345" cy="1021707"/>
              <a:chOff x="5900602" y="1193063"/>
              <a:chExt cx="444345" cy="1021707"/>
            </a:xfrm>
          </p:grpSpPr>
          <p:grpSp>
            <p:nvGrpSpPr>
              <p:cNvPr id="1386" name="Google Shape;1386;p62"/>
              <p:cNvGrpSpPr/>
              <p:nvPr/>
            </p:nvGrpSpPr>
            <p:grpSpPr>
              <a:xfrm>
                <a:off x="6046501" y="1367785"/>
                <a:ext cx="298446" cy="846986"/>
                <a:chOff x="6046501" y="1367785"/>
                <a:chExt cx="298446" cy="846986"/>
              </a:xfrm>
            </p:grpSpPr>
            <p:sp>
              <p:nvSpPr>
                <p:cNvPr id="1387" name="Google Shape;1387;p62"/>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62"/>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9" name="Google Shape;1389;p62"/>
              <p:cNvGrpSpPr/>
              <p:nvPr/>
            </p:nvGrpSpPr>
            <p:grpSpPr>
              <a:xfrm>
                <a:off x="5900602" y="1193063"/>
                <a:ext cx="284947" cy="182312"/>
                <a:chOff x="5900602" y="1193063"/>
                <a:chExt cx="284947" cy="182312"/>
              </a:xfrm>
            </p:grpSpPr>
            <p:sp>
              <p:nvSpPr>
                <p:cNvPr id="1390" name="Google Shape;1390;p62"/>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91" name="Google Shape;1391;p62"/>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1392" name="Google Shape;1392;p62"/>
            <p:cNvGrpSpPr/>
            <p:nvPr/>
          </p:nvGrpSpPr>
          <p:grpSpPr>
            <a:xfrm>
              <a:off x="6738300" y="1193063"/>
              <a:ext cx="462153" cy="707634"/>
              <a:chOff x="6738300" y="1193063"/>
              <a:chExt cx="462153" cy="707634"/>
            </a:xfrm>
          </p:grpSpPr>
          <p:grpSp>
            <p:nvGrpSpPr>
              <p:cNvPr id="1393" name="Google Shape;1393;p62"/>
              <p:cNvGrpSpPr/>
              <p:nvPr/>
            </p:nvGrpSpPr>
            <p:grpSpPr>
              <a:xfrm>
                <a:off x="6915505" y="1193063"/>
                <a:ext cx="284947" cy="597387"/>
                <a:chOff x="6915505" y="1193063"/>
                <a:chExt cx="284947" cy="597387"/>
              </a:xfrm>
            </p:grpSpPr>
            <p:sp>
              <p:nvSpPr>
                <p:cNvPr id="1394" name="Google Shape;1394;p62"/>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95" name="Google Shape;1395;p62"/>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1396" name="Google Shape;1396;p62"/>
              <p:cNvGrpSpPr/>
              <p:nvPr/>
            </p:nvGrpSpPr>
            <p:grpSpPr>
              <a:xfrm>
                <a:off x="6738300" y="1684725"/>
                <a:ext cx="230066" cy="215971"/>
                <a:chOff x="6738300" y="1684725"/>
                <a:chExt cx="230066" cy="215971"/>
              </a:xfrm>
            </p:grpSpPr>
            <p:sp>
              <p:nvSpPr>
                <p:cNvPr id="1397" name="Google Shape;1397;p62"/>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62"/>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399" name="Google Shape;1399;p62"/>
          <p:cNvGrpSpPr/>
          <p:nvPr/>
        </p:nvGrpSpPr>
        <p:grpSpPr>
          <a:xfrm>
            <a:off x="7428845" y="1785337"/>
            <a:ext cx="804558" cy="748485"/>
            <a:chOff x="5985650" y="2860025"/>
            <a:chExt cx="1396075" cy="1539775"/>
          </a:xfrm>
        </p:grpSpPr>
        <p:sp>
          <p:nvSpPr>
            <p:cNvPr id="1400" name="Google Shape;1400;p62"/>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62"/>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62"/>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62"/>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62"/>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62"/>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62"/>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62"/>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62"/>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62"/>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62"/>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2"/>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62"/>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62"/>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62"/>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62"/>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62"/>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62"/>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62"/>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62"/>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62"/>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62"/>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62"/>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62"/>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62"/>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62"/>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62"/>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62"/>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2"/>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2"/>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62"/>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62"/>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2" name="Google Shape;1432;p62"/>
          <p:cNvSpPr txBox="1"/>
          <p:nvPr>
            <p:ph idx="1" type="subTitle"/>
          </p:nvPr>
        </p:nvSpPr>
        <p:spPr>
          <a:xfrm>
            <a:off x="129175" y="3119900"/>
            <a:ext cx="2793300" cy="1098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Imbalance classes</a:t>
            </a:r>
            <a:endParaRPr/>
          </a:p>
          <a:p>
            <a:pPr indent="457200" lvl="0" marL="0" rtl="0" algn="l">
              <a:spcBef>
                <a:spcPts val="0"/>
              </a:spcBef>
              <a:spcAft>
                <a:spcPts val="0"/>
              </a:spcAft>
              <a:buNone/>
            </a:pPr>
            <a:r>
              <a:t/>
            </a:r>
            <a:endParaRPr/>
          </a:p>
        </p:txBody>
      </p:sp>
      <p:sp>
        <p:nvSpPr>
          <p:cNvPr id="1433" name="Google Shape;1433;p62"/>
          <p:cNvSpPr txBox="1"/>
          <p:nvPr>
            <p:ph idx="1" type="subTitle"/>
          </p:nvPr>
        </p:nvSpPr>
        <p:spPr>
          <a:xfrm>
            <a:off x="6350700" y="3288350"/>
            <a:ext cx="2793300" cy="47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Iterative tuning process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7" name="Shape 1437"/>
        <p:cNvGrpSpPr/>
        <p:nvPr/>
      </p:nvGrpSpPr>
      <p:grpSpPr>
        <a:xfrm>
          <a:off x="0" y="0"/>
          <a:ext cx="0" cy="0"/>
          <a:chOff x="0" y="0"/>
          <a:chExt cx="0" cy="0"/>
        </a:xfrm>
      </p:grpSpPr>
      <p:sp>
        <p:nvSpPr>
          <p:cNvPr id="1438" name="Google Shape;1438;p63"/>
          <p:cNvSpPr txBox="1"/>
          <p:nvPr>
            <p:ph idx="1" type="subTitle"/>
          </p:nvPr>
        </p:nvSpPr>
        <p:spPr>
          <a:xfrm>
            <a:off x="1238525" y="2268250"/>
            <a:ext cx="3008700" cy="106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Tuning</a:t>
            </a:r>
            <a:endParaRPr/>
          </a:p>
          <a:p>
            <a:pPr indent="-317500" lvl="0" marL="457200" rtl="0" algn="l">
              <a:spcBef>
                <a:spcPts val="0"/>
              </a:spcBef>
              <a:spcAft>
                <a:spcPts val="0"/>
              </a:spcAft>
              <a:buSzPts val="1400"/>
              <a:buChar char="-"/>
            </a:pPr>
            <a:r>
              <a:rPr lang="en"/>
              <a:t>Max depth: 5</a:t>
            </a:r>
            <a:endParaRPr/>
          </a:p>
          <a:p>
            <a:pPr indent="-317500" lvl="0" marL="457200" rtl="0" algn="l">
              <a:spcBef>
                <a:spcPts val="0"/>
              </a:spcBef>
              <a:spcAft>
                <a:spcPts val="0"/>
              </a:spcAft>
              <a:buSzPts val="1400"/>
              <a:buChar char="-"/>
            </a:pPr>
            <a:r>
              <a:rPr lang="en"/>
              <a:t>Min samples leaf: 5</a:t>
            </a:r>
            <a:endParaRPr/>
          </a:p>
          <a:p>
            <a:pPr indent="-317500" lvl="0" marL="457200" rtl="0" algn="l">
              <a:spcBef>
                <a:spcPts val="0"/>
              </a:spcBef>
              <a:spcAft>
                <a:spcPts val="0"/>
              </a:spcAft>
              <a:buSzPts val="1400"/>
              <a:buChar char="-"/>
            </a:pPr>
            <a:r>
              <a:rPr lang="en"/>
              <a:t>Min samples split: 34</a:t>
            </a:r>
            <a:endParaRPr/>
          </a:p>
          <a:p>
            <a:pPr indent="0" lvl="0" marL="0" rtl="0" algn="ctr">
              <a:spcBef>
                <a:spcPts val="0"/>
              </a:spcBef>
              <a:spcAft>
                <a:spcPts val="0"/>
              </a:spcAft>
              <a:buNone/>
            </a:pPr>
            <a:r>
              <a:t/>
            </a:r>
            <a:endParaRPr/>
          </a:p>
        </p:txBody>
      </p:sp>
      <p:sp>
        <p:nvSpPr>
          <p:cNvPr id="1439" name="Google Shape;1439;p63"/>
          <p:cNvSpPr txBox="1"/>
          <p:nvPr>
            <p:ph idx="2" type="subTitle"/>
          </p:nvPr>
        </p:nvSpPr>
        <p:spPr>
          <a:xfrm>
            <a:off x="4886900" y="2268250"/>
            <a:ext cx="3349800" cy="190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Tuning </a:t>
            </a:r>
            <a:endParaRPr/>
          </a:p>
          <a:p>
            <a:pPr indent="-317500" lvl="0" marL="457200" rtl="0" algn="l">
              <a:spcBef>
                <a:spcPts val="0"/>
              </a:spcBef>
              <a:spcAft>
                <a:spcPts val="0"/>
              </a:spcAft>
              <a:buSzPts val="1400"/>
              <a:buChar char="-"/>
            </a:pPr>
            <a:r>
              <a:rPr lang="en"/>
              <a:t>Max depth: 9</a:t>
            </a:r>
            <a:endParaRPr/>
          </a:p>
          <a:p>
            <a:pPr indent="-317500" lvl="0" marL="457200" rtl="0" algn="l">
              <a:spcBef>
                <a:spcPts val="0"/>
              </a:spcBef>
              <a:spcAft>
                <a:spcPts val="0"/>
              </a:spcAft>
              <a:buSzPts val="1400"/>
              <a:buChar char="-"/>
            </a:pPr>
            <a:r>
              <a:rPr lang="en"/>
              <a:t>Min child weight: 2</a:t>
            </a:r>
            <a:endParaRPr/>
          </a:p>
          <a:p>
            <a:pPr indent="-317500" lvl="0" marL="457200" rtl="0" algn="l">
              <a:spcBef>
                <a:spcPts val="0"/>
              </a:spcBef>
              <a:spcAft>
                <a:spcPts val="0"/>
              </a:spcAft>
              <a:buSzPts val="1400"/>
              <a:buChar char="-"/>
            </a:pPr>
            <a:r>
              <a:rPr lang="en"/>
              <a:t>N estimators: 7</a:t>
            </a:r>
            <a:endParaRPr/>
          </a:p>
          <a:p>
            <a:pPr indent="-317500" lvl="0" marL="457200" rtl="0" algn="l">
              <a:spcBef>
                <a:spcPts val="0"/>
              </a:spcBef>
              <a:spcAft>
                <a:spcPts val="0"/>
              </a:spcAft>
              <a:buSzPts val="1400"/>
              <a:buChar char="-"/>
            </a:pPr>
            <a:r>
              <a:rPr lang="en"/>
              <a:t>Gamma: 1</a:t>
            </a:r>
            <a:endParaRPr/>
          </a:p>
          <a:p>
            <a:pPr indent="-317500" lvl="0" marL="457200" rtl="0" algn="l">
              <a:spcBef>
                <a:spcPts val="0"/>
              </a:spcBef>
              <a:spcAft>
                <a:spcPts val="0"/>
              </a:spcAft>
              <a:buSzPts val="1400"/>
              <a:buChar char="-"/>
            </a:pPr>
            <a:r>
              <a:rPr lang="en"/>
              <a:t>Learning Rate: 1 (default)</a:t>
            </a:r>
            <a:endParaRPr/>
          </a:p>
          <a:p>
            <a:pPr indent="-317500" lvl="0" marL="457200" rtl="0" algn="l">
              <a:spcBef>
                <a:spcPts val="0"/>
              </a:spcBef>
              <a:spcAft>
                <a:spcPts val="0"/>
              </a:spcAft>
              <a:buSzPts val="1400"/>
              <a:buChar char="-"/>
            </a:pPr>
            <a:r>
              <a:rPr lang="en"/>
              <a:t>Subsample: 0.95</a:t>
            </a:r>
            <a:endParaRPr/>
          </a:p>
          <a:p>
            <a:pPr indent="-317500" lvl="0" marL="457200" rtl="0" algn="l">
              <a:spcBef>
                <a:spcPts val="0"/>
              </a:spcBef>
              <a:spcAft>
                <a:spcPts val="0"/>
              </a:spcAft>
              <a:buSzPts val="1400"/>
              <a:buChar char="-"/>
            </a:pPr>
            <a:r>
              <a:rPr lang="en"/>
              <a:t>Colsample by tree: 0.74</a:t>
            </a:r>
            <a:endParaRPr/>
          </a:p>
          <a:p>
            <a:pPr indent="0" lvl="0" marL="0" rtl="0" algn="l">
              <a:spcBef>
                <a:spcPts val="0"/>
              </a:spcBef>
              <a:spcAft>
                <a:spcPts val="0"/>
              </a:spcAft>
              <a:buNone/>
            </a:pPr>
            <a:r>
              <a:t/>
            </a:r>
            <a:endParaRPr/>
          </a:p>
        </p:txBody>
      </p:sp>
      <p:sp>
        <p:nvSpPr>
          <p:cNvPr id="1440" name="Google Shape;1440;p63"/>
          <p:cNvSpPr txBox="1"/>
          <p:nvPr>
            <p:ph type="title"/>
          </p:nvPr>
        </p:nvSpPr>
        <p:spPr>
          <a:xfrm>
            <a:off x="713250" y="539500"/>
            <a:ext cx="7717500" cy="54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MODELS</a:t>
            </a:r>
            <a:endParaRPr/>
          </a:p>
        </p:txBody>
      </p:sp>
      <p:sp>
        <p:nvSpPr>
          <p:cNvPr id="1441" name="Google Shape;1441;p63"/>
          <p:cNvSpPr txBox="1"/>
          <p:nvPr>
            <p:ph idx="3" type="subTitle"/>
          </p:nvPr>
        </p:nvSpPr>
        <p:spPr>
          <a:xfrm>
            <a:off x="1238525" y="1936128"/>
            <a:ext cx="3008700" cy="47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DECISION TREE</a:t>
            </a:r>
            <a:endParaRPr/>
          </a:p>
        </p:txBody>
      </p:sp>
      <p:sp>
        <p:nvSpPr>
          <p:cNvPr id="1442" name="Google Shape;1442;p63"/>
          <p:cNvSpPr txBox="1"/>
          <p:nvPr>
            <p:ph idx="4" type="subTitle"/>
          </p:nvPr>
        </p:nvSpPr>
        <p:spPr>
          <a:xfrm>
            <a:off x="4886900" y="1936128"/>
            <a:ext cx="3008700" cy="47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XGBOOST</a:t>
            </a:r>
            <a:endParaRPr/>
          </a:p>
        </p:txBody>
      </p:sp>
      <p:grpSp>
        <p:nvGrpSpPr>
          <p:cNvPr id="1443" name="Google Shape;1443;p63"/>
          <p:cNvGrpSpPr/>
          <p:nvPr/>
        </p:nvGrpSpPr>
        <p:grpSpPr>
          <a:xfrm>
            <a:off x="2036852" y="1085491"/>
            <a:ext cx="1412054" cy="633562"/>
            <a:chOff x="1187400" y="2529299"/>
            <a:chExt cx="6769193" cy="2241903"/>
          </a:xfrm>
        </p:grpSpPr>
        <p:sp>
          <p:nvSpPr>
            <p:cNvPr id="1444" name="Google Shape;1444;p63"/>
            <p:cNvSpPr/>
            <p:nvPr/>
          </p:nvSpPr>
          <p:spPr>
            <a:xfrm>
              <a:off x="3802943" y="2529299"/>
              <a:ext cx="1538100" cy="442500"/>
            </a:xfrm>
            <a:prstGeom prst="roundRect">
              <a:avLst>
                <a:gd fmla="val 50000" name="adj"/>
              </a:avLst>
            </a:prstGeom>
            <a:solidFill>
              <a:srgbClr val="667E9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445" name="Google Shape;1445;p63"/>
            <p:cNvSpPr/>
            <p:nvPr/>
          </p:nvSpPr>
          <p:spPr>
            <a:xfrm>
              <a:off x="5573240" y="3429000"/>
              <a:ext cx="1538100" cy="442500"/>
            </a:xfrm>
            <a:prstGeom prst="roundRect">
              <a:avLst>
                <a:gd fmla="val 50000" name="adj"/>
              </a:avLst>
            </a:prstGeom>
            <a:solidFill>
              <a:srgbClr val="869FB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446" name="Google Shape;1446;p63"/>
            <p:cNvSpPr/>
            <p:nvPr/>
          </p:nvSpPr>
          <p:spPr>
            <a:xfrm>
              <a:off x="2032647" y="3429000"/>
              <a:ext cx="1538100" cy="442500"/>
            </a:xfrm>
            <a:prstGeom prst="roundRect">
              <a:avLst>
                <a:gd fmla="val 50000" name="adj"/>
              </a:avLst>
            </a:prstGeom>
            <a:solidFill>
              <a:srgbClr val="869FB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447" name="Google Shape;1447;p63"/>
            <p:cNvSpPr/>
            <p:nvPr/>
          </p:nvSpPr>
          <p:spPr>
            <a:xfrm>
              <a:off x="1187400" y="4328701"/>
              <a:ext cx="1538100" cy="442500"/>
            </a:xfrm>
            <a:prstGeom prst="roundRect">
              <a:avLst>
                <a:gd fmla="val 50000" name="adj"/>
              </a:avLst>
            </a:prstGeom>
            <a:solidFill>
              <a:srgbClr val="CFD9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448" name="Google Shape;1448;p63"/>
            <p:cNvSpPr/>
            <p:nvPr/>
          </p:nvSpPr>
          <p:spPr>
            <a:xfrm>
              <a:off x="2877893" y="4328701"/>
              <a:ext cx="1538100" cy="442500"/>
            </a:xfrm>
            <a:prstGeom prst="roundRect">
              <a:avLst>
                <a:gd fmla="val 50000" name="adj"/>
              </a:avLst>
            </a:prstGeom>
            <a:solidFill>
              <a:srgbClr val="CFD9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449" name="Google Shape;1449;p63"/>
            <p:cNvSpPr/>
            <p:nvPr/>
          </p:nvSpPr>
          <p:spPr>
            <a:xfrm>
              <a:off x="4728000" y="4328701"/>
              <a:ext cx="1538100" cy="442500"/>
            </a:xfrm>
            <a:prstGeom prst="roundRect">
              <a:avLst>
                <a:gd fmla="val 50000" name="adj"/>
              </a:avLst>
            </a:prstGeom>
            <a:solidFill>
              <a:srgbClr val="CFD9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450" name="Google Shape;1450;p63"/>
            <p:cNvSpPr/>
            <p:nvPr/>
          </p:nvSpPr>
          <p:spPr>
            <a:xfrm>
              <a:off x="6418493" y="4328701"/>
              <a:ext cx="1538100" cy="442500"/>
            </a:xfrm>
            <a:prstGeom prst="roundRect">
              <a:avLst>
                <a:gd fmla="val 50000" name="adj"/>
              </a:avLst>
            </a:prstGeom>
            <a:solidFill>
              <a:srgbClr val="CFD9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1451" name="Google Shape;1451;p63"/>
            <p:cNvCxnSpPr>
              <a:stCxn id="1444" idx="2"/>
              <a:endCxn id="1445" idx="0"/>
            </p:cNvCxnSpPr>
            <p:nvPr/>
          </p:nvCxnSpPr>
          <p:spPr>
            <a:xfrm flipH="1" rot="-5400000">
              <a:off x="5228543" y="2315249"/>
              <a:ext cx="457200" cy="1770300"/>
            </a:xfrm>
            <a:prstGeom prst="bentConnector3">
              <a:avLst>
                <a:gd fmla="val 50000" name="adj1"/>
              </a:avLst>
            </a:prstGeom>
            <a:noFill/>
            <a:ln cap="flat" cmpd="sng" w="9525">
              <a:solidFill>
                <a:srgbClr val="C2C2C2"/>
              </a:solidFill>
              <a:prstDash val="solid"/>
              <a:round/>
              <a:headEnd len="sm" w="sm" type="none"/>
              <a:tailEnd len="sm" w="sm" type="none"/>
            </a:ln>
            <a:effectLst>
              <a:outerShdw blurRad="57150" rotWithShape="0" algn="bl" dir="5400000" dist="19050">
                <a:srgbClr val="000000">
                  <a:alpha val="50000"/>
                </a:srgbClr>
              </a:outerShdw>
            </a:effectLst>
          </p:spPr>
        </p:cxnSp>
        <p:cxnSp>
          <p:nvCxnSpPr>
            <p:cNvPr id="1452" name="Google Shape;1452;p63"/>
            <p:cNvCxnSpPr>
              <a:stCxn id="1446" idx="0"/>
              <a:endCxn id="1444" idx="2"/>
            </p:cNvCxnSpPr>
            <p:nvPr/>
          </p:nvCxnSpPr>
          <p:spPr>
            <a:xfrm rot="-5400000">
              <a:off x="3458247" y="2315250"/>
              <a:ext cx="457200" cy="1770300"/>
            </a:xfrm>
            <a:prstGeom prst="bentConnector3">
              <a:avLst>
                <a:gd fmla="val 50000" name="adj1"/>
              </a:avLst>
            </a:prstGeom>
            <a:noFill/>
            <a:ln cap="flat" cmpd="sng" w="9525">
              <a:solidFill>
                <a:srgbClr val="C2C2C2"/>
              </a:solidFill>
              <a:prstDash val="solid"/>
              <a:round/>
              <a:headEnd len="sm" w="sm" type="none"/>
              <a:tailEnd len="sm" w="sm" type="none"/>
            </a:ln>
            <a:effectLst>
              <a:outerShdw blurRad="57150" rotWithShape="0" algn="bl" dir="5400000" dist="19050">
                <a:srgbClr val="000000">
                  <a:alpha val="50000"/>
                </a:srgbClr>
              </a:outerShdw>
            </a:effectLst>
          </p:spPr>
        </p:cxnSp>
        <p:cxnSp>
          <p:nvCxnSpPr>
            <p:cNvPr id="1453" name="Google Shape;1453;p63"/>
            <p:cNvCxnSpPr>
              <a:stCxn id="1446" idx="2"/>
              <a:endCxn id="1448" idx="0"/>
            </p:cNvCxnSpPr>
            <p:nvPr/>
          </p:nvCxnSpPr>
          <p:spPr>
            <a:xfrm flipH="1" rot="-5400000">
              <a:off x="2995647" y="3677550"/>
              <a:ext cx="457200" cy="845100"/>
            </a:xfrm>
            <a:prstGeom prst="bentConnector3">
              <a:avLst>
                <a:gd fmla="val 50000" name="adj1"/>
              </a:avLst>
            </a:prstGeom>
            <a:noFill/>
            <a:ln cap="flat" cmpd="sng" w="9525">
              <a:solidFill>
                <a:srgbClr val="C2C2C2"/>
              </a:solidFill>
              <a:prstDash val="solid"/>
              <a:round/>
              <a:headEnd len="sm" w="sm" type="none"/>
              <a:tailEnd len="sm" w="sm" type="none"/>
            </a:ln>
            <a:effectLst>
              <a:outerShdw blurRad="57150" rotWithShape="0" algn="bl" dir="5400000" dist="19050">
                <a:srgbClr val="000000">
                  <a:alpha val="50000"/>
                </a:srgbClr>
              </a:outerShdw>
            </a:effectLst>
          </p:spPr>
        </p:cxnSp>
        <p:cxnSp>
          <p:nvCxnSpPr>
            <p:cNvPr id="1454" name="Google Shape;1454;p63"/>
            <p:cNvCxnSpPr>
              <a:stCxn id="1447" idx="0"/>
              <a:endCxn id="1446" idx="2"/>
            </p:cNvCxnSpPr>
            <p:nvPr/>
          </p:nvCxnSpPr>
          <p:spPr>
            <a:xfrm rot="-5400000">
              <a:off x="2150400" y="3677551"/>
              <a:ext cx="457200" cy="845100"/>
            </a:xfrm>
            <a:prstGeom prst="bentConnector3">
              <a:avLst>
                <a:gd fmla="val 50000" name="adj1"/>
              </a:avLst>
            </a:prstGeom>
            <a:noFill/>
            <a:ln cap="flat" cmpd="sng" w="9525">
              <a:solidFill>
                <a:srgbClr val="C2C2C2"/>
              </a:solidFill>
              <a:prstDash val="solid"/>
              <a:round/>
              <a:headEnd len="sm" w="sm" type="none"/>
              <a:tailEnd len="sm" w="sm" type="none"/>
            </a:ln>
            <a:effectLst>
              <a:outerShdw blurRad="57150" rotWithShape="0" algn="bl" dir="5400000" dist="19050">
                <a:srgbClr val="000000">
                  <a:alpha val="50000"/>
                </a:srgbClr>
              </a:outerShdw>
            </a:effectLst>
          </p:spPr>
        </p:cxnSp>
        <p:cxnSp>
          <p:nvCxnSpPr>
            <p:cNvPr id="1455" name="Google Shape;1455;p63"/>
            <p:cNvCxnSpPr>
              <a:stCxn id="1445" idx="2"/>
              <a:endCxn id="1450" idx="0"/>
            </p:cNvCxnSpPr>
            <p:nvPr/>
          </p:nvCxnSpPr>
          <p:spPr>
            <a:xfrm flipH="1" rot="-5400000">
              <a:off x="6536390" y="3677400"/>
              <a:ext cx="457200" cy="845400"/>
            </a:xfrm>
            <a:prstGeom prst="bentConnector3">
              <a:avLst>
                <a:gd fmla="val 50000" name="adj1"/>
              </a:avLst>
            </a:prstGeom>
            <a:noFill/>
            <a:ln cap="flat" cmpd="sng" w="9525">
              <a:solidFill>
                <a:srgbClr val="C2C2C2"/>
              </a:solidFill>
              <a:prstDash val="solid"/>
              <a:round/>
              <a:headEnd len="sm" w="sm" type="none"/>
              <a:tailEnd len="sm" w="sm" type="none"/>
            </a:ln>
            <a:effectLst>
              <a:outerShdw blurRad="57150" rotWithShape="0" algn="bl" dir="5400000" dist="19050">
                <a:srgbClr val="000000">
                  <a:alpha val="50000"/>
                </a:srgbClr>
              </a:outerShdw>
            </a:effectLst>
          </p:spPr>
        </p:cxnSp>
        <p:cxnSp>
          <p:nvCxnSpPr>
            <p:cNvPr id="1456" name="Google Shape;1456;p63"/>
            <p:cNvCxnSpPr>
              <a:stCxn id="1449" idx="0"/>
              <a:endCxn id="1445" idx="2"/>
            </p:cNvCxnSpPr>
            <p:nvPr/>
          </p:nvCxnSpPr>
          <p:spPr>
            <a:xfrm rot="-5400000">
              <a:off x="5691000" y="3677551"/>
              <a:ext cx="457200" cy="845100"/>
            </a:xfrm>
            <a:prstGeom prst="bentConnector3">
              <a:avLst>
                <a:gd fmla="val 50000" name="adj1"/>
              </a:avLst>
            </a:prstGeom>
            <a:noFill/>
            <a:ln cap="flat" cmpd="sng" w="9525">
              <a:solidFill>
                <a:srgbClr val="C2C2C2"/>
              </a:solidFill>
              <a:prstDash val="solid"/>
              <a:round/>
              <a:headEnd len="sm" w="sm" type="none"/>
              <a:tailEnd len="sm" w="sm" type="none"/>
            </a:ln>
            <a:effectLst>
              <a:outerShdw blurRad="57150" rotWithShape="0" algn="bl" dir="5400000" dist="19050">
                <a:srgbClr val="000000">
                  <a:alpha val="50000"/>
                </a:srgbClr>
              </a:outerShdw>
            </a:effectLst>
          </p:spPr>
        </p:cxnSp>
      </p:grpSp>
      <p:grpSp>
        <p:nvGrpSpPr>
          <p:cNvPr id="1457" name="Google Shape;1457;p63"/>
          <p:cNvGrpSpPr/>
          <p:nvPr/>
        </p:nvGrpSpPr>
        <p:grpSpPr>
          <a:xfrm>
            <a:off x="6035728" y="1029282"/>
            <a:ext cx="711055" cy="745993"/>
            <a:chOff x="2496269" y="1171698"/>
            <a:chExt cx="761953" cy="799392"/>
          </a:xfrm>
        </p:grpSpPr>
        <p:grpSp>
          <p:nvGrpSpPr>
            <p:cNvPr id="1458" name="Google Shape;1458;p63"/>
            <p:cNvGrpSpPr/>
            <p:nvPr/>
          </p:nvGrpSpPr>
          <p:grpSpPr>
            <a:xfrm>
              <a:off x="2496269" y="1171698"/>
              <a:ext cx="761953" cy="723022"/>
              <a:chOff x="2496269" y="1171698"/>
              <a:chExt cx="761953" cy="723022"/>
            </a:xfrm>
          </p:grpSpPr>
          <p:sp>
            <p:nvSpPr>
              <p:cNvPr id="1459" name="Google Shape;1459;p63"/>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63"/>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1" name="Google Shape;1461;p63"/>
              <p:cNvGrpSpPr/>
              <p:nvPr/>
            </p:nvGrpSpPr>
            <p:grpSpPr>
              <a:xfrm>
                <a:off x="2496269" y="1171698"/>
                <a:ext cx="761953" cy="723022"/>
                <a:chOff x="2496269" y="1120652"/>
                <a:chExt cx="761953" cy="723022"/>
              </a:xfrm>
            </p:grpSpPr>
            <p:grpSp>
              <p:nvGrpSpPr>
                <p:cNvPr id="1462" name="Google Shape;1462;p63"/>
                <p:cNvGrpSpPr/>
                <p:nvPr/>
              </p:nvGrpSpPr>
              <p:grpSpPr>
                <a:xfrm>
                  <a:off x="2496269" y="1120652"/>
                  <a:ext cx="761953" cy="723022"/>
                  <a:chOff x="2496269" y="1120652"/>
                  <a:chExt cx="761953" cy="723022"/>
                </a:xfrm>
              </p:grpSpPr>
              <p:grpSp>
                <p:nvGrpSpPr>
                  <p:cNvPr id="1463" name="Google Shape;1463;p63"/>
                  <p:cNvGrpSpPr/>
                  <p:nvPr/>
                </p:nvGrpSpPr>
                <p:grpSpPr>
                  <a:xfrm>
                    <a:off x="2496269" y="1304589"/>
                    <a:ext cx="407089" cy="305057"/>
                    <a:chOff x="2496269" y="1304589"/>
                    <a:chExt cx="407089" cy="305057"/>
                  </a:xfrm>
                </p:grpSpPr>
                <p:sp>
                  <p:nvSpPr>
                    <p:cNvPr id="1464" name="Google Shape;1464;p63"/>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63"/>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6" name="Google Shape;1466;p63"/>
                  <p:cNvGrpSpPr/>
                  <p:nvPr/>
                </p:nvGrpSpPr>
                <p:grpSpPr>
                  <a:xfrm>
                    <a:off x="2586468" y="1493376"/>
                    <a:ext cx="358850" cy="349656"/>
                    <a:chOff x="2586468" y="1493376"/>
                    <a:chExt cx="358850" cy="349656"/>
                  </a:xfrm>
                </p:grpSpPr>
                <p:sp>
                  <p:nvSpPr>
                    <p:cNvPr id="1467" name="Google Shape;1467;p63"/>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63"/>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9" name="Google Shape;1469;p63"/>
                  <p:cNvGrpSpPr/>
                  <p:nvPr/>
                </p:nvGrpSpPr>
                <p:grpSpPr>
                  <a:xfrm>
                    <a:off x="2807939" y="1494024"/>
                    <a:ext cx="358857" cy="349650"/>
                    <a:chOff x="2807939" y="1494024"/>
                    <a:chExt cx="358857" cy="349650"/>
                  </a:xfrm>
                </p:grpSpPr>
                <p:sp>
                  <p:nvSpPr>
                    <p:cNvPr id="1470" name="Google Shape;1470;p63"/>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63"/>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2" name="Google Shape;1472;p63"/>
                  <p:cNvGrpSpPr/>
                  <p:nvPr/>
                </p:nvGrpSpPr>
                <p:grpSpPr>
                  <a:xfrm>
                    <a:off x="2851133" y="1305635"/>
                    <a:ext cx="407089" cy="305057"/>
                    <a:chOff x="2851133" y="1305635"/>
                    <a:chExt cx="407089" cy="305057"/>
                  </a:xfrm>
                </p:grpSpPr>
                <p:sp>
                  <p:nvSpPr>
                    <p:cNvPr id="1473" name="Google Shape;1473;p63"/>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63"/>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5" name="Google Shape;1475;p63"/>
                  <p:cNvGrpSpPr/>
                  <p:nvPr/>
                </p:nvGrpSpPr>
                <p:grpSpPr>
                  <a:xfrm>
                    <a:off x="2727495" y="1120652"/>
                    <a:ext cx="300271" cy="396358"/>
                    <a:chOff x="2727495" y="1120652"/>
                    <a:chExt cx="300271" cy="396358"/>
                  </a:xfrm>
                </p:grpSpPr>
                <p:sp>
                  <p:nvSpPr>
                    <p:cNvPr id="1476" name="Google Shape;1476;p63"/>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63"/>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78" name="Google Shape;1478;p63"/>
                <p:cNvGrpSpPr/>
                <p:nvPr/>
              </p:nvGrpSpPr>
              <p:grpSpPr>
                <a:xfrm>
                  <a:off x="2722305" y="1350460"/>
                  <a:ext cx="308357" cy="308344"/>
                  <a:chOff x="2722305" y="1350460"/>
                  <a:chExt cx="308357" cy="308344"/>
                </a:xfrm>
              </p:grpSpPr>
              <p:sp>
                <p:nvSpPr>
                  <p:cNvPr id="1479" name="Google Shape;1479;p63"/>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0" name="Google Shape;1480;p63"/>
                  <p:cNvGrpSpPr/>
                  <p:nvPr/>
                </p:nvGrpSpPr>
                <p:grpSpPr>
                  <a:xfrm>
                    <a:off x="2725064" y="1364529"/>
                    <a:ext cx="297954" cy="280182"/>
                    <a:chOff x="2725064" y="1364529"/>
                    <a:chExt cx="297954" cy="280182"/>
                  </a:xfrm>
                </p:grpSpPr>
                <p:sp>
                  <p:nvSpPr>
                    <p:cNvPr id="1481" name="Google Shape;1481;p63"/>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63"/>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63"/>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63"/>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63"/>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1486" name="Google Shape;1486;p63"/>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63"/>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63"/>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63"/>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63"/>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sp>
        <p:nvSpPr>
          <p:cNvPr id="1495" name="Google Shape;1495;p64"/>
          <p:cNvSpPr txBox="1"/>
          <p:nvPr>
            <p:ph type="title"/>
          </p:nvPr>
        </p:nvSpPr>
        <p:spPr>
          <a:xfrm>
            <a:off x="713225" y="539500"/>
            <a:ext cx="7717500" cy="54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CROSS VALIDATED RESULTS</a:t>
            </a:r>
            <a:endParaRPr/>
          </a:p>
        </p:txBody>
      </p:sp>
      <p:graphicFrame>
        <p:nvGraphicFramePr>
          <p:cNvPr id="1496" name="Google Shape;1496;p64"/>
          <p:cNvGraphicFramePr/>
          <p:nvPr/>
        </p:nvGraphicFramePr>
        <p:xfrm>
          <a:off x="952500" y="1504400"/>
          <a:ext cx="3000000" cy="3000000"/>
        </p:xfrm>
        <a:graphic>
          <a:graphicData uri="http://schemas.openxmlformats.org/drawingml/2006/table">
            <a:tbl>
              <a:tblPr>
                <a:noFill/>
                <a:tableStyleId>{17C78895-ECBB-436D-A5D3-DAF4B3F21BF8}</a:tableStyleId>
              </a:tblPr>
              <a:tblGrid>
                <a:gridCol w="1447800"/>
                <a:gridCol w="1447800"/>
                <a:gridCol w="1447800"/>
                <a:gridCol w="1447800"/>
                <a:gridCol w="1447800"/>
              </a:tblGrid>
              <a:tr h="957600">
                <a:tc>
                  <a:txBody>
                    <a:bodyPr/>
                    <a:lstStyle/>
                    <a:p>
                      <a:pPr indent="0" lvl="0" marL="0" rtl="0" algn="ctr">
                        <a:spcBef>
                          <a:spcPts val="0"/>
                        </a:spcBef>
                        <a:spcAft>
                          <a:spcPts val="0"/>
                        </a:spcAft>
                        <a:buNone/>
                      </a:pPr>
                      <a:r>
                        <a:t/>
                      </a:r>
                      <a:endParaRPr sz="2000">
                        <a:solidFill>
                          <a:schemeClr val="dk1"/>
                        </a:solidFill>
                        <a:latin typeface="Lilita One"/>
                        <a:ea typeface="Lilita One"/>
                        <a:cs typeface="Lilita One"/>
                        <a:sym typeface="Lilita On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2000">
                          <a:solidFill>
                            <a:schemeClr val="dk1"/>
                          </a:solidFill>
                          <a:latin typeface="Lilita One"/>
                          <a:ea typeface="Lilita One"/>
                          <a:cs typeface="Lilita One"/>
                          <a:sym typeface="Lilita One"/>
                        </a:rPr>
                        <a:t>Macro F1</a:t>
                      </a:r>
                      <a:endParaRPr sz="2000">
                        <a:solidFill>
                          <a:schemeClr val="dk1"/>
                        </a:solidFill>
                        <a:latin typeface="Lilita One"/>
                        <a:ea typeface="Lilita One"/>
                        <a:cs typeface="Lilita One"/>
                        <a:sym typeface="Lilita On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2000">
                          <a:solidFill>
                            <a:schemeClr val="dk1"/>
                          </a:solidFill>
                          <a:latin typeface="Lilita One"/>
                          <a:ea typeface="Lilita One"/>
                          <a:cs typeface="Lilita One"/>
                          <a:sym typeface="Lilita One"/>
                        </a:rPr>
                        <a:t>Macro Precision</a:t>
                      </a:r>
                      <a:endParaRPr sz="2000">
                        <a:solidFill>
                          <a:schemeClr val="dk1"/>
                        </a:solidFill>
                        <a:latin typeface="Lilita One"/>
                        <a:ea typeface="Lilita One"/>
                        <a:cs typeface="Lilita One"/>
                        <a:sym typeface="Lilita On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2000">
                          <a:solidFill>
                            <a:schemeClr val="dk1"/>
                          </a:solidFill>
                          <a:latin typeface="Lilita One"/>
                          <a:ea typeface="Lilita One"/>
                          <a:cs typeface="Lilita One"/>
                          <a:sym typeface="Lilita One"/>
                        </a:rPr>
                        <a:t>Macro Recall</a:t>
                      </a:r>
                      <a:endParaRPr sz="2000">
                        <a:solidFill>
                          <a:schemeClr val="dk1"/>
                        </a:solidFill>
                        <a:latin typeface="Lilita One"/>
                        <a:ea typeface="Lilita One"/>
                        <a:cs typeface="Lilita One"/>
                        <a:sym typeface="Lilita On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2000">
                          <a:solidFill>
                            <a:schemeClr val="dk1"/>
                          </a:solidFill>
                          <a:latin typeface="Lilita One"/>
                          <a:ea typeface="Lilita One"/>
                          <a:cs typeface="Lilita One"/>
                          <a:sym typeface="Lilita One"/>
                        </a:rPr>
                        <a:t>Accuracy</a:t>
                      </a:r>
                      <a:endParaRPr sz="2000">
                        <a:solidFill>
                          <a:schemeClr val="dk1"/>
                        </a:solidFill>
                        <a:latin typeface="Lilita One"/>
                        <a:ea typeface="Lilita One"/>
                        <a:cs typeface="Lilita One"/>
                        <a:sym typeface="Lilita On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615850">
                <a:tc>
                  <a:txBody>
                    <a:bodyPr/>
                    <a:lstStyle/>
                    <a:p>
                      <a:pPr indent="0" lvl="0" marL="0" rtl="0" algn="l">
                        <a:spcBef>
                          <a:spcPts val="0"/>
                        </a:spcBef>
                        <a:spcAft>
                          <a:spcPts val="0"/>
                        </a:spcAft>
                        <a:buNone/>
                      </a:pPr>
                      <a:r>
                        <a:rPr b="1" lang="en" sz="1500"/>
                        <a:t>Decision Tree</a:t>
                      </a:r>
                      <a:endParaRPr b="1" sz="15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500"/>
                        <a:t>0.325</a:t>
                      </a:r>
                      <a:endParaRPr sz="15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500"/>
                        <a:t>0.318</a:t>
                      </a:r>
                      <a:endParaRPr sz="15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500"/>
                        <a:t>0.331</a:t>
                      </a:r>
                      <a:endParaRPr sz="15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500"/>
                        <a:t>0.947</a:t>
                      </a:r>
                      <a:endParaRPr sz="15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615850">
                <a:tc>
                  <a:txBody>
                    <a:bodyPr/>
                    <a:lstStyle/>
                    <a:p>
                      <a:pPr indent="0" lvl="0" marL="0" rtl="0" algn="l">
                        <a:spcBef>
                          <a:spcPts val="0"/>
                        </a:spcBef>
                        <a:spcAft>
                          <a:spcPts val="0"/>
                        </a:spcAft>
                        <a:buNone/>
                      </a:pPr>
                      <a:r>
                        <a:rPr b="1" lang="en" sz="1500"/>
                        <a:t>XGBoost</a:t>
                      </a:r>
                      <a:endParaRPr b="1" sz="15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500"/>
                        <a:t>0.430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500"/>
                        <a:t>0.537</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500"/>
                        <a:t>0.401</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500"/>
                        <a:t>0.950</a:t>
                      </a:r>
                      <a:endParaRPr sz="15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bl>
          </a:graphicData>
        </a:graphic>
      </p:graphicFrame>
      <p:grpSp>
        <p:nvGrpSpPr>
          <p:cNvPr id="1497" name="Google Shape;1497;p64"/>
          <p:cNvGrpSpPr/>
          <p:nvPr/>
        </p:nvGrpSpPr>
        <p:grpSpPr>
          <a:xfrm>
            <a:off x="205060" y="-297688"/>
            <a:ext cx="1307625" cy="1508625"/>
            <a:chOff x="-926000" y="770875"/>
            <a:chExt cx="1307625" cy="1508625"/>
          </a:xfrm>
        </p:grpSpPr>
        <p:sp>
          <p:nvSpPr>
            <p:cNvPr id="1498" name="Google Shape;1498;p64"/>
            <p:cNvSpPr/>
            <p:nvPr/>
          </p:nvSpPr>
          <p:spPr>
            <a:xfrm>
              <a:off x="-344750" y="775050"/>
              <a:ext cx="726375" cy="1004075"/>
            </a:xfrm>
            <a:custGeom>
              <a:rect b="b" l="l" r="r" t="t"/>
              <a:pathLst>
                <a:path extrusionOk="0" h="40163" w="29055">
                  <a:moveTo>
                    <a:pt x="1101" y="1"/>
                  </a:moveTo>
                  <a:lnTo>
                    <a:pt x="0" y="6105"/>
                  </a:lnTo>
                  <a:lnTo>
                    <a:pt x="3336" y="12376"/>
                  </a:lnTo>
                  <a:lnTo>
                    <a:pt x="11342" y="15779"/>
                  </a:lnTo>
                  <a:lnTo>
                    <a:pt x="11342" y="22250"/>
                  </a:lnTo>
                  <a:lnTo>
                    <a:pt x="17146" y="29522"/>
                  </a:lnTo>
                  <a:lnTo>
                    <a:pt x="21816" y="30723"/>
                  </a:lnTo>
                  <a:lnTo>
                    <a:pt x="24084" y="35026"/>
                  </a:lnTo>
                  <a:lnTo>
                    <a:pt x="27220" y="37094"/>
                  </a:lnTo>
                  <a:lnTo>
                    <a:pt x="28487" y="40163"/>
                  </a:lnTo>
                  <a:lnTo>
                    <a:pt x="29054" y="39929"/>
                  </a:lnTo>
                  <a:lnTo>
                    <a:pt x="27753" y="36694"/>
                  </a:lnTo>
                  <a:lnTo>
                    <a:pt x="24584" y="34592"/>
                  </a:lnTo>
                  <a:lnTo>
                    <a:pt x="22249" y="30189"/>
                  </a:lnTo>
                  <a:lnTo>
                    <a:pt x="17479" y="28988"/>
                  </a:lnTo>
                  <a:lnTo>
                    <a:pt x="11975" y="22016"/>
                  </a:lnTo>
                  <a:lnTo>
                    <a:pt x="11975" y="15378"/>
                  </a:lnTo>
                  <a:lnTo>
                    <a:pt x="3769" y="11876"/>
                  </a:lnTo>
                  <a:lnTo>
                    <a:pt x="667" y="6005"/>
                  </a:lnTo>
                  <a:lnTo>
                    <a:pt x="1701" y="101"/>
                  </a:lnTo>
                  <a:lnTo>
                    <a:pt x="110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64"/>
            <p:cNvSpPr/>
            <p:nvPr/>
          </p:nvSpPr>
          <p:spPr>
            <a:xfrm>
              <a:off x="-357275" y="1324625"/>
              <a:ext cx="311075" cy="954875"/>
            </a:xfrm>
            <a:custGeom>
              <a:rect b="b" l="l" r="r" t="t"/>
              <a:pathLst>
                <a:path extrusionOk="0" h="38195" w="12443">
                  <a:moveTo>
                    <a:pt x="11876" y="0"/>
                  </a:moveTo>
                  <a:lnTo>
                    <a:pt x="8173" y="7105"/>
                  </a:lnTo>
                  <a:lnTo>
                    <a:pt x="9975" y="10608"/>
                  </a:lnTo>
                  <a:lnTo>
                    <a:pt x="2402" y="17946"/>
                  </a:lnTo>
                  <a:lnTo>
                    <a:pt x="2402" y="21349"/>
                  </a:lnTo>
                  <a:lnTo>
                    <a:pt x="1" y="25385"/>
                  </a:lnTo>
                  <a:lnTo>
                    <a:pt x="2736" y="31456"/>
                  </a:lnTo>
                  <a:lnTo>
                    <a:pt x="2402" y="33591"/>
                  </a:lnTo>
                  <a:lnTo>
                    <a:pt x="3537" y="36093"/>
                  </a:lnTo>
                  <a:lnTo>
                    <a:pt x="1569" y="37694"/>
                  </a:lnTo>
                  <a:lnTo>
                    <a:pt x="1969" y="38194"/>
                  </a:lnTo>
                  <a:lnTo>
                    <a:pt x="4304" y="36259"/>
                  </a:lnTo>
                  <a:lnTo>
                    <a:pt x="3070" y="33491"/>
                  </a:lnTo>
                  <a:lnTo>
                    <a:pt x="3370" y="31389"/>
                  </a:lnTo>
                  <a:lnTo>
                    <a:pt x="701" y="25418"/>
                  </a:lnTo>
                  <a:lnTo>
                    <a:pt x="3036" y="21515"/>
                  </a:lnTo>
                  <a:lnTo>
                    <a:pt x="3036" y="18213"/>
                  </a:lnTo>
                  <a:lnTo>
                    <a:pt x="10742" y="10741"/>
                  </a:lnTo>
                  <a:lnTo>
                    <a:pt x="8874" y="7105"/>
                  </a:lnTo>
                  <a:lnTo>
                    <a:pt x="12443" y="300"/>
                  </a:lnTo>
                  <a:lnTo>
                    <a:pt x="1187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64"/>
            <p:cNvSpPr/>
            <p:nvPr/>
          </p:nvSpPr>
          <p:spPr>
            <a:xfrm>
              <a:off x="-591600" y="1770775"/>
              <a:ext cx="307750" cy="316075"/>
            </a:xfrm>
            <a:custGeom>
              <a:rect b="b" l="l" r="r" t="t"/>
              <a:pathLst>
                <a:path extrusionOk="0" h="12643" w="12310">
                  <a:moveTo>
                    <a:pt x="11909" y="0"/>
                  </a:moveTo>
                  <a:lnTo>
                    <a:pt x="7739" y="3636"/>
                  </a:lnTo>
                  <a:lnTo>
                    <a:pt x="1702" y="5638"/>
                  </a:lnTo>
                  <a:lnTo>
                    <a:pt x="1702" y="9507"/>
                  </a:lnTo>
                  <a:lnTo>
                    <a:pt x="0" y="12309"/>
                  </a:lnTo>
                  <a:lnTo>
                    <a:pt x="534" y="12643"/>
                  </a:lnTo>
                  <a:lnTo>
                    <a:pt x="2302" y="9674"/>
                  </a:lnTo>
                  <a:lnTo>
                    <a:pt x="2302" y="6105"/>
                  </a:lnTo>
                  <a:lnTo>
                    <a:pt x="8073" y="4203"/>
                  </a:lnTo>
                  <a:lnTo>
                    <a:pt x="12309" y="467"/>
                  </a:lnTo>
                  <a:lnTo>
                    <a:pt x="1190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64"/>
            <p:cNvSpPr/>
            <p:nvPr/>
          </p:nvSpPr>
          <p:spPr>
            <a:xfrm>
              <a:off x="-106250" y="1591475"/>
              <a:ext cx="148450" cy="495375"/>
            </a:xfrm>
            <a:custGeom>
              <a:rect b="b" l="l" r="r" t="t"/>
              <a:pathLst>
                <a:path extrusionOk="0" h="19815" w="5938">
                  <a:moveTo>
                    <a:pt x="0" y="0"/>
                  </a:moveTo>
                  <a:lnTo>
                    <a:pt x="0" y="7939"/>
                  </a:lnTo>
                  <a:lnTo>
                    <a:pt x="5237" y="12409"/>
                  </a:lnTo>
                  <a:lnTo>
                    <a:pt x="4070" y="17947"/>
                  </a:lnTo>
                  <a:lnTo>
                    <a:pt x="5337" y="19815"/>
                  </a:lnTo>
                  <a:lnTo>
                    <a:pt x="5838" y="19481"/>
                  </a:lnTo>
                  <a:lnTo>
                    <a:pt x="4737" y="17813"/>
                  </a:lnTo>
                  <a:lnTo>
                    <a:pt x="5938" y="12176"/>
                  </a:lnTo>
                  <a:lnTo>
                    <a:pt x="601" y="7639"/>
                  </a:lnTo>
                  <a:lnTo>
                    <a:pt x="60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64"/>
            <p:cNvSpPr/>
            <p:nvPr/>
          </p:nvSpPr>
          <p:spPr>
            <a:xfrm>
              <a:off x="26350" y="1895025"/>
              <a:ext cx="129275" cy="147625"/>
            </a:xfrm>
            <a:custGeom>
              <a:rect b="b" l="l" r="r" t="t"/>
              <a:pathLst>
                <a:path extrusionOk="0" h="5905" w="5171">
                  <a:moveTo>
                    <a:pt x="567" y="0"/>
                  </a:moveTo>
                  <a:lnTo>
                    <a:pt x="0" y="267"/>
                  </a:lnTo>
                  <a:lnTo>
                    <a:pt x="1101" y="2769"/>
                  </a:lnTo>
                  <a:lnTo>
                    <a:pt x="2402" y="3403"/>
                  </a:lnTo>
                  <a:lnTo>
                    <a:pt x="3169" y="5304"/>
                  </a:lnTo>
                  <a:lnTo>
                    <a:pt x="4970" y="5905"/>
                  </a:lnTo>
                  <a:lnTo>
                    <a:pt x="5170" y="5304"/>
                  </a:lnTo>
                  <a:lnTo>
                    <a:pt x="3636" y="4804"/>
                  </a:lnTo>
                  <a:lnTo>
                    <a:pt x="2902" y="2969"/>
                  </a:lnTo>
                  <a:lnTo>
                    <a:pt x="1601" y="2335"/>
                  </a:lnTo>
                  <a:lnTo>
                    <a:pt x="5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64"/>
            <p:cNvSpPr/>
            <p:nvPr/>
          </p:nvSpPr>
          <p:spPr>
            <a:xfrm>
              <a:off x="-171300" y="1780775"/>
              <a:ext cx="78400" cy="266050"/>
            </a:xfrm>
            <a:custGeom>
              <a:rect b="b" l="l" r="r" t="t"/>
              <a:pathLst>
                <a:path extrusionOk="0" h="10642" w="3136">
                  <a:moveTo>
                    <a:pt x="2669" y="0"/>
                  </a:moveTo>
                  <a:lnTo>
                    <a:pt x="0" y="2769"/>
                  </a:lnTo>
                  <a:lnTo>
                    <a:pt x="1268" y="6972"/>
                  </a:lnTo>
                  <a:lnTo>
                    <a:pt x="501" y="8206"/>
                  </a:lnTo>
                  <a:lnTo>
                    <a:pt x="834" y="9441"/>
                  </a:lnTo>
                  <a:lnTo>
                    <a:pt x="634" y="10541"/>
                  </a:lnTo>
                  <a:lnTo>
                    <a:pt x="1235" y="10641"/>
                  </a:lnTo>
                  <a:lnTo>
                    <a:pt x="1468" y="9407"/>
                  </a:lnTo>
                  <a:lnTo>
                    <a:pt x="1168" y="8306"/>
                  </a:lnTo>
                  <a:lnTo>
                    <a:pt x="1968" y="7072"/>
                  </a:lnTo>
                  <a:lnTo>
                    <a:pt x="701" y="2936"/>
                  </a:lnTo>
                  <a:lnTo>
                    <a:pt x="3136" y="434"/>
                  </a:lnTo>
                  <a:lnTo>
                    <a:pt x="266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64"/>
            <p:cNvSpPr/>
            <p:nvPr/>
          </p:nvSpPr>
          <p:spPr>
            <a:xfrm>
              <a:off x="-498200" y="1042750"/>
              <a:ext cx="165150" cy="566250"/>
            </a:xfrm>
            <a:custGeom>
              <a:rect b="b" l="l" r="r" t="t"/>
              <a:pathLst>
                <a:path extrusionOk="0" h="22650" w="6606">
                  <a:moveTo>
                    <a:pt x="5971" y="0"/>
                  </a:moveTo>
                  <a:lnTo>
                    <a:pt x="5338" y="34"/>
                  </a:lnTo>
                  <a:lnTo>
                    <a:pt x="5938" y="7839"/>
                  </a:lnTo>
                  <a:lnTo>
                    <a:pt x="0" y="12776"/>
                  </a:lnTo>
                  <a:lnTo>
                    <a:pt x="1635" y="19648"/>
                  </a:lnTo>
                  <a:lnTo>
                    <a:pt x="367" y="22383"/>
                  </a:lnTo>
                  <a:lnTo>
                    <a:pt x="934" y="22650"/>
                  </a:lnTo>
                  <a:lnTo>
                    <a:pt x="2302" y="19714"/>
                  </a:lnTo>
                  <a:lnTo>
                    <a:pt x="701" y="13010"/>
                  </a:lnTo>
                  <a:lnTo>
                    <a:pt x="6605" y="8140"/>
                  </a:lnTo>
                  <a:lnTo>
                    <a:pt x="59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64"/>
            <p:cNvSpPr/>
            <p:nvPr/>
          </p:nvSpPr>
          <p:spPr>
            <a:xfrm>
              <a:off x="-703350" y="1357975"/>
              <a:ext cx="217675" cy="276050"/>
            </a:xfrm>
            <a:custGeom>
              <a:rect b="b" l="l" r="r" t="t"/>
              <a:pathLst>
                <a:path extrusionOk="0" h="11042" w="8707">
                  <a:moveTo>
                    <a:pt x="8440" y="0"/>
                  </a:moveTo>
                  <a:lnTo>
                    <a:pt x="3636" y="2235"/>
                  </a:lnTo>
                  <a:lnTo>
                    <a:pt x="3203" y="4203"/>
                  </a:lnTo>
                  <a:lnTo>
                    <a:pt x="1735" y="5738"/>
                  </a:lnTo>
                  <a:lnTo>
                    <a:pt x="2602" y="7105"/>
                  </a:lnTo>
                  <a:lnTo>
                    <a:pt x="1" y="10675"/>
                  </a:lnTo>
                  <a:lnTo>
                    <a:pt x="501" y="11042"/>
                  </a:lnTo>
                  <a:lnTo>
                    <a:pt x="3370" y="7139"/>
                  </a:lnTo>
                  <a:lnTo>
                    <a:pt x="2502" y="5805"/>
                  </a:lnTo>
                  <a:lnTo>
                    <a:pt x="3770" y="4504"/>
                  </a:lnTo>
                  <a:lnTo>
                    <a:pt x="4170" y="2669"/>
                  </a:lnTo>
                  <a:lnTo>
                    <a:pt x="8707" y="567"/>
                  </a:lnTo>
                  <a:lnTo>
                    <a:pt x="84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64"/>
            <p:cNvSpPr/>
            <p:nvPr/>
          </p:nvSpPr>
          <p:spPr>
            <a:xfrm>
              <a:off x="-648300" y="1535600"/>
              <a:ext cx="36700" cy="232700"/>
            </a:xfrm>
            <a:custGeom>
              <a:rect b="b" l="l" r="r" t="t"/>
              <a:pathLst>
                <a:path extrusionOk="0" h="9308" w="1468">
                  <a:moveTo>
                    <a:pt x="1101" y="0"/>
                  </a:moveTo>
                  <a:lnTo>
                    <a:pt x="467" y="34"/>
                  </a:lnTo>
                  <a:lnTo>
                    <a:pt x="801" y="5671"/>
                  </a:lnTo>
                  <a:lnTo>
                    <a:pt x="0" y="6672"/>
                  </a:lnTo>
                  <a:lnTo>
                    <a:pt x="834" y="9307"/>
                  </a:lnTo>
                  <a:lnTo>
                    <a:pt x="1434" y="9107"/>
                  </a:lnTo>
                  <a:lnTo>
                    <a:pt x="701" y="6805"/>
                  </a:lnTo>
                  <a:lnTo>
                    <a:pt x="1468" y="5905"/>
                  </a:lnTo>
                  <a:lnTo>
                    <a:pt x="110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64"/>
            <p:cNvSpPr/>
            <p:nvPr/>
          </p:nvSpPr>
          <p:spPr>
            <a:xfrm>
              <a:off x="-315575" y="770875"/>
              <a:ext cx="567100" cy="462875"/>
            </a:xfrm>
            <a:custGeom>
              <a:rect b="b" l="l" r="r" t="t"/>
              <a:pathLst>
                <a:path extrusionOk="0" h="18515" w="22684">
                  <a:moveTo>
                    <a:pt x="468" y="1"/>
                  </a:moveTo>
                  <a:lnTo>
                    <a:pt x="1" y="435"/>
                  </a:lnTo>
                  <a:lnTo>
                    <a:pt x="4404" y="5471"/>
                  </a:lnTo>
                  <a:lnTo>
                    <a:pt x="8940" y="6906"/>
                  </a:lnTo>
                  <a:lnTo>
                    <a:pt x="11109" y="9941"/>
                  </a:lnTo>
                  <a:lnTo>
                    <a:pt x="19014" y="12510"/>
                  </a:lnTo>
                  <a:lnTo>
                    <a:pt x="19014" y="16813"/>
                  </a:lnTo>
                  <a:lnTo>
                    <a:pt x="22417" y="18514"/>
                  </a:lnTo>
                  <a:lnTo>
                    <a:pt x="22683" y="17947"/>
                  </a:lnTo>
                  <a:lnTo>
                    <a:pt x="19648" y="16446"/>
                  </a:lnTo>
                  <a:lnTo>
                    <a:pt x="19648" y="12076"/>
                  </a:lnTo>
                  <a:lnTo>
                    <a:pt x="11509" y="9408"/>
                  </a:lnTo>
                  <a:lnTo>
                    <a:pt x="9307" y="6372"/>
                  </a:lnTo>
                  <a:lnTo>
                    <a:pt x="4771" y="4904"/>
                  </a:lnTo>
                  <a:lnTo>
                    <a:pt x="4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64"/>
            <p:cNvSpPr/>
            <p:nvPr/>
          </p:nvSpPr>
          <p:spPr>
            <a:xfrm>
              <a:off x="121400" y="1181175"/>
              <a:ext cx="55075" cy="221850"/>
            </a:xfrm>
            <a:custGeom>
              <a:rect b="b" l="l" r="r" t="t"/>
              <a:pathLst>
                <a:path extrusionOk="0" h="8874" w="2203">
                  <a:moveTo>
                    <a:pt x="1635" y="1"/>
                  </a:moveTo>
                  <a:lnTo>
                    <a:pt x="434" y="1101"/>
                  </a:lnTo>
                  <a:lnTo>
                    <a:pt x="1001" y="3170"/>
                  </a:lnTo>
                  <a:lnTo>
                    <a:pt x="1" y="6172"/>
                  </a:lnTo>
                  <a:lnTo>
                    <a:pt x="1502" y="8040"/>
                  </a:lnTo>
                  <a:lnTo>
                    <a:pt x="1335" y="8707"/>
                  </a:lnTo>
                  <a:lnTo>
                    <a:pt x="1935" y="8874"/>
                  </a:lnTo>
                  <a:lnTo>
                    <a:pt x="2202" y="7906"/>
                  </a:lnTo>
                  <a:lnTo>
                    <a:pt x="701" y="6038"/>
                  </a:lnTo>
                  <a:lnTo>
                    <a:pt x="1635" y="3203"/>
                  </a:lnTo>
                  <a:lnTo>
                    <a:pt x="1135" y="1302"/>
                  </a:lnTo>
                  <a:lnTo>
                    <a:pt x="2069" y="434"/>
                  </a:lnTo>
                  <a:lnTo>
                    <a:pt x="163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64"/>
            <p:cNvSpPr/>
            <p:nvPr/>
          </p:nvSpPr>
          <p:spPr>
            <a:xfrm>
              <a:off x="158925" y="1533100"/>
              <a:ext cx="55075" cy="378625"/>
            </a:xfrm>
            <a:custGeom>
              <a:rect b="b" l="l" r="r" t="t"/>
              <a:pathLst>
                <a:path extrusionOk="0" h="15145" w="2203">
                  <a:moveTo>
                    <a:pt x="1602" y="0"/>
                  </a:moveTo>
                  <a:lnTo>
                    <a:pt x="1" y="3269"/>
                  </a:lnTo>
                  <a:lnTo>
                    <a:pt x="1202" y="6105"/>
                  </a:lnTo>
                  <a:lnTo>
                    <a:pt x="1" y="8673"/>
                  </a:lnTo>
                  <a:lnTo>
                    <a:pt x="835" y="9841"/>
                  </a:lnTo>
                  <a:lnTo>
                    <a:pt x="1569" y="15145"/>
                  </a:lnTo>
                  <a:lnTo>
                    <a:pt x="2202" y="15045"/>
                  </a:lnTo>
                  <a:lnTo>
                    <a:pt x="1435" y="9607"/>
                  </a:lnTo>
                  <a:lnTo>
                    <a:pt x="701" y="8607"/>
                  </a:lnTo>
                  <a:lnTo>
                    <a:pt x="1869" y="6138"/>
                  </a:lnTo>
                  <a:lnTo>
                    <a:pt x="701" y="3303"/>
                  </a:lnTo>
                  <a:lnTo>
                    <a:pt x="2169" y="267"/>
                  </a:lnTo>
                  <a:lnTo>
                    <a:pt x="160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64"/>
            <p:cNvSpPr/>
            <p:nvPr/>
          </p:nvSpPr>
          <p:spPr>
            <a:xfrm>
              <a:off x="-926000" y="924325"/>
              <a:ext cx="374450" cy="584625"/>
            </a:xfrm>
            <a:custGeom>
              <a:rect b="b" l="l" r="r" t="t"/>
              <a:pathLst>
                <a:path extrusionOk="0" h="23385" w="14978">
                  <a:moveTo>
                    <a:pt x="14377" y="1"/>
                  </a:moveTo>
                  <a:lnTo>
                    <a:pt x="12309" y="8273"/>
                  </a:lnTo>
                  <a:lnTo>
                    <a:pt x="9140" y="11209"/>
                  </a:lnTo>
                  <a:lnTo>
                    <a:pt x="8773" y="15212"/>
                  </a:lnTo>
                  <a:lnTo>
                    <a:pt x="934" y="21249"/>
                  </a:lnTo>
                  <a:lnTo>
                    <a:pt x="901" y="21316"/>
                  </a:lnTo>
                  <a:lnTo>
                    <a:pt x="0" y="23084"/>
                  </a:lnTo>
                  <a:lnTo>
                    <a:pt x="567" y="23384"/>
                  </a:lnTo>
                  <a:lnTo>
                    <a:pt x="1368" y="21716"/>
                  </a:lnTo>
                  <a:lnTo>
                    <a:pt x="9374" y="15545"/>
                  </a:lnTo>
                  <a:lnTo>
                    <a:pt x="9740" y="11509"/>
                  </a:lnTo>
                  <a:lnTo>
                    <a:pt x="12876" y="8607"/>
                  </a:lnTo>
                  <a:lnTo>
                    <a:pt x="14978" y="134"/>
                  </a:lnTo>
                  <a:lnTo>
                    <a:pt x="143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64"/>
            <p:cNvSpPr/>
            <p:nvPr/>
          </p:nvSpPr>
          <p:spPr>
            <a:xfrm>
              <a:off x="-901000" y="1201200"/>
              <a:ext cx="214350" cy="164300"/>
            </a:xfrm>
            <a:custGeom>
              <a:rect b="b" l="l" r="r" t="t"/>
              <a:pathLst>
                <a:path extrusionOk="0" h="6572" w="8574">
                  <a:moveTo>
                    <a:pt x="8307" y="0"/>
                  </a:moveTo>
                  <a:lnTo>
                    <a:pt x="4104" y="1868"/>
                  </a:lnTo>
                  <a:lnTo>
                    <a:pt x="3737" y="2902"/>
                  </a:lnTo>
                  <a:lnTo>
                    <a:pt x="1402" y="4070"/>
                  </a:lnTo>
                  <a:lnTo>
                    <a:pt x="1402" y="4937"/>
                  </a:lnTo>
                  <a:lnTo>
                    <a:pt x="1" y="6105"/>
                  </a:lnTo>
                  <a:lnTo>
                    <a:pt x="401" y="6572"/>
                  </a:lnTo>
                  <a:lnTo>
                    <a:pt x="2036" y="5237"/>
                  </a:lnTo>
                  <a:lnTo>
                    <a:pt x="2036" y="4437"/>
                  </a:lnTo>
                  <a:lnTo>
                    <a:pt x="4271" y="3336"/>
                  </a:lnTo>
                  <a:lnTo>
                    <a:pt x="4604" y="2335"/>
                  </a:lnTo>
                  <a:lnTo>
                    <a:pt x="8574" y="567"/>
                  </a:lnTo>
                  <a:lnTo>
                    <a:pt x="830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64"/>
            <p:cNvSpPr/>
            <p:nvPr/>
          </p:nvSpPr>
          <p:spPr>
            <a:xfrm>
              <a:off x="-911825" y="1458875"/>
              <a:ext cx="49225" cy="221025"/>
            </a:xfrm>
            <a:custGeom>
              <a:rect b="b" l="l" r="r" t="t"/>
              <a:pathLst>
                <a:path extrusionOk="0" h="8841" w="1969">
                  <a:moveTo>
                    <a:pt x="834" y="1"/>
                  </a:moveTo>
                  <a:lnTo>
                    <a:pt x="267" y="267"/>
                  </a:lnTo>
                  <a:lnTo>
                    <a:pt x="1268" y="2369"/>
                  </a:lnTo>
                  <a:lnTo>
                    <a:pt x="234" y="4504"/>
                  </a:lnTo>
                  <a:lnTo>
                    <a:pt x="734" y="5605"/>
                  </a:lnTo>
                  <a:lnTo>
                    <a:pt x="34" y="7506"/>
                  </a:lnTo>
                  <a:lnTo>
                    <a:pt x="0" y="8840"/>
                  </a:lnTo>
                  <a:lnTo>
                    <a:pt x="634" y="8840"/>
                  </a:lnTo>
                  <a:lnTo>
                    <a:pt x="634" y="7673"/>
                  </a:lnTo>
                  <a:lnTo>
                    <a:pt x="1435" y="5571"/>
                  </a:lnTo>
                  <a:lnTo>
                    <a:pt x="901" y="4504"/>
                  </a:lnTo>
                  <a:lnTo>
                    <a:pt x="1968" y="2369"/>
                  </a:lnTo>
                  <a:lnTo>
                    <a:pt x="8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64"/>
            <p:cNvSpPr/>
            <p:nvPr/>
          </p:nvSpPr>
          <p:spPr>
            <a:xfrm>
              <a:off x="39675" y="1608975"/>
              <a:ext cx="132625" cy="170150"/>
            </a:xfrm>
            <a:custGeom>
              <a:rect b="b" l="l" r="r" t="t"/>
              <a:pathLst>
                <a:path extrusionOk="0" h="6806" w="5305">
                  <a:moveTo>
                    <a:pt x="4938" y="1"/>
                  </a:moveTo>
                  <a:lnTo>
                    <a:pt x="1769" y="2102"/>
                  </a:lnTo>
                  <a:lnTo>
                    <a:pt x="2069" y="3003"/>
                  </a:lnTo>
                  <a:lnTo>
                    <a:pt x="1" y="4971"/>
                  </a:lnTo>
                  <a:lnTo>
                    <a:pt x="635" y="6806"/>
                  </a:lnTo>
                  <a:lnTo>
                    <a:pt x="1235" y="6572"/>
                  </a:lnTo>
                  <a:lnTo>
                    <a:pt x="735" y="5138"/>
                  </a:lnTo>
                  <a:lnTo>
                    <a:pt x="2803" y="3170"/>
                  </a:lnTo>
                  <a:lnTo>
                    <a:pt x="2503" y="2369"/>
                  </a:lnTo>
                  <a:lnTo>
                    <a:pt x="5305" y="501"/>
                  </a:lnTo>
                  <a:lnTo>
                    <a:pt x="493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64"/>
            <p:cNvSpPr/>
            <p:nvPr/>
          </p:nvSpPr>
          <p:spPr>
            <a:xfrm>
              <a:off x="182275" y="1769925"/>
              <a:ext cx="169325" cy="216850"/>
            </a:xfrm>
            <a:custGeom>
              <a:rect b="b" l="l" r="r" t="t"/>
              <a:pathLst>
                <a:path extrusionOk="0" h="8674" w="6773">
                  <a:moveTo>
                    <a:pt x="368" y="1"/>
                  </a:moveTo>
                  <a:lnTo>
                    <a:pt x="1" y="501"/>
                  </a:lnTo>
                  <a:lnTo>
                    <a:pt x="1735" y="1769"/>
                  </a:lnTo>
                  <a:lnTo>
                    <a:pt x="2870" y="3904"/>
                  </a:lnTo>
                  <a:lnTo>
                    <a:pt x="4871" y="5305"/>
                  </a:lnTo>
                  <a:lnTo>
                    <a:pt x="4871" y="7206"/>
                  </a:lnTo>
                  <a:lnTo>
                    <a:pt x="6339" y="8674"/>
                  </a:lnTo>
                  <a:lnTo>
                    <a:pt x="6772" y="8240"/>
                  </a:lnTo>
                  <a:lnTo>
                    <a:pt x="5505" y="6973"/>
                  </a:lnTo>
                  <a:lnTo>
                    <a:pt x="5505" y="4971"/>
                  </a:lnTo>
                  <a:lnTo>
                    <a:pt x="3337" y="3470"/>
                  </a:lnTo>
                  <a:lnTo>
                    <a:pt x="2202" y="1335"/>
                  </a:lnTo>
                  <a:lnTo>
                    <a:pt x="3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64"/>
            <p:cNvSpPr/>
            <p:nvPr/>
          </p:nvSpPr>
          <p:spPr>
            <a:xfrm>
              <a:off x="-37875" y="1007725"/>
              <a:ext cx="95925" cy="346925"/>
            </a:xfrm>
            <a:custGeom>
              <a:rect b="b" l="l" r="r" t="t"/>
              <a:pathLst>
                <a:path extrusionOk="0" h="13877" w="3837">
                  <a:moveTo>
                    <a:pt x="434" y="0"/>
                  </a:moveTo>
                  <a:lnTo>
                    <a:pt x="1" y="434"/>
                  </a:lnTo>
                  <a:lnTo>
                    <a:pt x="2502" y="2902"/>
                  </a:lnTo>
                  <a:lnTo>
                    <a:pt x="2169" y="4103"/>
                  </a:lnTo>
                  <a:lnTo>
                    <a:pt x="3103" y="5171"/>
                  </a:lnTo>
                  <a:lnTo>
                    <a:pt x="2202" y="8006"/>
                  </a:lnTo>
                  <a:lnTo>
                    <a:pt x="2536" y="10508"/>
                  </a:lnTo>
                  <a:lnTo>
                    <a:pt x="3103" y="11409"/>
                  </a:lnTo>
                  <a:lnTo>
                    <a:pt x="1568" y="13510"/>
                  </a:lnTo>
                  <a:lnTo>
                    <a:pt x="2102" y="13877"/>
                  </a:lnTo>
                  <a:lnTo>
                    <a:pt x="3837" y="11442"/>
                  </a:lnTo>
                  <a:lnTo>
                    <a:pt x="3136" y="10308"/>
                  </a:lnTo>
                  <a:lnTo>
                    <a:pt x="2836" y="8073"/>
                  </a:lnTo>
                  <a:lnTo>
                    <a:pt x="3803" y="5037"/>
                  </a:lnTo>
                  <a:lnTo>
                    <a:pt x="2869" y="3937"/>
                  </a:lnTo>
                  <a:lnTo>
                    <a:pt x="3203" y="2736"/>
                  </a:lnTo>
                  <a:lnTo>
                    <a:pt x="4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64"/>
            <p:cNvSpPr/>
            <p:nvPr/>
          </p:nvSpPr>
          <p:spPr>
            <a:xfrm>
              <a:off x="-549900" y="1910875"/>
              <a:ext cx="80075" cy="301075"/>
            </a:xfrm>
            <a:custGeom>
              <a:rect b="b" l="l" r="r" t="t"/>
              <a:pathLst>
                <a:path extrusionOk="0" h="12043" w="3203">
                  <a:moveTo>
                    <a:pt x="534" y="0"/>
                  </a:moveTo>
                  <a:lnTo>
                    <a:pt x="0" y="334"/>
                  </a:lnTo>
                  <a:lnTo>
                    <a:pt x="2469" y="4137"/>
                  </a:lnTo>
                  <a:lnTo>
                    <a:pt x="1668" y="5738"/>
                  </a:lnTo>
                  <a:lnTo>
                    <a:pt x="2502" y="6705"/>
                  </a:lnTo>
                  <a:lnTo>
                    <a:pt x="2035" y="10074"/>
                  </a:lnTo>
                  <a:lnTo>
                    <a:pt x="2535" y="12042"/>
                  </a:lnTo>
                  <a:lnTo>
                    <a:pt x="3136" y="11875"/>
                  </a:lnTo>
                  <a:lnTo>
                    <a:pt x="2669" y="10041"/>
                  </a:lnTo>
                  <a:lnTo>
                    <a:pt x="3169" y="6538"/>
                  </a:lnTo>
                  <a:lnTo>
                    <a:pt x="2402" y="5638"/>
                  </a:lnTo>
                  <a:lnTo>
                    <a:pt x="3203" y="4103"/>
                  </a:lnTo>
                  <a:lnTo>
                    <a:pt x="5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64"/>
            <p:cNvSpPr/>
            <p:nvPr/>
          </p:nvSpPr>
          <p:spPr>
            <a:xfrm>
              <a:off x="-709175" y="2000925"/>
              <a:ext cx="172625" cy="155975"/>
            </a:xfrm>
            <a:custGeom>
              <a:rect b="b" l="l" r="r" t="t"/>
              <a:pathLst>
                <a:path extrusionOk="0" h="6239" w="6905">
                  <a:moveTo>
                    <a:pt x="6738" y="1"/>
                  </a:moveTo>
                  <a:lnTo>
                    <a:pt x="3369" y="1068"/>
                  </a:lnTo>
                  <a:lnTo>
                    <a:pt x="3069" y="1869"/>
                  </a:lnTo>
                  <a:lnTo>
                    <a:pt x="834" y="3370"/>
                  </a:lnTo>
                  <a:lnTo>
                    <a:pt x="0" y="3804"/>
                  </a:lnTo>
                  <a:lnTo>
                    <a:pt x="0" y="6239"/>
                  </a:lnTo>
                  <a:lnTo>
                    <a:pt x="634" y="6239"/>
                  </a:lnTo>
                  <a:lnTo>
                    <a:pt x="634" y="4170"/>
                  </a:lnTo>
                  <a:lnTo>
                    <a:pt x="1134" y="3904"/>
                  </a:lnTo>
                  <a:lnTo>
                    <a:pt x="3603" y="2269"/>
                  </a:lnTo>
                  <a:lnTo>
                    <a:pt x="3836" y="1569"/>
                  </a:lnTo>
                  <a:lnTo>
                    <a:pt x="6905" y="601"/>
                  </a:lnTo>
                  <a:lnTo>
                    <a:pt x="673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8" name="Google Shape;1518;p64"/>
          <p:cNvGrpSpPr/>
          <p:nvPr/>
        </p:nvGrpSpPr>
        <p:grpSpPr>
          <a:xfrm>
            <a:off x="7597485" y="-297688"/>
            <a:ext cx="1307625" cy="1508625"/>
            <a:chOff x="-926000" y="770875"/>
            <a:chExt cx="1307625" cy="1508625"/>
          </a:xfrm>
        </p:grpSpPr>
        <p:sp>
          <p:nvSpPr>
            <p:cNvPr id="1519" name="Google Shape;1519;p64"/>
            <p:cNvSpPr/>
            <p:nvPr/>
          </p:nvSpPr>
          <p:spPr>
            <a:xfrm>
              <a:off x="-344750" y="775050"/>
              <a:ext cx="726375" cy="1004075"/>
            </a:xfrm>
            <a:custGeom>
              <a:rect b="b" l="l" r="r" t="t"/>
              <a:pathLst>
                <a:path extrusionOk="0" h="40163" w="29055">
                  <a:moveTo>
                    <a:pt x="1101" y="1"/>
                  </a:moveTo>
                  <a:lnTo>
                    <a:pt x="0" y="6105"/>
                  </a:lnTo>
                  <a:lnTo>
                    <a:pt x="3336" y="12376"/>
                  </a:lnTo>
                  <a:lnTo>
                    <a:pt x="11342" y="15779"/>
                  </a:lnTo>
                  <a:lnTo>
                    <a:pt x="11342" y="22250"/>
                  </a:lnTo>
                  <a:lnTo>
                    <a:pt x="17146" y="29522"/>
                  </a:lnTo>
                  <a:lnTo>
                    <a:pt x="21816" y="30723"/>
                  </a:lnTo>
                  <a:lnTo>
                    <a:pt x="24084" y="35026"/>
                  </a:lnTo>
                  <a:lnTo>
                    <a:pt x="27220" y="37094"/>
                  </a:lnTo>
                  <a:lnTo>
                    <a:pt x="28487" y="40163"/>
                  </a:lnTo>
                  <a:lnTo>
                    <a:pt x="29054" y="39929"/>
                  </a:lnTo>
                  <a:lnTo>
                    <a:pt x="27753" y="36694"/>
                  </a:lnTo>
                  <a:lnTo>
                    <a:pt x="24584" y="34592"/>
                  </a:lnTo>
                  <a:lnTo>
                    <a:pt x="22249" y="30189"/>
                  </a:lnTo>
                  <a:lnTo>
                    <a:pt x="17479" y="28988"/>
                  </a:lnTo>
                  <a:lnTo>
                    <a:pt x="11975" y="22016"/>
                  </a:lnTo>
                  <a:lnTo>
                    <a:pt x="11975" y="15378"/>
                  </a:lnTo>
                  <a:lnTo>
                    <a:pt x="3769" y="11876"/>
                  </a:lnTo>
                  <a:lnTo>
                    <a:pt x="667" y="6005"/>
                  </a:lnTo>
                  <a:lnTo>
                    <a:pt x="1701" y="101"/>
                  </a:lnTo>
                  <a:lnTo>
                    <a:pt x="110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64"/>
            <p:cNvSpPr/>
            <p:nvPr/>
          </p:nvSpPr>
          <p:spPr>
            <a:xfrm>
              <a:off x="-357275" y="1324625"/>
              <a:ext cx="311075" cy="954875"/>
            </a:xfrm>
            <a:custGeom>
              <a:rect b="b" l="l" r="r" t="t"/>
              <a:pathLst>
                <a:path extrusionOk="0" h="38195" w="12443">
                  <a:moveTo>
                    <a:pt x="11876" y="0"/>
                  </a:moveTo>
                  <a:lnTo>
                    <a:pt x="8173" y="7105"/>
                  </a:lnTo>
                  <a:lnTo>
                    <a:pt x="9975" y="10608"/>
                  </a:lnTo>
                  <a:lnTo>
                    <a:pt x="2402" y="17946"/>
                  </a:lnTo>
                  <a:lnTo>
                    <a:pt x="2402" y="21349"/>
                  </a:lnTo>
                  <a:lnTo>
                    <a:pt x="1" y="25385"/>
                  </a:lnTo>
                  <a:lnTo>
                    <a:pt x="2736" y="31456"/>
                  </a:lnTo>
                  <a:lnTo>
                    <a:pt x="2402" y="33591"/>
                  </a:lnTo>
                  <a:lnTo>
                    <a:pt x="3537" y="36093"/>
                  </a:lnTo>
                  <a:lnTo>
                    <a:pt x="1569" y="37694"/>
                  </a:lnTo>
                  <a:lnTo>
                    <a:pt x="1969" y="38194"/>
                  </a:lnTo>
                  <a:lnTo>
                    <a:pt x="4304" y="36259"/>
                  </a:lnTo>
                  <a:lnTo>
                    <a:pt x="3070" y="33491"/>
                  </a:lnTo>
                  <a:lnTo>
                    <a:pt x="3370" y="31389"/>
                  </a:lnTo>
                  <a:lnTo>
                    <a:pt x="701" y="25418"/>
                  </a:lnTo>
                  <a:lnTo>
                    <a:pt x="3036" y="21515"/>
                  </a:lnTo>
                  <a:lnTo>
                    <a:pt x="3036" y="18213"/>
                  </a:lnTo>
                  <a:lnTo>
                    <a:pt x="10742" y="10741"/>
                  </a:lnTo>
                  <a:lnTo>
                    <a:pt x="8874" y="7105"/>
                  </a:lnTo>
                  <a:lnTo>
                    <a:pt x="12443" y="300"/>
                  </a:lnTo>
                  <a:lnTo>
                    <a:pt x="1187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64"/>
            <p:cNvSpPr/>
            <p:nvPr/>
          </p:nvSpPr>
          <p:spPr>
            <a:xfrm>
              <a:off x="-591600" y="1770775"/>
              <a:ext cx="307750" cy="316075"/>
            </a:xfrm>
            <a:custGeom>
              <a:rect b="b" l="l" r="r" t="t"/>
              <a:pathLst>
                <a:path extrusionOk="0" h="12643" w="12310">
                  <a:moveTo>
                    <a:pt x="11909" y="0"/>
                  </a:moveTo>
                  <a:lnTo>
                    <a:pt x="7739" y="3636"/>
                  </a:lnTo>
                  <a:lnTo>
                    <a:pt x="1702" y="5638"/>
                  </a:lnTo>
                  <a:lnTo>
                    <a:pt x="1702" y="9507"/>
                  </a:lnTo>
                  <a:lnTo>
                    <a:pt x="0" y="12309"/>
                  </a:lnTo>
                  <a:lnTo>
                    <a:pt x="534" y="12643"/>
                  </a:lnTo>
                  <a:lnTo>
                    <a:pt x="2302" y="9674"/>
                  </a:lnTo>
                  <a:lnTo>
                    <a:pt x="2302" y="6105"/>
                  </a:lnTo>
                  <a:lnTo>
                    <a:pt x="8073" y="4203"/>
                  </a:lnTo>
                  <a:lnTo>
                    <a:pt x="12309" y="467"/>
                  </a:lnTo>
                  <a:lnTo>
                    <a:pt x="1190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64"/>
            <p:cNvSpPr/>
            <p:nvPr/>
          </p:nvSpPr>
          <p:spPr>
            <a:xfrm>
              <a:off x="-106250" y="1591475"/>
              <a:ext cx="148450" cy="495375"/>
            </a:xfrm>
            <a:custGeom>
              <a:rect b="b" l="l" r="r" t="t"/>
              <a:pathLst>
                <a:path extrusionOk="0" h="19815" w="5938">
                  <a:moveTo>
                    <a:pt x="0" y="0"/>
                  </a:moveTo>
                  <a:lnTo>
                    <a:pt x="0" y="7939"/>
                  </a:lnTo>
                  <a:lnTo>
                    <a:pt x="5237" y="12409"/>
                  </a:lnTo>
                  <a:lnTo>
                    <a:pt x="4070" y="17947"/>
                  </a:lnTo>
                  <a:lnTo>
                    <a:pt x="5337" y="19815"/>
                  </a:lnTo>
                  <a:lnTo>
                    <a:pt x="5838" y="19481"/>
                  </a:lnTo>
                  <a:lnTo>
                    <a:pt x="4737" y="17813"/>
                  </a:lnTo>
                  <a:lnTo>
                    <a:pt x="5938" y="12176"/>
                  </a:lnTo>
                  <a:lnTo>
                    <a:pt x="601" y="7639"/>
                  </a:lnTo>
                  <a:lnTo>
                    <a:pt x="60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64"/>
            <p:cNvSpPr/>
            <p:nvPr/>
          </p:nvSpPr>
          <p:spPr>
            <a:xfrm>
              <a:off x="26350" y="1895025"/>
              <a:ext cx="129275" cy="147625"/>
            </a:xfrm>
            <a:custGeom>
              <a:rect b="b" l="l" r="r" t="t"/>
              <a:pathLst>
                <a:path extrusionOk="0" h="5905" w="5171">
                  <a:moveTo>
                    <a:pt x="567" y="0"/>
                  </a:moveTo>
                  <a:lnTo>
                    <a:pt x="0" y="267"/>
                  </a:lnTo>
                  <a:lnTo>
                    <a:pt x="1101" y="2769"/>
                  </a:lnTo>
                  <a:lnTo>
                    <a:pt x="2402" y="3403"/>
                  </a:lnTo>
                  <a:lnTo>
                    <a:pt x="3169" y="5304"/>
                  </a:lnTo>
                  <a:lnTo>
                    <a:pt x="4970" y="5905"/>
                  </a:lnTo>
                  <a:lnTo>
                    <a:pt x="5170" y="5304"/>
                  </a:lnTo>
                  <a:lnTo>
                    <a:pt x="3636" y="4804"/>
                  </a:lnTo>
                  <a:lnTo>
                    <a:pt x="2902" y="2969"/>
                  </a:lnTo>
                  <a:lnTo>
                    <a:pt x="1601" y="2335"/>
                  </a:lnTo>
                  <a:lnTo>
                    <a:pt x="5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64"/>
            <p:cNvSpPr/>
            <p:nvPr/>
          </p:nvSpPr>
          <p:spPr>
            <a:xfrm>
              <a:off x="-171300" y="1780775"/>
              <a:ext cx="78400" cy="266050"/>
            </a:xfrm>
            <a:custGeom>
              <a:rect b="b" l="l" r="r" t="t"/>
              <a:pathLst>
                <a:path extrusionOk="0" h="10642" w="3136">
                  <a:moveTo>
                    <a:pt x="2669" y="0"/>
                  </a:moveTo>
                  <a:lnTo>
                    <a:pt x="0" y="2769"/>
                  </a:lnTo>
                  <a:lnTo>
                    <a:pt x="1268" y="6972"/>
                  </a:lnTo>
                  <a:lnTo>
                    <a:pt x="501" y="8206"/>
                  </a:lnTo>
                  <a:lnTo>
                    <a:pt x="834" y="9441"/>
                  </a:lnTo>
                  <a:lnTo>
                    <a:pt x="634" y="10541"/>
                  </a:lnTo>
                  <a:lnTo>
                    <a:pt x="1235" y="10641"/>
                  </a:lnTo>
                  <a:lnTo>
                    <a:pt x="1468" y="9407"/>
                  </a:lnTo>
                  <a:lnTo>
                    <a:pt x="1168" y="8306"/>
                  </a:lnTo>
                  <a:lnTo>
                    <a:pt x="1968" y="7072"/>
                  </a:lnTo>
                  <a:lnTo>
                    <a:pt x="701" y="2936"/>
                  </a:lnTo>
                  <a:lnTo>
                    <a:pt x="3136" y="434"/>
                  </a:lnTo>
                  <a:lnTo>
                    <a:pt x="266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64"/>
            <p:cNvSpPr/>
            <p:nvPr/>
          </p:nvSpPr>
          <p:spPr>
            <a:xfrm>
              <a:off x="-498200" y="1042750"/>
              <a:ext cx="165150" cy="566250"/>
            </a:xfrm>
            <a:custGeom>
              <a:rect b="b" l="l" r="r" t="t"/>
              <a:pathLst>
                <a:path extrusionOk="0" h="22650" w="6606">
                  <a:moveTo>
                    <a:pt x="5971" y="0"/>
                  </a:moveTo>
                  <a:lnTo>
                    <a:pt x="5338" y="34"/>
                  </a:lnTo>
                  <a:lnTo>
                    <a:pt x="5938" y="7839"/>
                  </a:lnTo>
                  <a:lnTo>
                    <a:pt x="0" y="12776"/>
                  </a:lnTo>
                  <a:lnTo>
                    <a:pt x="1635" y="19648"/>
                  </a:lnTo>
                  <a:lnTo>
                    <a:pt x="367" y="22383"/>
                  </a:lnTo>
                  <a:lnTo>
                    <a:pt x="934" y="22650"/>
                  </a:lnTo>
                  <a:lnTo>
                    <a:pt x="2302" y="19714"/>
                  </a:lnTo>
                  <a:lnTo>
                    <a:pt x="701" y="13010"/>
                  </a:lnTo>
                  <a:lnTo>
                    <a:pt x="6605" y="8140"/>
                  </a:lnTo>
                  <a:lnTo>
                    <a:pt x="59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64"/>
            <p:cNvSpPr/>
            <p:nvPr/>
          </p:nvSpPr>
          <p:spPr>
            <a:xfrm>
              <a:off x="-703350" y="1357975"/>
              <a:ext cx="217675" cy="276050"/>
            </a:xfrm>
            <a:custGeom>
              <a:rect b="b" l="l" r="r" t="t"/>
              <a:pathLst>
                <a:path extrusionOk="0" h="11042" w="8707">
                  <a:moveTo>
                    <a:pt x="8440" y="0"/>
                  </a:moveTo>
                  <a:lnTo>
                    <a:pt x="3636" y="2235"/>
                  </a:lnTo>
                  <a:lnTo>
                    <a:pt x="3203" y="4203"/>
                  </a:lnTo>
                  <a:lnTo>
                    <a:pt x="1735" y="5738"/>
                  </a:lnTo>
                  <a:lnTo>
                    <a:pt x="2602" y="7105"/>
                  </a:lnTo>
                  <a:lnTo>
                    <a:pt x="1" y="10675"/>
                  </a:lnTo>
                  <a:lnTo>
                    <a:pt x="501" y="11042"/>
                  </a:lnTo>
                  <a:lnTo>
                    <a:pt x="3370" y="7139"/>
                  </a:lnTo>
                  <a:lnTo>
                    <a:pt x="2502" y="5805"/>
                  </a:lnTo>
                  <a:lnTo>
                    <a:pt x="3770" y="4504"/>
                  </a:lnTo>
                  <a:lnTo>
                    <a:pt x="4170" y="2669"/>
                  </a:lnTo>
                  <a:lnTo>
                    <a:pt x="8707" y="567"/>
                  </a:lnTo>
                  <a:lnTo>
                    <a:pt x="84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64"/>
            <p:cNvSpPr/>
            <p:nvPr/>
          </p:nvSpPr>
          <p:spPr>
            <a:xfrm>
              <a:off x="-648300" y="1535600"/>
              <a:ext cx="36700" cy="232700"/>
            </a:xfrm>
            <a:custGeom>
              <a:rect b="b" l="l" r="r" t="t"/>
              <a:pathLst>
                <a:path extrusionOk="0" h="9308" w="1468">
                  <a:moveTo>
                    <a:pt x="1101" y="0"/>
                  </a:moveTo>
                  <a:lnTo>
                    <a:pt x="467" y="34"/>
                  </a:lnTo>
                  <a:lnTo>
                    <a:pt x="801" y="5671"/>
                  </a:lnTo>
                  <a:lnTo>
                    <a:pt x="0" y="6672"/>
                  </a:lnTo>
                  <a:lnTo>
                    <a:pt x="834" y="9307"/>
                  </a:lnTo>
                  <a:lnTo>
                    <a:pt x="1434" y="9107"/>
                  </a:lnTo>
                  <a:lnTo>
                    <a:pt x="701" y="6805"/>
                  </a:lnTo>
                  <a:lnTo>
                    <a:pt x="1468" y="5905"/>
                  </a:lnTo>
                  <a:lnTo>
                    <a:pt x="110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64"/>
            <p:cNvSpPr/>
            <p:nvPr/>
          </p:nvSpPr>
          <p:spPr>
            <a:xfrm>
              <a:off x="-315575" y="770875"/>
              <a:ext cx="567100" cy="462875"/>
            </a:xfrm>
            <a:custGeom>
              <a:rect b="b" l="l" r="r" t="t"/>
              <a:pathLst>
                <a:path extrusionOk="0" h="18515" w="22684">
                  <a:moveTo>
                    <a:pt x="468" y="1"/>
                  </a:moveTo>
                  <a:lnTo>
                    <a:pt x="1" y="435"/>
                  </a:lnTo>
                  <a:lnTo>
                    <a:pt x="4404" y="5471"/>
                  </a:lnTo>
                  <a:lnTo>
                    <a:pt x="8940" y="6906"/>
                  </a:lnTo>
                  <a:lnTo>
                    <a:pt x="11109" y="9941"/>
                  </a:lnTo>
                  <a:lnTo>
                    <a:pt x="19014" y="12510"/>
                  </a:lnTo>
                  <a:lnTo>
                    <a:pt x="19014" y="16813"/>
                  </a:lnTo>
                  <a:lnTo>
                    <a:pt x="22417" y="18514"/>
                  </a:lnTo>
                  <a:lnTo>
                    <a:pt x="22683" y="17947"/>
                  </a:lnTo>
                  <a:lnTo>
                    <a:pt x="19648" y="16446"/>
                  </a:lnTo>
                  <a:lnTo>
                    <a:pt x="19648" y="12076"/>
                  </a:lnTo>
                  <a:lnTo>
                    <a:pt x="11509" y="9408"/>
                  </a:lnTo>
                  <a:lnTo>
                    <a:pt x="9307" y="6372"/>
                  </a:lnTo>
                  <a:lnTo>
                    <a:pt x="4771" y="4904"/>
                  </a:lnTo>
                  <a:lnTo>
                    <a:pt x="4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64"/>
            <p:cNvSpPr/>
            <p:nvPr/>
          </p:nvSpPr>
          <p:spPr>
            <a:xfrm>
              <a:off x="121400" y="1181175"/>
              <a:ext cx="55075" cy="221850"/>
            </a:xfrm>
            <a:custGeom>
              <a:rect b="b" l="l" r="r" t="t"/>
              <a:pathLst>
                <a:path extrusionOk="0" h="8874" w="2203">
                  <a:moveTo>
                    <a:pt x="1635" y="1"/>
                  </a:moveTo>
                  <a:lnTo>
                    <a:pt x="434" y="1101"/>
                  </a:lnTo>
                  <a:lnTo>
                    <a:pt x="1001" y="3170"/>
                  </a:lnTo>
                  <a:lnTo>
                    <a:pt x="1" y="6172"/>
                  </a:lnTo>
                  <a:lnTo>
                    <a:pt x="1502" y="8040"/>
                  </a:lnTo>
                  <a:lnTo>
                    <a:pt x="1335" y="8707"/>
                  </a:lnTo>
                  <a:lnTo>
                    <a:pt x="1935" y="8874"/>
                  </a:lnTo>
                  <a:lnTo>
                    <a:pt x="2202" y="7906"/>
                  </a:lnTo>
                  <a:lnTo>
                    <a:pt x="701" y="6038"/>
                  </a:lnTo>
                  <a:lnTo>
                    <a:pt x="1635" y="3203"/>
                  </a:lnTo>
                  <a:lnTo>
                    <a:pt x="1135" y="1302"/>
                  </a:lnTo>
                  <a:lnTo>
                    <a:pt x="2069" y="434"/>
                  </a:lnTo>
                  <a:lnTo>
                    <a:pt x="163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64"/>
            <p:cNvSpPr/>
            <p:nvPr/>
          </p:nvSpPr>
          <p:spPr>
            <a:xfrm>
              <a:off x="158925" y="1533100"/>
              <a:ext cx="55075" cy="378625"/>
            </a:xfrm>
            <a:custGeom>
              <a:rect b="b" l="l" r="r" t="t"/>
              <a:pathLst>
                <a:path extrusionOk="0" h="15145" w="2203">
                  <a:moveTo>
                    <a:pt x="1602" y="0"/>
                  </a:moveTo>
                  <a:lnTo>
                    <a:pt x="1" y="3269"/>
                  </a:lnTo>
                  <a:lnTo>
                    <a:pt x="1202" y="6105"/>
                  </a:lnTo>
                  <a:lnTo>
                    <a:pt x="1" y="8673"/>
                  </a:lnTo>
                  <a:lnTo>
                    <a:pt x="835" y="9841"/>
                  </a:lnTo>
                  <a:lnTo>
                    <a:pt x="1569" y="15145"/>
                  </a:lnTo>
                  <a:lnTo>
                    <a:pt x="2202" y="15045"/>
                  </a:lnTo>
                  <a:lnTo>
                    <a:pt x="1435" y="9607"/>
                  </a:lnTo>
                  <a:lnTo>
                    <a:pt x="701" y="8607"/>
                  </a:lnTo>
                  <a:lnTo>
                    <a:pt x="1869" y="6138"/>
                  </a:lnTo>
                  <a:lnTo>
                    <a:pt x="701" y="3303"/>
                  </a:lnTo>
                  <a:lnTo>
                    <a:pt x="2169" y="267"/>
                  </a:lnTo>
                  <a:lnTo>
                    <a:pt x="160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64"/>
            <p:cNvSpPr/>
            <p:nvPr/>
          </p:nvSpPr>
          <p:spPr>
            <a:xfrm>
              <a:off x="-926000" y="924325"/>
              <a:ext cx="374450" cy="584625"/>
            </a:xfrm>
            <a:custGeom>
              <a:rect b="b" l="l" r="r" t="t"/>
              <a:pathLst>
                <a:path extrusionOk="0" h="23385" w="14978">
                  <a:moveTo>
                    <a:pt x="14377" y="1"/>
                  </a:moveTo>
                  <a:lnTo>
                    <a:pt x="12309" y="8273"/>
                  </a:lnTo>
                  <a:lnTo>
                    <a:pt x="9140" y="11209"/>
                  </a:lnTo>
                  <a:lnTo>
                    <a:pt x="8773" y="15212"/>
                  </a:lnTo>
                  <a:lnTo>
                    <a:pt x="934" y="21249"/>
                  </a:lnTo>
                  <a:lnTo>
                    <a:pt x="901" y="21316"/>
                  </a:lnTo>
                  <a:lnTo>
                    <a:pt x="0" y="23084"/>
                  </a:lnTo>
                  <a:lnTo>
                    <a:pt x="567" y="23384"/>
                  </a:lnTo>
                  <a:lnTo>
                    <a:pt x="1368" y="21716"/>
                  </a:lnTo>
                  <a:lnTo>
                    <a:pt x="9374" y="15545"/>
                  </a:lnTo>
                  <a:lnTo>
                    <a:pt x="9740" y="11509"/>
                  </a:lnTo>
                  <a:lnTo>
                    <a:pt x="12876" y="8607"/>
                  </a:lnTo>
                  <a:lnTo>
                    <a:pt x="14978" y="134"/>
                  </a:lnTo>
                  <a:lnTo>
                    <a:pt x="143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64"/>
            <p:cNvSpPr/>
            <p:nvPr/>
          </p:nvSpPr>
          <p:spPr>
            <a:xfrm>
              <a:off x="-901000" y="1201200"/>
              <a:ext cx="214350" cy="164300"/>
            </a:xfrm>
            <a:custGeom>
              <a:rect b="b" l="l" r="r" t="t"/>
              <a:pathLst>
                <a:path extrusionOk="0" h="6572" w="8574">
                  <a:moveTo>
                    <a:pt x="8307" y="0"/>
                  </a:moveTo>
                  <a:lnTo>
                    <a:pt x="4104" y="1868"/>
                  </a:lnTo>
                  <a:lnTo>
                    <a:pt x="3737" y="2902"/>
                  </a:lnTo>
                  <a:lnTo>
                    <a:pt x="1402" y="4070"/>
                  </a:lnTo>
                  <a:lnTo>
                    <a:pt x="1402" y="4937"/>
                  </a:lnTo>
                  <a:lnTo>
                    <a:pt x="1" y="6105"/>
                  </a:lnTo>
                  <a:lnTo>
                    <a:pt x="401" y="6572"/>
                  </a:lnTo>
                  <a:lnTo>
                    <a:pt x="2036" y="5237"/>
                  </a:lnTo>
                  <a:lnTo>
                    <a:pt x="2036" y="4437"/>
                  </a:lnTo>
                  <a:lnTo>
                    <a:pt x="4271" y="3336"/>
                  </a:lnTo>
                  <a:lnTo>
                    <a:pt x="4604" y="2335"/>
                  </a:lnTo>
                  <a:lnTo>
                    <a:pt x="8574" y="567"/>
                  </a:lnTo>
                  <a:lnTo>
                    <a:pt x="830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64"/>
            <p:cNvSpPr/>
            <p:nvPr/>
          </p:nvSpPr>
          <p:spPr>
            <a:xfrm>
              <a:off x="-911825" y="1458875"/>
              <a:ext cx="49225" cy="221025"/>
            </a:xfrm>
            <a:custGeom>
              <a:rect b="b" l="l" r="r" t="t"/>
              <a:pathLst>
                <a:path extrusionOk="0" h="8841" w="1969">
                  <a:moveTo>
                    <a:pt x="834" y="1"/>
                  </a:moveTo>
                  <a:lnTo>
                    <a:pt x="267" y="267"/>
                  </a:lnTo>
                  <a:lnTo>
                    <a:pt x="1268" y="2369"/>
                  </a:lnTo>
                  <a:lnTo>
                    <a:pt x="234" y="4504"/>
                  </a:lnTo>
                  <a:lnTo>
                    <a:pt x="734" y="5605"/>
                  </a:lnTo>
                  <a:lnTo>
                    <a:pt x="34" y="7506"/>
                  </a:lnTo>
                  <a:lnTo>
                    <a:pt x="0" y="8840"/>
                  </a:lnTo>
                  <a:lnTo>
                    <a:pt x="634" y="8840"/>
                  </a:lnTo>
                  <a:lnTo>
                    <a:pt x="634" y="7673"/>
                  </a:lnTo>
                  <a:lnTo>
                    <a:pt x="1435" y="5571"/>
                  </a:lnTo>
                  <a:lnTo>
                    <a:pt x="901" y="4504"/>
                  </a:lnTo>
                  <a:lnTo>
                    <a:pt x="1968" y="2369"/>
                  </a:lnTo>
                  <a:lnTo>
                    <a:pt x="8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64"/>
            <p:cNvSpPr/>
            <p:nvPr/>
          </p:nvSpPr>
          <p:spPr>
            <a:xfrm>
              <a:off x="39675" y="1608975"/>
              <a:ext cx="132625" cy="170150"/>
            </a:xfrm>
            <a:custGeom>
              <a:rect b="b" l="l" r="r" t="t"/>
              <a:pathLst>
                <a:path extrusionOk="0" h="6806" w="5305">
                  <a:moveTo>
                    <a:pt x="4938" y="1"/>
                  </a:moveTo>
                  <a:lnTo>
                    <a:pt x="1769" y="2102"/>
                  </a:lnTo>
                  <a:lnTo>
                    <a:pt x="2069" y="3003"/>
                  </a:lnTo>
                  <a:lnTo>
                    <a:pt x="1" y="4971"/>
                  </a:lnTo>
                  <a:lnTo>
                    <a:pt x="635" y="6806"/>
                  </a:lnTo>
                  <a:lnTo>
                    <a:pt x="1235" y="6572"/>
                  </a:lnTo>
                  <a:lnTo>
                    <a:pt x="735" y="5138"/>
                  </a:lnTo>
                  <a:lnTo>
                    <a:pt x="2803" y="3170"/>
                  </a:lnTo>
                  <a:lnTo>
                    <a:pt x="2503" y="2369"/>
                  </a:lnTo>
                  <a:lnTo>
                    <a:pt x="5305" y="501"/>
                  </a:lnTo>
                  <a:lnTo>
                    <a:pt x="493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64"/>
            <p:cNvSpPr/>
            <p:nvPr/>
          </p:nvSpPr>
          <p:spPr>
            <a:xfrm>
              <a:off x="182275" y="1769925"/>
              <a:ext cx="169325" cy="216850"/>
            </a:xfrm>
            <a:custGeom>
              <a:rect b="b" l="l" r="r" t="t"/>
              <a:pathLst>
                <a:path extrusionOk="0" h="8674" w="6773">
                  <a:moveTo>
                    <a:pt x="368" y="1"/>
                  </a:moveTo>
                  <a:lnTo>
                    <a:pt x="1" y="501"/>
                  </a:lnTo>
                  <a:lnTo>
                    <a:pt x="1735" y="1769"/>
                  </a:lnTo>
                  <a:lnTo>
                    <a:pt x="2870" y="3904"/>
                  </a:lnTo>
                  <a:lnTo>
                    <a:pt x="4871" y="5305"/>
                  </a:lnTo>
                  <a:lnTo>
                    <a:pt x="4871" y="7206"/>
                  </a:lnTo>
                  <a:lnTo>
                    <a:pt x="6339" y="8674"/>
                  </a:lnTo>
                  <a:lnTo>
                    <a:pt x="6772" y="8240"/>
                  </a:lnTo>
                  <a:lnTo>
                    <a:pt x="5505" y="6973"/>
                  </a:lnTo>
                  <a:lnTo>
                    <a:pt x="5505" y="4971"/>
                  </a:lnTo>
                  <a:lnTo>
                    <a:pt x="3337" y="3470"/>
                  </a:lnTo>
                  <a:lnTo>
                    <a:pt x="2202" y="1335"/>
                  </a:lnTo>
                  <a:lnTo>
                    <a:pt x="3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64"/>
            <p:cNvSpPr/>
            <p:nvPr/>
          </p:nvSpPr>
          <p:spPr>
            <a:xfrm>
              <a:off x="-37875" y="1007725"/>
              <a:ext cx="95925" cy="346925"/>
            </a:xfrm>
            <a:custGeom>
              <a:rect b="b" l="l" r="r" t="t"/>
              <a:pathLst>
                <a:path extrusionOk="0" h="13877" w="3837">
                  <a:moveTo>
                    <a:pt x="434" y="0"/>
                  </a:moveTo>
                  <a:lnTo>
                    <a:pt x="1" y="434"/>
                  </a:lnTo>
                  <a:lnTo>
                    <a:pt x="2502" y="2902"/>
                  </a:lnTo>
                  <a:lnTo>
                    <a:pt x="2169" y="4103"/>
                  </a:lnTo>
                  <a:lnTo>
                    <a:pt x="3103" y="5171"/>
                  </a:lnTo>
                  <a:lnTo>
                    <a:pt x="2202" y="8006"/>
                  </a:lnTo>
                  <a:lnTo>
                    <a:pt x="2536" y="10508"/>
                  </a:lnTo>
                  <a:lnTo>
                    <a:pt x="3103" y="11409"/>
                  </a:lnTo>
                  <a:lnTo>
                    <a:pt x="1568" y="13510"/>
                  </a:lnTo>
                  <a:lnTo>
                    <a:pt x="2102" y="13877"/>
                  </a:lnTo>
                  <a:lnTo>
                    <a:pt x="3837" y="11442"/>
                  </a:lnTo>
                  <a:lnTo>
                    <a:pt x="3136" y="10308"/>
                  </a:lnTo>
                  <a:lnTo>
                    <a:pt x="2836" y="8073"/>
                  </a:lnTo>
                  <a:lnTo>
                    <a:pt x="3803" y="5037"/>
                  </a:lnTo>
                  <a:lnTo>
                    <a:pt x="2869" y="3937"/>
                  </a:lnTo>
                  <a:lnTo>
                    <a:pt x="3203" y="2736"/>
                  </a:lnTo>
                  <a:lnTo>
                    <a:pt x="4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64"/>
            <p:cNvSpPr/>
            <p:nvPr/>
          </p:nvSpPr>
          <p:spPr>
            <a:xfrm>
              <a:off x="-549900" y="1910875"/>
              <a:ext cx="80075" cy="301075"/>
            </a:xfrm>
            <a:custGeom>
              <a:rect b="b" l="l" r="r" t="t"/>
              <a:pathLst>
                <a:path extrusionOk="0" h="12043" w="3203">
                  <a:moveTo>
                    <a:pt x="534" y="0"/>
                  </a:moveTo>
                  <a:lnTo>
                    <a:pt x="0" y="334"/>
                  </a:lnTo>
                  <a:lnTo>
                    <a:pt x="2469" y="4137"/>
                  </a:lnTo>
                  <a:lnTo>
                    <a:pt x="1668" y="5738"/>
                  </a:lnTo>
                  <a:lnTo>
                    <a:pt x="2502" y="6705"/>
                  </a:lnTo>
                  <a:lnTo>
                    <a:pt x="2035" y="10074"/>
                  </a:lnTo>
                  <a:lnTo>
                    <a:pt x="2535" y="12042"/>
                  </a:lnTo>
                  <a:lnTo>
                    <a:pt x="3136" y="11875"/>
                  </a:lnTo>
                  <a:lnTo>
                    <a:pt x="2669" y="10041"/>
                  </a:lnTo>
                  <a:lnTo>
                    <a:pt x="3169" y="6538"/>
                  </a:lnTo>
                  <a:lnTo>
                    <a:pt x="2402" y="5638"/>
                  </a:lnTo>
                  <a:lnTo>
                    <a:pt x="3203" y="4103"/>
                  </a:lnTo>
                  <a:lnTo>
                    <a:pt x="5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64"/>
            <p:cNvSpPr/>
            <p:nvPr/>
          </p:nvSpPr>
          <p:spPr>
            <a:xfrm>
              <a:off x="-709175" y="2000925"/>
              <a:ext cx="172625" cy="155975"/>
            </a:xfrm>
            <a:custGeom>
              <a:rect b="b" l="l" r="r" t="t"/>
              <a:pathLst>
                <a:path extrusionOk="0" h="6239" w="6905">
                  <a:moveTo>
                    <a:pt x="6738" y="1"/>
                  </a:moveTo>
                  <a:lnTo>
                    <a:pt x="3369" y="1068"/>
                  </a:lnTo>
                  <a:lnTo>
                    <a:pt x="3069" y="1869"/>
                  </a:lnTo>
                  <a:lnTo>
                    <a:pt x="834" y="3370"/>
                  </a:lnTo>
                  <a:lnTo>
                    <a:pt x="0" y="3804"/>
                  </a:lnTo>
                  <a:lnTo>
                    <a:pt x="0" y="6239"/>
                  </a:lnTo>
                  <a:lnTo>
                    <a:pt x="634" y="6239"/>
                  </a:lnTo>
                  <a:lnTo>
                    <a:pt x="634" y="4170"/>
                  </a:lnTo>
                  <a:lnTo>
                    <a:pt x="1134" y="3904"/>
                  </a:lnTo>
                  <a:lnTo>
                    <a:pt x="3603" y="2269"/>
                  </a:lnTo>
                  <a:lnTo>
                    <a:pt x="3836" y="1569"/>
                  </a:lnTo>
                  <a:lnTo>
                    <a:pt x="6905" y="601"/>
                  </a:lnTo>
                  <a:lnTo>
                    <a:pt x="673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2" name="Shape 1542"/>
        <p:cNvGrpSpPr/>
        <p:nvPr/>
      </p:nvGrpSpPr>
      <p:grpSpPr>
        <a:xfrm>
          <a:off x="0" y="0"/>
          <a:ext cx="0" cy="0"/>
          <a:chOff x="0" y="0"/>
          <a:chExt cx="0" cy="0"/>
        </a:xfrm>
      </p:grpSpPr>
      <p:sp>
        <p:nvSpPr>
          <p:cNvPr id="1543" name="Google Shape;1543;p65"/>
          <p:cNvSpPr txBox="1"/>
          <p:nvPr>
            <p:ph idx="5" type="subTitle"/>
          </p:nvPr>
        </p:nvSpPr>
        <p:spPr>
          <a:xfrm>
            <a:off x="1679175" y="2757050"/>
            <a:ext cx="2592000" cy="405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XGBOOST</a:t>
            </a:r>
            <a:endParaRPr/>
          </a:p>
        </p:txBody>
      </p:sp>
      <p:sp>
        <p:nvSpPr>
          <p:cNvPr id="1544" name="Google Shape;1544;p65"/>
          <p:cNvSpPr txBox="1"/>
          <p:nvPr>
            <p:ph idx="6" type="subTitle"/>
          </p:nvPr>
        </p:nvSpPr>
        <p:spPr>
          <a:xfrm>
            <a:off x="4872750" y="2757050"/>
            <a:ext cx="2592000" cy="405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DECISION TREE</a:t>
            </a:r>
            <a:endParaRPr/>
          </a:p>
        </p:txBody>
      </p:sp>
      <p:sp>
        <p:nvSpPr>
          <p:cNvPr id="1545" name="Google Shape;1545;p65"/>
          <p:cNvSpPr txBox="1"/>
          <p:nvPr>
            <p:ph idx="4" type="title"/>
          </p:nvPr>
        </p:nvSpPr>
        <p:spPr>
          <a:xfrm>
            <a:off x="713225" y="539500"/>
            <a:ext cx="7717500" cy="54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COMPARING MACRO PRECISION</a:t>
            </a:r>
            <a:endParaRPr/>
          </a:p>
        </p:txBody>
      </p:sp>
      <p:sp>
        <p:nvSpPr>
          <p:cNvPr id="1546" name="Google Shape;1546;p65"/>
          <p:cNvSpPr txBox="1"/>
          <p:nvPr>
            <p:ph idx="1" type="subTitle"/>
          </p:nvPr>
        </p:nvSpPr>
        <p:spPr>
          <a:xfrm>
            <a:off x="1679175" y="3019724"/>
            <a:ext cx="2592000" cy="75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1547" name="Google Shape;1547;p65"/>
          <p:cNvSpPr txBox="1"/>
          <p:nvPr>
            <p:ph type="title"/>
          </p:nvPr>
        </p:nvSpPr>
        <p:spPr>
          <a:xfrm>
            <a:off x="2185475" y="1856750"/>
            <a:ext cx="1579500" cy="75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53.7</a:t>
            </a:r>
            <a:r>
              <a:rPr lang="en"/>
              <a:t>%</a:t>
            </a:r>
            <a:endParaRPr/>
          </a:p>
        </p:txBody>
      </p:sp>
      <p:sp>
        <p:nvSpPr>
          <p:cNvPr id="1548" name="Google Shape;1548;p65"/>
          <p:cNvSpPr txBox="1"/>
          <p:nvPr>
            <p:ph idx="2" type="title"/>
          </p:nvPr>
        </p:nvSpPr>
        <p:spPr>
          <a:xfrm>
            <a:off x="5379000" y="1856750"/>
            <a:ext cx="1579500" cy="75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31.8</a:t>
            </a:r>
            <a:r>
              <a:rPr lang="en"/>
              <a:t>%</a:t>
            </a:r>
            <a:endParaRPr/>
          </a:p>
        </p:txBody>
      </p:sp>
      <p:sp>
        <p:nvSpPr>
          <p:cNvPr id="1549" name="Google Shape;1549;p65"/>
          <p:cNvSpPr txBox="1"/>
          <p:nvPr>
            <p:ph idx="3" type="subTitle"/>
          </p:nvPr>
        </p:nvSpPr>
        <p:spPr>
          <a:xfrm>
            <a:off x="4872750" y="3019724"/>
            <a:ext cx="2592000" cy="75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1550" name="Google Shape;1550;p65"/>
          <p:cNvSpPr/>
          <p:nvPr/>
        </p:nvSpPr>
        <p:spPr>
          <a:xfrm>
            <a:off x="7769550" y="1925825"/>
            <a:ext cx="583500" cy="1848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65"/>
          <p:cNvSpPr/>
          <p:nvPr/>
        </p:nvSpPr>
        <p:spPr>
          <a:xfrm>
            <a:off x="7769550" y="3228875"/>
            <a:ext cx="583500" cy="546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65"/>
          <p:cNvSpPr/>
          <p:nvPr/>
        </p:nvSpPr>
        <p:spPr>
          <a:xfrm>
            <a:off x="790875" y="1925825"/>
            <a:ext cx="583500" cy="1848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65"/>
          <p:cNvSpPr/>
          <p:nvPr/>
        </p:nvSpPr>
        <p:spPr>
          <a:xfrm>
            <a:off x="790875" y="2757050"/>
            <a:ext cx="583500" cy="1017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pic>
        <p:nvPicPr>
          <p:cNvPr id="1084" name="Google Shape;1084;p48"/>
          <p:cNvPicPr preferRelativeResize="0"/>
          <p:nvPr>
            <p:ph idx="2" type="pic"/>
          </p:nvPr>
        </p:nvPicPr>
        <p:blipFill rotWithShape="1">
          <a:blip r:embed="rId3">
            <a:alphaModFix/>
          </a:blip>
          <a:srcRect b="0" l="11087" r="43877" t="0"/>
          <a:stretch/>
        </p:blipFill>
        <p:spPr>
          <a:xfrm>
            <a:off x="5671200" y="0"/>
            <a:ext cx="3472799" cy="5143499"/>
          </a:xfrm>
          <a:prstGeom prst="rect">
            <a:avLst/>
          </a:prstGeom>
        </p:spPr>
      </p:pic>
      <p:sp>
        <p:nvSpPr>
          <p:cNvPr id="1085" name="Google Shape;1085;p48"/>
          <p:cNvSpPr txBox="1"/>
          <p:nvPr>
            <p:ph type="title"/>
          </p:nvPr>
        </p:nvSpPr>
        <p:spPr>
          <a:xfrm rot="2089">
            <a:off x="609759" y="1502245"/>
            <a:ext cx="987300" cy="602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1086" name="Google Shape;1086;p48"/>
          <p:cNvSpPr txBox="1"/>
          <p:nvPr>
            <p:ph idx="3" type="title"/>
          </p:nvPr>
        </p:nvSpPr>
        <p:spPr>
          <a:xfrm rot="2089">
            <a:off x="4078359" y="1502254"/>
            <a:ext cx="987300" cy="602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1087" name="Google Shape;1087;p48"/>
          <p:cNvSpPr txBox="1"/>
          <p:nvPr>
            <p:ph idx="5" type="title"/>
          </p:nvPr>
        </p:nvSpPr>
        <p:spPr>
          <a:xfrm rot="2089">
            <a:off x="2287213" y="1502245"/>
            <a:ext cx="987300" cy="602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1088" name="Google Shape;1088;p48"/>
          <p:cNvSpPr txBox="1"/>
          <p:nvPr>
            <p:ph idx="7" type="title"/>
          </p:nvPr>
        </p:nvSpPr>
        <p:spPr>
          <a:xfrm rot="2089">
            <a:off x="1258163" y="2921665"/>
            <a:ext cx="987300" cy="602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1089" name="Google Shape;1089;p48"/>
          <p:cNvSpPr txBox="1"/>
          <p:nvPr>
            <p:ph idx="1" type="subTitle"/>
          </p:nvPr>
        </p:nvSpPr>
        <p:spPr>
          <a:xfrm>
            <a:off x="0" y="2104645"/>
            <a:ext cx="2206800" cy="46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&amp; Data Introduction</a:t>
            </a:r>
            <a:endParaRPr/>
          </a:p>
        </p:txBody>
      </p:sp>
      <p:sp>
        <p:nvSpPr>
          <p:cNvPr id="1090" name="Google Shape;1090;p48"/>
          <p:cNvSpPr txBox="1"/>
          <p:nvPr>
            <p:ph idx="4" type="subTitle"/>
          </p:nvPr>
        </p:nvSpPr>
        <p:spPr>
          <a:xfrm>
            <a:off x="3468600" y="2104657"/>
            <a:ext cx="2206800" cy="46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Prediction Modeling</a:t>
            </a:r>
            <a:endParaRPr/>
          </a:p>
          <a:p>
            <a:pPr indent="0" lvl="0" marL="0" rtl="0" algn="ctr">
              <a:spcBef>
                <a:spcPts val="0"/>
              </a:spcBef>
              <a:spcAft>
                <a:spcPts val="0"/>
              </a:spcAft>
              <a:buNone/>
            </a:pPr>
            <a:r>
              <a:rPr lang="en"/>
              <a:t> &amp; Results</a:t>
            </a:r>
            <a:endParaRPr/>
          </a:p>
        </p:txBody>
      </p:sp>
      <p:sp>
        <p:nvSpPr>
          <p:cNvPr id="1091" name="Google Shape;1091;p48"/>
          <p:cNvSpPr txBox="1"/>
          <p:nvPr>
            <p:ph idx="6" type="subTitle"/>
          </p:nvPr>
        </p:nvSpPr>
        <p:spPr>
          <a:xfrm>
            <a:off x="1677425" y="2104644"/>
            <a:ext cx="2206800" cy="46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Exploratory </a:t>
            </a:r>
            <a:endParaRPr/>
          </a:p>
          <a:p>
            <a:pPr indent="0" lvl="0" marL="0" rtl="0" algn="ctr">
              <a:spcBef>
                <a:spcPts val="0"/>
              </a:spcBef>
              <a:spcAft>
                <a:spcPts val="0"/>
              </a:spcAft>
              <a:buNone/>
            </a:pPr>
            <a:r>
              <a:rPr lang="en"/>
              <a:t>Data Analysis</a:t>
            </a:r>
            <a:endParaRPr/>
          </a:p>
        </p:txBody>
      </p:sp>
      <p:sp>
        <p:nvSpPr>
          <p:cNvPr id="1092" name="Google Shape;1092;p48"/>
          <p:cNvSpPr txBox="1"/>
          <p:nvPr>
            <p:ph idx="8" type="subTitle"/>
          </p:nvPr>
        </p:nvSpPr>
        <p:spPr>
          <a:xfrm>
            <a:off x="713225" y="3524068"/>
            <a:ext cx="2206800" cy="46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Conclusions &amp; Considerations</a:t>
            </a:r>
            <a:endParaRPr/>
          </a:p>
        </p:txBody>
      </p:sp>
      <p:sp>
        <p:nvSpPr>
          <p:cNvPr id="1093" name="Google Shape;1093;p48"/>
          <p:cNvSpPr txBox="1"/>
          <p:nvPr>
            <p:ph idx="16" type="title"/>
          </p:nvPr>
        </p:nvSpPr>
        <p:spPr>
          <a:xfrm>
            <a:off x="441875" y="539500"/>
            <a:ext cx="4890000" cy="54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PRESENTATION OVERVIEW</a:t>
            </a:r>
            <a:endParaRPr/>
          </a:p>
        </p:txBody>
      </p:sp>
      <p:grpSp>
        <p:nvGrpSpPr>
          <p:cNvPr id="1094" name="Google Shape;1094;p48"/>
          <p:cNvGrpSpPr/>
          <p:nvPr/>
        </p:nvGrpSpPr>
        <p:grpSpPr>
          <a:xfrm>
            <a:off x="0" y="4427075"/>
            <a:ext cx="9190672" cy="716455"/>
            <a:chOff x="0" y="4427075"/>
            <a:chExt cx="9190672" cy="716455"/>
          </a:xfrm>
        </p:grpSpPr>
        <p:sp>
          <p:nvSpPr>
            <p:cNvPr id="1095" name="Google Shape;1095;p48"/>
            <p:cNvSpPr/>
            <p:nvPr/>
          </p:nvSpPr>
          <p:spPr>
            <a:xfrm>
              <a:off x="0" y="4427075"/>
              <a:ext cx="9190672" cy="629975"/>
            </a:xfrm>
            <a:custGeom>
              <a:rect b="b" l="l" r="r" t="t"/>
              <a:pathLst>
                <a:path extrusionOk="0" h="25199" w="284960">
                  <a:moveTo>
                    <a:pt x="0" y="0"/>
                  </a:moveTo>
                  <a:lnTo>
                    <a:pt x="0" y="25198"/>
                  </a:lnTo>
                  <a:lnTo>
                    <a:pt x="284960" y="25198"/>
                  </a:lnTo>
                  <a:lnTo>
                    <a:pt x="284960" y="0"/>
                  </a:ln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8"/>
            <p:cNvSpPr/>
            <p:nvPr/>
          </p:nvSpPr>
          <p:spPr>
            <a:xfrm>
              <a:off x="0" y="4742425"/>
              <a:ext cx="9190672" cy="401105"/>
            </a:xfrm>
            <a:custGeom>
              <a:rect b="b" l="l" r="r" t="t"/>
              <a:pathLst>
                <a:path extrusionOk="0" h="25199" w="284960">
                  <a:moveTo>
                    <a:pt x="0" y="0"/>
                  </a:moveTo>
                  <a:lnTo>
                    <a:pt x="0" y="25198"/>
                  </a:lnTo>
                  <a:lnTo>
                    <a:pt x="284960" y="25198"/>
                  </a:lnTo>
                  <a:lnTo>
                    <a:pt x="284960" y="0"/>
                  </a:ln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7" name="Google Shape;1097;p48"/>
          <p:cNvSpPr/>
          <p:nvPr/>
        </p:nvSpPr>
        <p:spPr>
          <a:xfrm flipH="1">
            <a:off x="7726000" y="4112800"/>
            <a:ext cx="2060075" cy="891875"/>
          </a:xfrm>
          <a:custGeom>
            <a:rect b="b" l="l" r="r" t="t"/>
            <a:pathLst>
              <a:path extrusionOk="0" h="35675" w="82403">
                <a:moveTo>
                  <a:pt x="28141" y="0"/>
                </a:moveTo>
                <a:cubicBezTo>
                  <a:pt x="27468" y="0"/>
                  <a:pt x="26917" y="104"/>
                  <a:pt x="26535" y="324"/>
                </a:cubicBezTo>
                <a:cubicBezTo>
                  <a:pt x="24165" y="1723"/>
                  <a:pt x="27356" y="7224"/>
                  <a:pt x="29849" y="9109"/>
                </a:cubicBezTo>
                <a:cubicBezTo>
                  <a:pt x="28726" y="8781"/>
                  <a:pt x="27519" y="8638"/>
                  <a:pt x="26359" y="8638"/>
                </a:cubicBezTo>
                <a:cubicBezTo>
                  <a:pt x="22995" y="8638"/>
                  <a:pt x="20021" y="9843"/>
                  <a:pt x="20608" y="11267"/>
                </a:cubicBezTo>
                <a:cubicBezTo>
                  <a:pt x="20531" y="11264"/>
                  <a:pt x="20454" y="11263"/>
                  <a:pt x="20378" y="11263"/>
                </a:cubicBezTo>
                <a:cubicBezTo>
                  <a:pt x="16812" y="11263"/>
                  <a:pt x="14068" y="13993"/>
                  <a:pt x="13830" y="14975"/>
                </a:cubicBezTo>
                <a:cubicBezTo>
                  <a:pt x="13526" y="16100"/>
                  <a:pt x="15380" y="18197"/>
                  <a:pt x="18937" y="18866"/>
                </a:cubicBezTo>
                <a:cubicBezTo>
                  <a:pt x="14894" y="19048"/>
                  <a:pt x="9575" y="21905"/>
                  <a:pt x="12371" y="23182"/>
                </a:cubicBezTo>
                <a:cubicBezTo>
                  <a:pt x="8724" y="23638"/>
                  <a:pt x="6018" y="25826"/>
                  <a:pt x="8146" y="26708"/>
                </a:cubicBezTo>
                <a:cubicBezTo>
                  <a:pt x="4529" y="27468"/>
                  <a:pt x="0" y="32149"/>
                  <a:pt x="5167" y="32392"/>
                </a:cubicBezTo>
                <a:cubicBezTo>
                  <a:pt x="3070" y="33364"/>
                  <a:pt x="2006" y="34945"/>
                  <a:pt x="2067" y="35674"/>
                </a:cubicBezTo>
                <a:lnTo>
                  <a:pt x="79272" y="35674"/>
                </a:lnTo>
                <a:cubicBezTo>
                  <a:pt x="80731" y="34945"/>
                  <a:pt x="82403" y="30538"/>
                  <a:pt x="81886" y="29930"/>
                </a:cubicBezTo>
                <a:cubicBezTo>
                  <a:pt x="81812" y="29847"/>
                  <a:pt x="81661" y="29809"/>
                  <a:pt x="81452" y="29809"/>
                </a:cubicBezTo>
                <a:cubicBezTo>
                  <a:pt x="80202" y="29809"/>
                  <a:pt x="76870" y="31159"/>
                  <a:pt x="75412" y="32331"/>
                </a:cubicBezTo>
                <a:cubicBezTo>
                  <a:pt x="76046" y="30004"/>
                  <a:pt x="75689" y="27346"/>
                  <a:pt x="74998" y="27346"/>
                </a:cubicBezTo>
                <a:cubicBezTo>
                  <a:pt x="74994" y="27346"/>
                  <a:pt x="74990" y="27346"/>
                  <a:pt x="74986" y="27346"/>
                </a:cubicBezTo>
                <a:cubicBezTo>
                  <a:pt x="74287" y="27376"/>
                  <a:pt x="73041" y="29930"/>
                  <a:pt x="73041" y="29930"/>
                </a:cubicBezTo>
                <a:cubicBezTo>
                  <a:pt x="72682" y="26703"/>
                  <a:pt x="68681" y="20714"/>
                  <a:pt x="67362" y="20714"/>
                </a:cubicBezTo>
                <a:cubicBezTo>
                  <a:pt x="67339" y="20714"/>
                  <a:pt x="67317" y="20716"/>
                  <a:pt x="67296" y="20720"/>
                </a:cubicBezTo>
                <a:cubicBezTo>
                  <a:pt x="66050" y="20933"/>
                  <a:pt x="65320" y="23911"/>
                  <a:pt x="65320" y="23911"/>
                </a:cubicBezTo>
                <a:cubicBezTo>
                  <a:pt x="65020" y="21853"/>
                  <a:pt x="62695" y="19618"/>
                  <a:pt x="60864" y="19618"/>
                </a:cubicBezTo>
                <a:cubicBezTo>
                  <a:pt x="60289" y="19618"/>
                  <a:pt x="59763" y="19839"/>
                  <a:pt x="59363" y="20355"/>
                </a:cubicBezTo>
                <a:cubicBezTo>
                  <a:pt x="59619" y="15398"/>
                  <a:pt x="56805" y="11055"/>
                  <a:pt x="55575" y="11055"/>
                </a:cubicBezTo>
                <a:cubicBezTo>
                  <a:pt x="55493" y="11055"/>
                  <a:pt x="55417" y="11075"/>
                  <a:pt x="55351" y="11115"/>
                </a:cubicBezTo>
                <a:cubicBezTo>
                  <a:pt x="54317" y="11723"/>
                  <a:pt x="53740" y="15887"/>
                  <a:pt x="53831" y="17437"/>
                </a:cubicBezTo>
                <a:cubicBezTo>
                  <a:pt x="53624" y="14725"/>
                  <a:pt x="52760" y="12842"/>
                  <a:pt x="51377" y="12842"/>
                </a:cubicBezTo>
                <a:cubicBezTo>
                  <a:pt x="51335" y="12842"/>
                  <a:pt x="51291" y="12844"/>
                  <a:pt x="51247" y="12847"/>
                </a:cubicBezTo>
                <a:cubicBezTo>
                  <a:pt x="50528" y="8742"/>
                  <a:pt x="45142" y="3604"/>
                  <a:pt x="43009" y="3604"/>
                </a:cubicBezTo>
                <a:cubicBezTo>
                  <a:pt x="42978" y="3604"/>
                  <a:pt x="42948" y="3605"/>
                  <a:pt x="42919" y="3607"/>
                </a:cubicBezTo>
                <a:cubicBezTo>
                  <a:pt x="40852" y="3729"/>
                  <a:pt x="41369" y="6951"/>
                  <a:pt x="41369" y="6951"/>
                </a:cubicBezTo>
                <a:cubicBezTo>
                  <a:pt x="38435" y="2844"/>
                  <a:pt x="31649" y="0"/>
                  <a:pt x="28141" y="0"/>
                </a:cubicBez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8"/>
          <p:cNvSpPr txBox="1"/>
          <p:nvPr>
            <p:ph idx="7" type="title"/>
          </p:nvPr>
        </p:nvSpPr>
        <p:spPr>
          <a:xfrm rot="2089">
            <a:off x="3399876" y="2921665"/>
            <a:ext cx="987300" cy="602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1099" name="Google Shape;1099;p48"/>
          <p:cNvSpPr txBox="1"/>
          <p:nvPr>
            <p:ph idx="8" type="subTitle"/>
          </p:nvPr>
        </p:nvSpPr>
        <p:spPr>
          <a:xfrm>
            <a:off x="2854937" y="3524068"/>
            <a:ext cx="2206800" cy="46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Application Demonstration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7" name="Shape 1557"/>
        <p:cNvGrpSpPr/>
        <p:nvPr/>
      </p:nvGrpSpPr>
      <p:grpSpPr>
        <a:xfrm>
          <a:off x="0" y="0"/>
          <a:ext cx="0" cy="0"/>
          <a:chOff x="0" y="0"/>
          <a:chExt cx="0" cy="0"/>
        </a:xfrm>
      </p:grpSpPr>
      <p:sp>
        <p:nvSpPr>
          <p:cNvPr id="1558" name="Google Shape;1558;p66"/>
          <p:cNvSpPr txBox="1"/>
          <p:nvPr>
            <p:ph type="title"/>
          </p:nvPr>
        </p:nvSpPr>
        <p:spPr>
          <a:xfrm>
            <a:off x="713250" y="424050"/>
            <a:ext cx="7717500" cy="54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CONFUSION MATRIX</a:t>
            </a:r>
            <a:endParaRPr/>
          </a:p>
        </p:txBody>
      </p:sp>
      <p:pic>
        <p:nvPicPr>
          <p:cNvPr id="1559" name="Google Shape;1559;p66"/>
          <p:cNvPicPr preferRelativeResize="0"/>
          <p:nvPr/>
        </p:nvPicPr>
        <p:blipFill>
          <a:blip r:embed="rId3">
            <a:alphaModFix/>
          </a:blip>
          <a:stretch>
            <a:fillRect/>
          </a:stretch>
        </p:blipFill>
        <p:spPr>
          <a:xfrm>
            <a:off x="5046733" y="1085500"/>
            <a:ext cx="3384042" cy="2772275"/>
          </a:xfrm>
          <a:prstGeom prst="rect">
            <a:avLst/>
          </a:prstGeom>
          <a:noFill/>
          <a:ln>
            <a:noFill/>
          </a:ln>
        </p:spPr>
      </p:pic>
      <p:pic>
        <p:nvPicPr>
          <p:cNvPr id="1560" name="Google Shape;1560;p66"/>
          <p:cNvPicPr preferRelativeResize="0"/>
          <p:nvPr/>
        </p:nvPicPr>
        <p:blipFill>
          <a:blip r:embed="rId4">
            <a:alphaModFix/>
          </a:blip>
          <a:stretch>
            <a:fillRect/>
          </a:stretch>
        </p:blipFill>
        <p:spPr>
          <a:xfrm>
            <a:off x="713225" y="1085500"/>
            <a:ext cx="3358375" cy="2772275"/>
          </a:xfrm>
          <a:prstGeom prst="rect">
            <a:avLst/>
          </a:prstGeom>
          <a:noFill/>
          <a:ln>
            <a:noFill/>
          </a:ln>
        </p:spPr>
      </p:pic>
      <p:sp>
        <p:nvSpPr>
          <p:cNvPr id="1561" name="Google Shape;1561;p66"/>
          <p:cNvSpPr txBox="1"/>
          <p:nvPr>
            <p:ph idx="4294967295" type="subTitle"/>
          </p:nvPr>
        </p:nvSpPr>
        <p:spPr>
          <a:xfrm>
            <a:off x="1096425" y="3857775"/>
            <a:ext cx="2592000" cy="54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Decision Tree</a:t>
            </a:r>
            <a:endParaRPr b="1"/>
          </a:p>
        </p:txBody>
      </p:sp>
      <p:sp>
        <p:nvSpPr>
          <p:cNvPr id="1562" name="Google Shape;1562;p66"/>
          <p:cNvSpPr txBox="1"/>
          <p:nvPr>
            <p:ph idx="4294967295" type="subTitle"/>
          </p:nvPr>
        </p:nvSpPr>
        <p:spPr>
          <a:xfrm>
            <a:off x="5442750" y="3857775"/>
            <a:ext cx="2592000" cy="54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XGBoost</a:t>
            </a:r>
            <a:endParaRPr b="1"/>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pic>
        <p:nvPicPr>
          <p:cNvPr id="1567" name="Google Shape;1567;p67"/>
          <p:cNvPicPr preferRelativeResize="0"/>
          <p:nvPr/>
        </p:nvPicPr>
        <p:blipFill>
          <a:blip r:embed="rId3">
            <a:alphaModFix/>
          </a:blip>
          <a:stretch>
            <a:fillRect/>
          </a:stretch>
        </p:blipFill>
        <p:spPr>
          <a:xfrm>
            <a:off x="195725" y="1473763"/>
            <a:ext cx="4188676" cy="2040637"/>
          </a:xfrm>
          <a:prstGeom prst="rect">
            <a:avLst/>
          </a:prstGeom>
          <a:noFill/>
          <a:ln>
            <a:noFill/>
          </a:ln>
        </p:spPr>
      </p:pic>
      <p:pic>
        <p:nvPicPr>
          <p:cNvPr id="1568" name="Google Shape;1568;p67"/>
          <p:cNvPicPr preferRelativeResize="0"/>
          <p:nvPr/>
        </p:nvPicPr>
        <p:blipFill>
          <a:blip r:embed="rId4">
            <a:alphaModFix/>
          </a:blip>
          <a:stretch>
            <a:fillRect/>
          </a:stretch>
        </p:blipFill>
        <p:spPr>
          <a:xfrm>
            <a:off x="4772675" y="1473763"/>
            <a:ext cx="4188676" cy="2040637"/>
          </a:xfrm>
          <a:prstGeom prst="rect">
            <a:avLst/>
          </a:prstGeom>
          <a:noFill/>
          <a:ln>
            <a:noFill/>
          </a:ln>
        </p:spPr>
      </p:pic>
      <p:sp>
        <p:nvSpPr>
          <p:cNvPr id="1569" name="Google Shape;1569;p67"/>
          <p:cNvSpPr txBox="1"/>
          <p:nvPr>
            <p:ph idx="4294967295" type="title"/>
          </p:nvPr>
        </p:nvSpPr>
        <p:spPr>
          <a:xfrm>
            <a:off x="713250" y="424050"/>
            <a:ext cx="7717500" cy="54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 IMPORTANCE PLOTS</a:t>
            </a:r>
            <a:endParaRPr/>
          </a:p>
        </p:txBody>
      </p:sp>
      <p:sp>
        <p:nvSpPr>
          <p:cNvPr id="1570" name="Google Shape;1570;p67"/>
          <p:cNvSpPr txBox="1"/>
          <p:nvPr>
            <p:ph idx="4294967295" type="subTitle"/>
          </p:nvPr>
        </p:nvSpPr>
        <p:spPr>
          <a:xfrm>
            <a:off x="994050" y="3626875"/>
            <a:ext cx="2592000" cy="54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Decision Tree</a:t>
            </a:r>
            <a:endParaRPr b="1"/>
          </a:p>
        </p:txBody>
      </p:sp>
      <p:sp>
        <p:nvSpPr>
          <p:cNvPr id="1571" name="Google Shape;1571;p67"/>
          <p:cNvSpPr txBox="1"/>
          <p:nvPr>
            <p:ph idx="4294967295" type="subTitle"/>
          </p:nvPr>
        </p:nvSpPr>
        <p:spPr>
          <a:xfrm>
            <a:off x="5571000" y="3626875"/>
            <a:ext cx="2592000" cy="54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XGBoost</a:t>
            </a:r>
            <a:endParaRPr b="1"/>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5" name="Shape 1575"/>
        <p:cNvGrpSpPr/>
        <p:nvPr/>
      </p:nvGrpSpPr>
      <p:grpSpPr>
        <a:xfrm>
          <a:off x="0" y="0"/>
          <a:ext cx="0" cy="0"/>
          <a:chOff x="0" y="0"/>
          <a:chExt cx="0" cy="0"/>
        </a:xfrm>
      </p:grpSpPr>
      <p:pic>
        <p:nvPicPr>
          <p:cNvPr id="1576" name="Google Shape;1576;p68"/>
          <p:cNvPicPr preferRelativeResize="0"/>
          <p:nvPr>
            <p:ph idx="2" type="pic"/>
          </p:nvPr>
        </p:nvPicPr>
        <p:blipFill rotWithShape="1">
          <a:blip r:embed="rId3">
            <a:alphaModFix/>
          </a:blip>
          <a:srcRect b="0" l="33336" r="17537" t="0"/>
          <a:stretch/>
        </p:blipFill>
        <p:spPr>
          <a:xfrm>
            <a:off x="5352900" y="0"/>
            <a:ext cx="3791099" cy="5143501"/>
          </a:xfrm>
          <a:prstGeom prst="rect">
            <a:avLst/>
          </a:prstGeom>
        </p:spPr>
      </p:pic>
      <p:sp>
        <p:nvSpPr>
          <p:cNvPr id="1577" name="Google Shape;1577;p68"/>
          <p:cNvSpPr txBox="1"/>
          <p:nvPr>
            <p:ph type="title"/>
          </p:nvPr>
        </p:nvSpPr>
        <p:spPr>
          <a:xfrm>
            <a:off x="1171625" y="1407175"/>
            <a:ext cx="3473700" cy="125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 &amp; CONSIDERATIONS</a:t>
            </a:r>
            <a:endParaRPr/>
          </a:p>
        </p:txBody>
      </p:sp>
      <p:sp>
        <p:nvSpPr>
          <p:cNvPr id="1578" name="Google Shape;1578;p68"/>
          <p:cNvSpPr txBox="1"/>
          <p:nvPr>
            <p:ph idx="1" type="subTitle"/>
          </p:nvPr>
        </p:nvSpPr>
        <p:spPr>
          <a:xfrm>
            <a:off x="1171625" y="3187425"/>
            <a:ext cx="2606400" cy="7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nvGrpSpPr>
          <p:cNvPr id="1579" name="Google Shape;1579;p68"/>
          <p:cNvGrpSpPr/>
          <p:nvPr/>
        </p:nvGrpSpPr>
        <p:grpSpPr>
          <a:xfrm>
            <a:off x="0" y="4427075"/>
            <a:ext cx="9190672" cy="716455"/>
            <a:chOff x="0" y="4427075"/>
            <a:chExt cx="9190672" cy="716455"/>
          </a:xfrm>
        </p:grpSpPr>
        <p:sp>
          <p:nvSpPr>
            <p:cNvPr id="1580" name="Google Shape;1580;p68"/>
            <p:cNvSpPr/>
            <p:nvPr/>
          </p:nvSpPr>
          <p:spPr>
            <a:xfrm>
              <a:off x="0" y="4427075"/>
              <a:ext cx="9190672" cy="629975"/>
            </a:xfrm>
            <a:custGeom>
              <a:rect b="b" l="l" r="r" t="t"/>
              <a:pathLst>
                <a:path extrusionOk="0" h="25199" w="284960">
                  <a:moveTo>
                    <a:pt x="0" y="0"/>
                  </a:moveTo>
                  <a:lnTo>
                    <a:pt x="0" y="25198"/>
                  </a:lnTo>
                  <a:lnTo>
                    <a:pt x="284960" y="25198"/>
                  </a:lnTo>
                  <a:lnTo>
                    <a:pt x="284960" y="0"/>
                  </a:ln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68"/>
            <p:cNvSpPr/>
            <p:nvPr/>
          </p:nvSpPr>
          <p:spPr>
            <a:xfrm>
              <a:off x="0" y="4742425"/>
              <a:ext cx="9190672" cy="401105"/>
            </a:xfrm>
            <a:custGeom>
              <a:rect b="b" l="l" r="r" t="t"/>
              <a:pathLst>
                <a:path extrusionOk="0" h="25199" w="284960">
                  <a:moveTo>
                    <a:pt x="0" y="0"/>
                  </a:moveTo>
                  <a:lnTo>
                    <a:pt x="0" y="25198"/>
                  </a:lnTo>
                  <a:lnTo>
                    <a:pt x="284960" y="25198"/>
                  </a:lnTo>
                  <a:lnTo>
                    <a:pt x="284960" y="0"/>
                  </a:ln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2" name="Google Shape;1582;p68"/>
          <p:cNvSpPr/>
          <p:nvPr/>
        </p:nvSpPr>
        <p:spPr>
          <a:xfrm>
            <a:off x="7201200" y="2486143"/>
            <a:ext cx="2521350" cy="2242450"/>
          </a:xfrm>
          <a:custGeom>
            <a:rect b="b" l="l" r="r" t="t"/>
            <a:pathLst>
              <a:path extrusionOk="0" h="89698" w="100854">
                <a:moveTo>
                  <a:pt x="85929" y="0"/>
                </a:moveTo>
                <a:cubicBezTo>
                  <a:pt x="81248" y="2553"/>
                  <a:pt x="78574" y="11064"/>
                  <a:pt x="77327" y="19119"/>
                </a:cubicBezTo>
                <a:cubicBezTo>
                  <a:pt x="76416" y="18055"/>
                  <a:pt x="75230" y="17295"/>
                  <a:pt x="75230" y="17295"/>
                </a:cubicBezTo>
                <a:cubicBezTo>
                  <a:pt x="75230" y="17295"/>
                  <a:pt x="72647" y="18997"/>
                  <a:pt x="72008" y="21672"/>
                </a:cubicBezTo>
                <a:cubicBezTo>
                  <a:pt x="71309" y="19392"/>
                  <a:pt x="69850" y="18906"/>
                  <a:pt x="69850" y="18906"/>
                </a:cubicBezTo>
                <a:cubicBezTo>
                  <a:pt x="69850" y="18906"/>
                  <a:pt x="68178" y="20639"/>
                  <a:pt x="67662" y="22858"/>
                </a:cubicBezTo>
                <a:cubicBezTo>
                  <a:pt x="67206" y="22341"/>
                  <a:pt x="65959" y="21946"/>
                  <a:pt x="65959" y="21946"/>
                </a:cubicBezTo>
                <a:cubicBezTo>
                  <a:pt x="64804" y="22675"/>
                  <a:pt x="63589" y="25836"/>
                  <a:pt x="63345" y="27386"/>
                </a:cubicBezTo>
                <a:cubicBezTo>
                  <a:pt x="62525" y="26672"/>
                  <a:pt x="61935" y="26626"/>
                  <a:pt x="61796" y="26626"/>
                </a:cubicBezTo>
                <a:cubicBezTo>
                  <a:pt x="61775" y="26626"/>
                  <a:pt x="61765" y="26627"/>
                  <a:pt x="61765" y="26627"/>
                </a:cubicBezTo>
                <a:cubicBezTo>
                  <a:pt x="61765" y="26627"/>
                  <a:pt x="61613" y="28511"/>
                  <a:pt x="61765" y="29818"/>
                </a:cubicBezTo>
                <a:cubicBezTo>
                  <a:pt x="59933" y="28709"/>
                  <a:pt x="58521" y="28594"/>
                  <a:pt x="58016" y="28594"/>
                </a:cubicBezTo>
                <a:cubicBezTo>
                  <a:pt x="57884" y="28594"/>
                  <a:pt x="57813" y="28602"/>
                  <a:pt x="57813" y="28602"/>
                </a:cubicBezTo>
                <a:cubicBezTo>
                  <a:pt x="57813" y="28602"/>
                  <a:pt x="56628" y="30396"/>
                  <a:pt x="56506" y="33496"/>
                </a:cubicBezTo>
                <a:cubicBezTo>
                  <a:pt x="55625" y="32918"/>
                  <a:pt x="53771" y="32736"/>
                  <a:pt x="53771" y="32736"/>
                </a:cubicBezTo>
                <a:cubicBezTo>
                  <a:pt x="53163" y="33222"/>
                  <a:pt x="51278" y="37265"/>
                  <a:pt x="50427" y="44165"/>
                </a:cubicBezTo>
                <a:cubicBezTo>
                  <a:pt x="49576" y="45107"/>
                  <a:pt x="49059" y="47113"/>
                  <a:pt x="48695" y="48846"/>
                </a:cubicBezTo>
                <a:cubicBezTo>
                  <a:pt x="47935" y="47478"/>
                  <a:pt x="46324" y="46900"/>
                  <a:pt x="46324" y="46900"/>
                </a:cubicBezTo>
                <a:cubicBezTo>
                  <a:pt x="46324" y="46900"/>
                  <a:pt x="43284" y="49727"/>
                  <a:pt x="42281" y="55077"/>
                </a:cubicBezTo>
                <a:cubicBezTo>
                  <a:pt x="41408" y="53504"/>
                  <a:pt x="41092" y="52518"/>
                  <a:pt x="40827" y="52518"/>
                </a:cubicBezTo>
                <a:cubicBezTo>
                  <a:pt x="40815" y="52518"/>
                  <a:pt x="40803" y="52520"/>
                  <a:pt x="40792" y="52524"/>
                </a:cubicBezTo>
                <a:cubicBezTo>
                  <a:pt x="40518" y="52584"/>
                  <a:pt x="38208" y="55654"/>
                  <a:pt x="37783" y="58481"/>
                </a:cubicBezTo>
                <a:cubicBezTo>
                  <a:pt x="36324" y="54803"/>
                  <a:pt x="35047" y="52797"/>
                  <a:pt x="35047" y="52797"/>
                </a:cubicBezTo>
                <a:cubicBezTo>
                  <a:pt x="34695" y="51418"/>
                  <a:pt x="33776" y="50209"/>
                  <a:pt x="33494" y="50209"/>
                </a:cubicBezTo>
                <a:cubicBezTo>
                  <a:pt x="33484" y="50209"/>
                  <a:pt x="33475" y="50210"/>
                  <a:pt x="33466" y="50214"/>
                </a:cubicBezTo>
                <a:cubicBezTo>
                  <a:pt x="33223" y="50305"/>
                  <a:pt x="32646" y="51338"/>
                  <a:pt x="32646" y="51338"/>
                </a:cubicBezTo>
                <a:cubicBezTo>
                  <a:pt x="32646" y="51338"/>
                  <a:pt x="30792" y="47508"/>
                  <a:pt x="29910" y="47508"/>
                </a:cubicBezTo>
                <a:cubicBezTo>
                  <a:pt x="27965" y="48937"/>
                  <a:pt x="26779" y="53010"/>
                  <a:pt x="26202" y="56992"/>
                </a:cubicBezTo>
                <a:cubicBezTo>
                  <a:pt x="25550" y="55806"/>
                  <a:pt x="23683" y="54070"/>
                  <a:pt x="23027" y="54070"/>
                </a:cubicBezTo>
                <a:cubicBezTo>
                  <a:pt x="23011" y="54070"/>
                  <a:pt x="22995" y="54072"/>
                  <a:pt x="22980" y="54074"/>
                </a:cubicBezTo>
                <a:cubicBezTo>
                  <a:pt x="22402" y="54165"/>
                  <a:pt x="20548" y="58360"/>
                  <a:pt x="20275" y="60153"/>
                </a:cubicBezTo>
                <a:cubicBezTo>
                  <a:pt x="19726" y="59011"/>
                  <a:pt x="19145" y="58853"/>
                  <a:pt x="18865" y="58853"/>
                </a:cubicBezTo>
                <a:cubicBezTo>
                  <a:pt x="18757" y="58853"/>
                  <a:pt x="18694" y="58876"/>
                  <a:pt x="18694" y="58876"/>
                </a:cubicBezTo>
                <a:cubicBezTo>
                  <a:pt x="18694" y="58876"/>
                  <a:pt x="16414" y="63375"/>
                  <a:pt x="16293" y="70183"/>
                </a:cubicBezTo>
                <a:cubicBezTo>
                  <a:pt x="15503" y="69089"/>
                  <a:pt x="13436" y="68299"/>
                  <a:pt x="13436" y="68299"/>
                </a:cubicBezTo>
                <a:cubicBezTo>
                  <a:pt x="13436" y="68299"/>
                  <a:pt x="10730" y="70609"/>
                  <a:pt x="10457" y="74895"/>
                </a:cubicBezTo>
                <a:cubicBezTo>
                  <a:pt x="9549" y="73849"/>
                  <a:pt x="8316" y="73202"/>
                  <a:pt x="7866" y="73202"/>
                </a:cubicBezTo>
                <a:cubicBezTo>
                  <a:pt x="7819" y="73202"/>
                  <a:pt x="7780" y="73209"/>
                  <a:pt x="7752" y="73223"/>
                </a:cubicBezTo>
                <a:cubicBezTo>
                  <a:pt x="7417" y="73375"/>
                  <a:pt x="5442" y="78147"/>
                  <a:pt x="5502" y="82099"/>
                </a:cubicBezTo>
                <a:cubicBezTo>
                  <a:pt x="4712" y="80852"/>
                  <a:pt x="3040" y="80457"/>
                  <a:pt x="3040" y="80457"/>
                </a:cubicBezTo>
                <a:cubicBezTo>
                  <a:pt x="3040" y="80457"/>
                  <a:pt x="183" y="84105"/>
                  <a:pt x="1" y="89697"/>
                </a:cubicBezTo>
                <a:lnTo>
                  <a:pt x="100854" y="89697"/>
                </a:lnTo>
                <a:lnTo>
                  <a:pt x="100854" y="26019"/>
                </a:lnTo>
                <a:cubicBezTo>
                  <a:pt x="100459" y="24560"/>
                  <a:pt x="98939" y="23070"/>
                  <a:pt x="98939" y="23070"/>
                </a:cubicBezTo>
                <a:cubicBezTo>
                  <a:pt x="98939" y="23070"/>
                  <a:pt x="97145" y="23891"/>
                  <a:pt x="96051" y="26019"/>
                </a:cubicBezTo>
                <a:cubicBezTo>
                  <a:pt x="96081" y="19717"/>
                  <a:pt x="94287" y="12309"/>
                  <a:pt x="93932" y="12309"/>
                </a:cubicBezTo>
                <a:cubicBezTo>
                  <a:pt x="93929" y="12309"/>
                  <a:pt x="93926" y="12309"/>
                  <a:pt x="93924" y="12310"/>
                </a:cubicBezTo>
                <a:cubicBezTo>
                  <a:pt x="93620" y="12432"/>
                  <a:pt x="92343" y="14195"/>
                  <a:pt x="92343" y="14195"/>
                </a:cubicBezTo>
                <a:cubicBezTo>
                  <a:pt x="92343" y="14195"/>
                  <a:pt x="91492" y="3040"/>
                  <a:pt x="85929" y="0"/>
                </a:cubicBez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3" name="Google Shape;1583;p68"/>
          <p:cNvGrpSpPr/>
          <p:nvPr/>
        </p:nvGrpSpPr>
        <p:grpSpPr>
          <a:xfrm>
            <a:off x="7776625" y="2957489"/>
            <a:ext cx="1183925" cy="1789950"/>
            <a:chOff x="6178200" y="2540975"/>
            <a:chExt cx="1183925" cy="1789950"/>
          </a:xfrm>
        </p:grpSpPr>
        <p:sp>
          <p:nvSpPr>
            <p:cNvPr id="1584" name="Google Shape;1584;p68"/>
            <p:cNvSpPr/>
            <p:nvPr/>
          </p:nvSpPr>
          <p:spPr>
            <a:xfrm>
              <a:off x="6178200" y="2541175"/>
              <a:ext cx="1183925" cy="1789750"/>
            </a:xfrm>
            <a:custGeom>
              <a:rect b="b" l="l" r="r" t="t"/>
              <a:pathLst>
                <a:path extrusionOk="0" h="71590" w="47357">
                  <a:moveTo>
                    <a:pt x="23667" y="0"/>
                  </a:moveTo>
                  <a:cubicBezTo>
                    <a:pt x="22432" y="0"/>
                    <a:pt x="21201" y="1543"/>
                    <a:pt x="20274" y="4628"/>
                  </a:cubicBezTo>
                  <a:lnTo>
                    <a:pt x="0" y="71590"/>
                  </a:lnTo>
                  <a:lnTo>
                    <a:pt x="47357" y="71590"/>
                  </a:lnTo>
                  <a:lnTo>
                    <a:pt x="27083" y="4628"/>
                  </a:lnTo>
                  <a:cubicBezTo>
                    <a:pt x="26141" y="1543"/>
                    <a:pt x="24902" y="0"/>
                    <a:pt x="23667" y="0"/>
                  </a:cubicBezTo>
                  <a:close/>
                </a:path>
              </a:pathLst>
            </a:custGeom>
            <a:solidFill>
              <a:srgbClr val="8898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68"/>
            <p:cNvSpPr/>
            <p:nvPr/>
          </p:nvSpPr>
          <p:spPr>
            <a:xfrm>
              <a:off x="6326375" y="2540975"/>
              <a:ext cx="810075" cy="1789950"/>
            </a:xfrm>
            <a:custGeom>
              <a:rect b="b" l="l" r="r" t="t"/>
              <a:pathLst>
                <a:path extrusionOk="0" h="71598" w="32403">
                  <a:moveTo>
                    <a:pt x="17751" y="1"/>
                  </a:moveTo>
                  <a:cubicBezTo>
                    <a:pt x="17630" y="1"/>
                    <a:pt x="17508" y="16"/>
                    <a:pt x="17387" y="46"/>
                  </a:cubicBezTo>
                  <a:lnTo>
                    <a:pt x="17387" y="17980"/>
                  </a:lnTo>
                  <a:lnTo>
                    <a:pt x="11946" y="12569"/>
                  </a:lnTo>
                  <a:lnTo>
                    <a:pt x="11703" y="13360"/>
                  </a:lnTo>
                  <a:lnTo>
                    <a:pt x="17387" y="19013"/>
                  </a:lnTo>
                  <a:lnTo>
                    <a:pt x="17387" y="40412"/>
                  </a:lnTo>
                  <a:lnTo>
                    <a:pt x="6718" y="29773"/>
                  </a:lnTo>
                  <a:lnTo>
                    <a:pt x="6475" y="30564"/>
                  </a:lnTo>
                  <a:lnTo>
                    <a:pt x="17387" y="41476"/>
                  </a:lnTo>
                  <a:lnTo>
                    <a:pt x="17387" y="68345"/>
                  </a:lnTo>
                  <a:lnTo>
                    <a:pt x="244" y="51202"/>
                  </a:lnTo>
                  <a:lnTo>
                    <a:pt x="0" y="51992"/>
                  </a:lnTo>
                  <a:lnTo>
                    <a:pt x="17387" y="69379"/>
                  </a:lnTo>
                  <a:lnTo>
                    <a:pt x="17387" y="71598"/>
                  </a:lnTo>
                  <a:lnTo>
                    <a:pt x="18116" y="71598"/>
                  </a:lnTo>
                  <a:lnTo>
                    <a:pt x="18116" y="56096"/>
                  </a:lnTo>
                  <a:lnTo>
                    <a:pt x="32402" y="41810"/>
                  </a:lnTo>
                  <a:lnTo>
                    <a:pt x="32159" y="40989"/>
                  </a:lnTo>
                  <a:lnTo>
                    <a:pt x="18116" y="55062"/>
                  </a:lnTo>
                  <a:lnTo>
                    <a:pt x="18116" y="29165"/>
                  </a:lnTo>
                  <a:lnTo>
                    <a:pt x="26141" y="21141"/>
                  </a:lnTo>
                  <a:lnTo>
                    <a:pt x="25898" y="20351"/>
                  </a:lnTo>
                  <a:lnTo>
                    <a:pt x="18116" y="28132"/>
                  </a:lnTo>
                  <a:lnTo>
                    <a:pt x="18116" y="46"/>
                  </a:lnTo>
                  <a:cubicBezTo>
                    <a:pt x="17995" y="16"/>
                    <a:pt x="17873" y="1"/>
                    <a:pt x="17751" y="1"/>
                  </a:cubicBez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6" name="Google Shape;1586;p68"/>
          <p:cNvSpPr/>
          <p:nvPr/>
        </p:nvSpPr>
        <p:spPr>
          <a:xfrm>
            <a:off x="7929225" y="3625543"/>
            <a:ext cx="1261450" cy="1154300"/>
          </a:xfrm>
          <a:custGeom>
            <a:rect b="b" l="l" r="r" t="t"/>
            <a:pathLst>
              <a:path extrusionOk="0" h="46172" w="50458">
                <a:moveTo>
                  <a:pt x="43423" y="0"/>
                </a:moveTo>
                <a:cubicBezTo>
                  <a:pt x="43417" y="0"/>
                  <a:pt x="43411" y="0"/>
                  <a:pt x="43406" y="1"/>
                </a:cubicBezTo>
                <a:cubicBezTo>
                  <a:pt x="42220" y="61"/>
                  <a:pt x="35928" y="5320"/>
                  <a:pt x="35746" y="12919"/>
                </a:cubicBezTo>
                <a:cubicBezTo>
                  <a:pt x="34642" y="11613"/>
                  <a:pt x="33972" y="11303"/>
                  <a:pt x="33430" y="11303"/>
                </a:cubicBezTo>
                <a:cubicBezTo>
                  <a:pt x="33316" y="11303"/>
                  <a:pt x="33207" y="11317"/>
                  <a:pt x="33102" y="11338"/>
                </a:cubicBezTo>
                <a:cubicBezTo>
                  <a:pt x="32463" y="11460"/>
                  <a:pt x="31247" y="13557"/>
                  <a:pt x="31187" y="16293"/>
                </a:cubicBezTo>
                <a:cubicBezTo>
                  <a:pt x="30253" y="12106"/>
                  <a:pt x="27503" y="9841"/>
                  <a:pt x="26146" y="9841"/>
                </a:cubicBezTo>
                <a:cubicBezTo>
                  <a:pt x="26045" y="9841"/>
                  <a:pt x="25952" y="9854"/>
                  <a:pt x="25867" y="9879"/>
                </a:cubicBezTo>
                <a:cubicBezTo>
                  <a:pt x="24652" y="10274"/>
                  <a:pt x="19910" y="14256"/>
                  <a:pt x="22007" y="24499"/>
                </a:cubicBezTo>
                <a:cubicBezTo>
                  <a:pt x="21309" y="23845"/>
                  <a:pt x="20584" y="23601"/>
                  <a:pt x="19990" y="23601"/>
                </a:cubicBezTo>
                <a:cubicBezTo>
                  <a:pt x="19342" y="23601"/>
                  <a:pt x="18851" y="23891"/>
                  <a:pt x="18724" y="24256"/>
                </a:cubicBezTo>
                <a:cubicBezTo>
                  <a:pt x="18451" y="24955"/>
                  <a:pt x="18724" y="27752"/>
                  <a:pt x="18724" y="27752"/>
                </a:cubicBezTo>
                <a:cubicBezTo>
                  <a:pt x="18724" y="27752"/>
                  <a:pt x="14742" y="20158"/>
                  <a:pt x="11789" y="20158"/>
                </a:cubicBezTo>
                <a:cubicBezTo>
                  <a:pt x="11582" y="20158"/>
                  <a:pt x="11381" y="20195"/>
                  <a:pt x="11186" y="20274"/>
                </a:cubicBezTo>
                <a:cubicBezTo>
                  <a:pt x="8207" y="21460"/>
                  <a:pt x="7387" y="29879"/>
                  <a:pt x="9393" y="34955"/>
                </a:cubicBezTo>
                <a:cubicBezTo>
                  <a:pt x="8547" y="34556"/>
                  <a:pt x="7701" y="34392"/>
                  <a:pt x="7031" y="34392"/>
                </a:cubicBezTo>
                <a:cubicBezTo>
                  <a:pt x="6425" y="34392"/>
                  <a:pt x="5963" y="34526"/>
                  <a:pt x="5776" y="34743"/>
                </a:cubicBezTo>
                <a:cubicBezTo>
                  <a:pt x="5381" y="35168"/>
                  <a:pt x="5958" y="37569"/>
                  <a:pt x="7174" y="38633"/>
                </a:cubicBezTo>
                <a:cubicBezTo>
                  <a:pt x="6190" y="38326"/>
                  <a:pt x="5054" y="38181"/>
                  <a:pt x="4038" y="38181"/>
                </a:cubicBezTo>
                <a:cubicBezTo>
                  <a:pt x="2638" y="38181"/>
                  <a:pt x="1463" y="38457"/>
                  <a:pt x="1216" y="38968"/>
                </a:cubicBezTo>
                <a:cubicBezTo>
                  <a:pt x="791" y="39880"/>
                  <a:pt x="1642" y="42646"/>
                  <a:pt x="4043" y="43831"/>
                </a:cubicBezTo>
                <a:cubicBezTo>
                  <a:pt x="2068" y="44044"/>
                  <a:pt x="396" y="45412"/>
                  <a:pt x="1" y="46171"/>
                </a:cubicBezTo>
                <a:lnTo>
                  <a:pt x="50397" y="46171"/>
                </a:lnTo>
                <a:lnTo>
                  <a:pt x="50458" y="8116"/>
                </a:lnTo>
                <a:cubicBezTo>
                  <a:pt x="50458" y="8116"/>
                  <a:pt x="50430" y="8115"/>
                  <a:pt x="50379" y="8115"/>
                </a:cubicBezTo>
                <a:cubicBezTo>
                  <a:pt x="49960" y="8115"/>
                  <a:pt x="47972" y="8211"/>
                  <a:pt x="47023" y="10001"/>
                </a:cubicBezTo>
                <a:cubicBezTo>
                  <a:pt x="47144" y="6551"/>
                  <a:pt x="44645" y="0"/>
                  <a:pt x="43423" y="0"/>
                </a:cubicBez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68"/>
          <p:cNvSpPr/>
          <p:nvPr/>
        </p:nvSpPr>
        <p:spPr>
          <a:xfrm>
            <a:off x="-609600" y="3799225"/>
            <a:ext cx="1781225" cy="800950"/>
          </a:xfrm>
          <a:custGeom>
            <a:rect b="b" l="l" r="r" t="t"/>
            <a:pathLst>
              <a:path extrusionOk="0" h="32038" w="71249">
                <a:moveTo>
                  <a:pt x="36897" y="5963"/>
                </a:moveTo>
                <a:cubicBezTo>
                  <a:pt x="36894" y="5973"/>
                  <a:pt x="36890" y="5978"/>
                  <a:pt x="36888" y="5978"/>
                </a:cubicBezTo>
                <a:cubicBezTo>
                  <a:pt x="36887" y="5978"/>
                  <a:pt x="36888" y="5972"/>
                  <a:pt x="36897" y="5963"/>
                </a:cubicBezTo>
                <a:close/>
                <a:moveTo>
                  <a:pt x="20092" y="1"/>
                </a:moveTo>
                <a:cubicBezTo>
                  <a:pt x="19910" y="1"/>
                  <a:pt x="19697" y="244"/>
                  <a:pt x="19606" y="365"/>
                </a:cubicBezTo>
                <a:cubicBezTo>
                  <a:pt x="19424" y="548"/>
                  <a:pt x="19272" y="730"/>
                  <a:pt x="19120" y="912"/>
                </a:cubicBezTo>
                <a:cubicBezTo>
                  <a:pt x="18816" y="1338"/>
                  <a:pt x="18573" y="1824"/>
                  <a:pt x="18421" y="2341"/>
                </a:cubicBezTo>
                <a:cubicBezTo>
                  <a:pt x="18025" y="1520"/>
                  <a:pt x="17357" y="669"/>
                  <a:pt x="16445" y="274"/>
                </a:cubicBezTo>
                <a:cubicBezTo>
                  <a:pt x="16397" y="252"/>
                  <a:pt x="16352" y="242"/>
                  <a:pt x="16311" y="242"/>
                </a:cubicBezTo>
                <a:cubicBezTo>
                  <a:pt x="16014" y="242"/>
                  <a:pt x="15890" y="760"/>
                  <a:pt x="15837" y="973"/>
                </a:cubicBezTo>
                <a:cubicBezTo>
                  <a:pt x="15685" y="1429"/>
                  <a:pt x="15624" y="1885"/>
                  <a:pt x="15624" y="2371"/>
                </a:cubicBezTo>
                <a:cubicBezTo>
                  <a:pt x="15381" y="2128"/>
                  <a:pt x="15168" y="1946"/>
                  <a:pt x="14895" y="1733"/>
                </a:cubicBezTo>
                <a:cubicBezTo>
                  <a:pt x="14895" y="1763"/>
                  <a:pt x="14895" y="1763"/>
                  <a:pt x="14895" y="1763"/>
                </a:cubicBezTo>
                <a:cubicBezTo>
                  <a:pt x="14895" y="1703"/>
                  <a:pt x="14834" y="1703"/>
                  <a:pt x="14773" y="1672"/>
                </a:cubicBezTo>
                <a:cubicBezTo>
                  <a:pt x="14652" y="1581"/>
                  <a:pt x="14500" y="1490"/>
                  <a:pt x="14348" y="1429"/>
                </a:cubicBezTo>
                <a:cubicBezTo>
                  <a:pt x="14277" y="1401"/>
                  <a:pt x="14207" y="1379"/>
                  <a:pt x="14142" y="1379"/>
                </a:cubicBezTo>
                <a:cubicBezTo>
                  <a:pt x="14068" y="1379"/>
                  <a:pt x="14001" y="1408"/>
                  <a:pt x="13952" y="1490"/>
                </a:cubicBezTo>
                <a:cubicBezTo>
                  <a:pt x="13892" y="1612"/>
                  <a:pt x="13861" y="1733"/>
                  <a:pt x="13800" y="1855"/>
                </a:cubicBezTo>
                <a:cubicBezTo>
                  <a:pt x="13679" y="2250"/>
                  <a:pt x="13618" y="2645"/>
                  <a:pt x="13588" y="3040"/>
                </a:cubicBezTo>
                <a:cubicBezTo>
                  <a:pt x="13466" y="2919"/>
                  <a:pt x="13375" y="2827"/>
                  <a:pt x="13253" y="2736"/>
                </a:cubicBezTo>
                <a:cubicBezTo>
                  <a:pt x="13193" y="2675"/>
                  <a:pt x="13162" y="2645"/>
                  <a:pt x="13101" y="2615"/>
                </a:cubicBezTo>
                <a:cubicBezTo>
                  <a:pt x="13010" y="2554"/>
                  <a:pt x="13010" y="2523"/>
                  <a:pt x="13010" y="2432"/>
                </a:cubicBezTo>
                <a:cubicBezTo>
                  <a:pt x="12980" y="2159"/>
                  <a:pt x="12919" y="1885"/>
                  <a:pt x="12828" y="1642"/>
                </a:cubicBezTo>
                <a:cubicBezTo>
                  <a:pt x="12767" y="1399"/>
                  <a:pt x="12676" y="1186"/>
                  <a:pt x="12585" y="973"/>
                </a:cubicBezTo>
                <a:cubicBezTo>
                  <a:pt x="12493" y="821"/>
                  <a:pt x="12433" y="639"/>
                  <a:pt x="12250" y="639"/>
                </a:cubicBezTo>
                <a:cubicBezTo>
                  <a:pt x="12068" y="639"/>
                  <a:pt x="11855" y="821"/>
                  <a:pt x="11734" y="912"/>
                </a:cubicBezTo>
                <a:cubicBezTo>
                  <a:pt x="11521" y="1064"/>
                  <a:pt x="11338" y="1216"/>
                  <a:pt x="11186" y="1368"/>
                </a:cubicBezTo>
                <a:cubicBezTo>
                  <a:pt x="10791" y="1763"/>
                  <a:pt x="10487" y="2219"/>
                  <a:pt x="10275" y="2706"/>
                </a:cubicBezTo>
                <a:cubicBezTo>
                  <a:pt x="10062" y="2219"/>
                  <a:pt x="9788" y="1763"/>
                  <a:pt x="9423" y="1368"/>
                </a:cubicBezTo>
                <a:cubicBezTo>
                  <a:pt x="9241" y="1156"/>
                  <a:pt x="9059" y="1004"/>
                  <a:pt x="8846" y="821"/>
                </a:cubicBezTo>
                <a:cubicBezTo>
                  <a:pt x="8734" y="737"/>
                  <a:pt x="8569" y="575"/>
                  <a:pt x="8377" y="575"/>
                </a:cubicBezTo>
                <a:cubicBezTo>
                  <a:pt x="8361" y="575"/>
                  <a:pt x="8345" y="576"/>
                  <a:pt x="8329" y="578"/>
                </a:cubicBezTo>
                <a:cubicBezTo>
                  <a:pt x="8147" y="639"/>
                  <a:pt x="8025" y="912"/>
                  <a:pt x="7934" y="1064"/>
                </a:cubicBezTo>
                <a:cubicBezTo>
                  <a:pt x="7812" y="1277"/>
                  <a:pt x="7691" y="1520"/>
                  <a:pt x="7600" y="1733"/>
                </a:cubicBezTo>
                <a:cubicBezTo>
                  <a:pt x="7417" y="2219"/>
                  <a:pt x="7326" y="2736"/>
                  <a:pt x="7296" y="3283"/>
                </a:cubicBezTo>
                <a:cubicBezTo>
                  <a:pt x="6688" y="2554"/>
                  <a:pt x="5806" y="1976"/>
                  <a:pt x="4803" y="1824"/>
                </a:cubicBezTo>
                <a:cubicBezTo>
                  <a:pt x="4783" y="1821"/>
                  <a:pt x="4764" y="1820"/>
                  <a:pt x="4746" y="1820"/>
                </a:cubicBezTo>
                <a:cubicBezTo>
                  <a:pt x="4381" y="1820"/>
                  <a:pt x="4408" y="2384"/>
                  <a:pt x="4408" y="2645"/>
                </a:cubicBezTo>
                <a:cubicBezTo>
                  <a:pt x="4378" y="3131"/>
                  <a:pt x="4439" y="3587"/>
                  <a:pt x="4560" y="4043"/>
                </a:cubicBezTo>
                <a:cubicBezTo>
                  <a:pt x="4319" y="3893"/>
                  <a:pt x="4018" y="3772"/>
                  <a:pt x="3717" y="3681"/>
                </a:cubicBezTo>
                <a:lnTo>
                  <a:pt x="3717" y="3681"/>
                </a:lnTo>
                <a:cubicBezTo>
                  <a:pt x="3678" y="3647"/>
                  <a:pt x="3612" y="3642"/>
                  <a:pt x="3587" y="3618"/>
                </a:cubicBezTo>
                <a:cubicBezTo>
                  <a:pt x="3405" y="3587"/>
                  <a:pt x="3253" y="3557"/>
                  <a:pt x="3071" y="3526"/>
                </a:cubicBezTo>
                <a:cubicBezTo>
                  <a:pt x="3043" y="3520"/>
                  <a:pt x="3013" y="3516"/>
                  <a:pt x="2982" y="3516"/>
                </a:cubicBezTo>
                <a:cubicBezTo>
                  <a:pt x="2875" y="3516"/>
                  <a:pt x="2760" y="3561"/>
                  <a:pt x="2736" y="3678"/>
                </a:cubicBezTo>
                <a:cubicBezTo>
                  <a:pt x="2706" y="3800"/>
                  <a:pt x="2706" y="3952"/>
                  <a:pt x="2706" y="4074"/>
                </a:cubicBezTo>
                <a:cubicBezTo>
                  <a:pt x="2676" y="4499"/>
                  <a:pt x="2706" y="4894"/>
                  <a:pt x="2797" y="5259"/>
                </a:cubicBezTo>
                <a:cubicBezTo>
                  <a:pt x="2676" y="5198"/>
                  <a:pt x="2554" y="5137"/>
                  <a:pt x="2432" y="5077"/>
                </a:cubicBezTo>
                <a:cubicBezTo>
                  <a:pt x="2372" y="5046"/>
                  <a:pt x="2280" y="5046"/>
                  <a:pt x="2220" y="5016"/>
                </a:cubicBezTo>
                <a:cubicBezTo>
                  <a:pt x="2128" y="4985"/>
                  <a:pt x="2128" y="4955"/>
                  <a:pt x="2098" y="4864"/>
                </a:cubicBezTo>
                <a:cubicBezTo>
                  <a:pt x="1976" y="4621"/>
                  <a:pt x="1855" y="4378"/>
                  <a:pt x="1703" y="4165"/>
                </a:cubicBezTo>
                <a:cubicBezTo>
                  <a:pt x="1551" y="3952"/>
                  <a:pt x="1399" y="3770"/>
                  <a:pt x="1247" y="3587"/>
                </a:cubicBezTo>
                <a:cubicBezTo>
                  <a:pt x="1142" y="3509"/>
                  <a:pt x="1037" y="3362"/>
                  <a:pt x="894" y="3362"/>
                </a:cubicBezTo>
                <a:cubicBezTo>
                  <a:pt x="871" y="3362"/>
                  <a:pt x="847" y="3366"/>
                  <a:pt x="821" y="3374"/>
                </a:cubicBezTo>
                <a:cubicBezTo>
                  <a:pt x="639" y="3435"/>
                  <a:pt x="487" y="3648"/>
                  <a:pt x="396" y="3800"/>
                </a:cubicBezTo>
                <a:cubicBezTo>
                  <a:pt x="244" y="3982"/>
                  <a:pt x="122" y="4195"/>
                  <a:pt x="31" y="4408"/>
                </a:cubicBezTo>
                <a:cubicBezTo>
                  <a:pt x="1" y="4438"/>
                  <a:pt x="1" y="4438"/>
                  <a:pt x="1" y="4438"/>
                </a:cubicBezTo>
                <a:lnTo>
                  <a:pt x="1" y="32037"/>
                </a:lnTo>
                <a:lnTo>
                  <a:pt x="69759" y="32037"/>
                </a:lnTo>
                <a:cubicBezTo>
                  <a:pt x="69789" y="32037"/>
                  <a:pt x="69789" y="32007"/>
                  <a:pt x="69820" y="32007"/>
                </a:cubicBezTo>
                <a:cubicBezTo>
                  <a:pt x="70063" y="31855"/>
                  <a:pt x="70276" y="31703"/>
                  <a:pt x="70488" y="31521"/>
                </a:cubicBezTo>
                <a:cubicBezTo>
                  <a:pt x="70671" y="31369"/>
                  <a:pt x="70853" y="31217"/>
                  <a:pt x="71005" y="31034"/>
                </a:cubicBezTo>
                <a:cubicBezTo>
                  <a:pt x="71096" y="30913"/>
                  <a:pt x="71248" y="30761"/>
                  <a:pt x="71157" y="30578"/>
                </a:cubicBezTo>
                <a:cubicBezTo>
                  <a:pt x="71096" y="30396"/>
                  <a:pt x="70853" y="30305"/>
                  <a:pt x="70701" y="30214"/>
                </a:cubicBezTo>
                <a:cubicBezTo>
                  <a:pt x="70488" y="30092"/>
                  <a:pt x="70276" y="29971"/>
                  <a:pt x="70032" y="29879"/>
                </a:cubicBezTo>
                <a:cubicBezTo>
                  <a:pt x="69546" y="29697"/>
                  <a:pt x="68999" y="29606"/>
                  <a:pt x="68482" y="29606"/>
                </a:cubicBezTo>
                <a:cubicBezTo>
                  <a:pt x="68817" y="29211"/>
                  <a:pt x="69121" y="28755"/>
                  <a:pt x="69333" y="28268"/>
                </a:cubicBezTo>
                <a:cubicBezTo>
                  <a:pt x="69425" y="28025"/>
                  <a:pt x="69516" y="27782"/>
                  <a:pt x="69577" y="27509"/>
                </a:cubicBezTo>
                <a:cubicBezTo>
                  <a:pt x="69607" y="27357"/>
                  <a:pt x="69698" y="27083"/>
                  <a:pt x="69577" y="26931"/>
                </a:cubicBezTo>
                <a:cubicBezTo>
                  <a:pt x="69425" y="26779"/>
                  <a:pt x="69121" y="26779"/>
                  <a:pt x="68969" y="26779"/>
                </a:cubicBezTo>
                <a:cubicBezTo>
                  <a:pt x="68725" y="26749"/>
                  <a:pt x="68452" y="26749"/>
                  <a:pt x="68209" y="26749"/>
                </a:cubicBezTo>
                <a:cubicBezTo>
                  <a:pt x="67692" y="26779"/>
                  <a:pt x="67175" y="26901"/>
                  <a:pt x="66689" y="27113"/>
                </a:cubicBezTo>
                <a:cubicBezTo>
                  <a:pt x="67054" y="26262"/>
                  <a:pt x="67206" y="25198"/>
                  <a:pt x="66902" y="24226"/>
                </a:cubicBezTo>
                <a:cubicBezTo>
                  <a:pt x="66855" y="24063"/>
                  <a:pt x="66741" y="24007"/>
                  <a:pt x="66605" y="24007"/>
                </a:cubicBezTo>
                <a:cubicBezTo>
                  <a:pt x="66386" y="24007"/>
                  <a:pt x="66109" y="24151"/>
                  <a:pt x="65959" y="24226"/>
                </a:cubicBezTo>
                <a:cubicBezTo>
                  <a:pt x="65534" y="24408"/>
                  <a:pt x="65139" y="24682"/>
                  <a:pt x="64774" y="25016"/>
                </a:cubicBezTo>
                <a:cubicBezTo>
                  <a:pt x="64804" y="24682"/>
                  <a:pt x="64804" y="24378"/>
                  <a:pt x="64744" y="24043"/>
                </a:cubicBezTo>
                <a:lnTo>
                  <a:pt x="64736" y="24051"/>
                </a:lnTo>
                <a:lnTo>
                  <a:pt x="64736" y="24051"/>
                </a:lnTo>
                <a:cubicBezTo>
                  <a:pt x="64754" y="24012"/>
                  <a:pt x="64713" y="23947"/>
                  <a:pt x="64713" y="23922"/>
                </a:cubicBezTo>
                <a:cubicBezTo>
                  <a:pt x="64683" y="23739"/>
                  <a:pt x="64652" y="23588"/>
                  <a:pt x="64592" y="23405"/>
                </a:cubicBezTo>
                <a:cubicBezTo>
                  <a:pt x="64540" y="23303"/>
                  <a:pt x="64468" y="23179"/>
                  <a:pt x="64355" y="23179"/>
                </a:cubicBezTo>
                <a:cubicBezTo>
                  <a:pt x="64334" y="23179"/>
                  <a:pt x="64312" y="23183"/>
                  <a:pt x="64288" y="23192"/>
                </a:cubicBezTo>
                <a:cubicBezTo>
                  <a:pt x="64136" y="23223"/>
                  <a:pt x="64014" y="23284"/>
                  <a:pt x="63893" y="23344"/>
                </a:cubicBezTo>
                <a:cubicBezTo>
                  <a:pt x="63528" y="23496"/>
                  <a:pt x="63193" y="23709"/>
                  <a:pt x="62889" y="23983"/>
                </a:cubicBezTo>
                <a:cubicBezTo>
                  <a:pt x="62920" y="23831"/>
                  <a:pt x="62889" y="23679"/>
                  <a:pt x="62889" y="23527"/>
                </a:cubicBezTo>
                <a:cubicBezTo>
                  <a:pt x="62889" y="23466"/>
                  <a:pt x="62859" y="23405"/>
                  <a:pt x="62859" y="23344"/>
                </a:cubicBezTo>
                <a:cubicBezTo>
                  <a:pt x="62859" y="23223"/>
                  <a:pt x="62859" y="23223"/>
                  <a:pt x="62920" y="23132"/>
                </a:cubicBezTo>
                <a:cubicBezTo>
                  <a:pt x="63072" y="22919"/>
                  <a:pt x="63224" y="22706"/>
                  <a:pt x="63376" y="22463"/>
                </a:cubicBezTo>
                <a:cubicBezTo>
                  <a:pt x="63467" y="22250"/>
                  <a:pt x="63558" y="22037"/>
                  <a:pt x="63649" y="21794"/>
                </a:cubicBezTo>
                <a:cubicBezTo>
                  <a:pt x="63680" y="21642"/>
                  <a:pt x="63771" y="21429"/>
                  <a:pt x="63649" y="21308"/>
                </a:cubicBezTo>
                <a:cubicBezTo>
                  <a:pt x="63497" y="21186"/>
                  <a:pt x="63224" y="21156"/>
                  <a:pt x="63072" y="21156"/>
                </a:cubicBezTo>
                <a:cubicBezTo>
                  <a:pt x="62798" y="21095"/>
                  <a:pt x="62555" y="21095"/>
                  <a:pt x="62312" y="21095"/>
                </a:cubicBezTo>
                <a:cubicBezTo>
                  <a:pt x="61765" y="21095"/>
                  <a:pt x="61248" y="21217"/>
                  <a:pt x="60731" y="21429"/>
                </a:cubicBezTo>
                <a:cubicBezTo>
                  <a:pt x="60914" y="20913"/>
                  <a:pt x="61005" y="20396"/>
                  <a:pt x="60975" y="19849"/>
                </a:cubicBezTo>
                <a:cubicBezTo>
                  <a:pt x="60975" y="19575"/>
                  <a:pt x="60944" y="19332"/>
                  <a:pt x="60883" y="19059"/>
                </a:cubicBezTo>
                <a:cubicBezTo>
                  <a:pt x="60853" y="18907"/>
                  <a:pt x="60823" y="18633"/>
                  <a:pt x="60610" y="18511"/>
                </a:cubicBezTo>
                <a:cubicBezTo>
                  <a:pt x="60569" y="18491"/>
                  <a:pt x="60523" y="18483"/>
                  <a:pt x="60474" y="18483"/>
                </a:cubicBezTo>
                <a:cubicBezTo>
                  <a:pt x="60309" y="18483"/>
                  <a:pt x="60113" y="18579"/>
                  <a:pt x="59971" y="18603"/>
                </a:cubicBezTo>
                <a:cubicBezTo>
                  <a:pt x="59728" y="18694"/>
                  <a:pt x="59516" y="18785"/>
                  <a:pt x="59303" y="18907"/>
                </a:cubicBezTo>
                <a:cubicBezTo>
                  <a:pt x="58816" y="19150"/>
                  <a:pt x="58391" y="19484"/>
                  <a:pt x="58057" y="19879"/>
                </a:cubicBezTo>
                <a:cubicBezTo>
                  <a:pt x="58026" y="19423"/>
                  <a:pt x="57935" y="18937"/>
                  <a:pt x="57753" y="18481"/>
                </a:cubicBezTo>
                <a:cubicBezTo>
                  <a:pt x="57570" y="18025"/>
                  <a:pt x="57297" y="17569"/>
                  <a:pt x="56902" y="17204"/>
                </a:cubicBezTo>
                <a:cubicBezTo>
                  <a:pt x="56826" y="17129"/>
                  <a:pt x="56749" y="17098"/>
                  <a:pt x="56673" y="17098"/>
                </a:cubicBezTo>
                <a:cubicBezTo>
                  <a:pt x="56413" y="17098"/>
                  <a:pt x="56168" y="17458"/>
                  <a:pt x="56050" y="17600"/>
                </a:cubicBezTo>
                <a:cubicBezTo>
                  <a:pt x="55746" y="17995"/>
                  <a:pt x="55534" y="18420"/>
                  <a:pt x="55382" y="18846"/>
                </a:cubicBezTo>
                <a:cubicBezTo>
                  <a:pt x="55231" y="18575"/>
                  <a:pt x="55081" y="18304"/>
                  <a:pt x="54871" y="18062"/>
                </a:cubicBezTo>
                <a:lnTo>
                  <a:pt x="54871" y="18062"/>
                </a:lnTo>
                <a:cubicBezTo>
                  <a:pt x="54873" y="18010"/>
                  <a:pt x="54800" y="17960"/>
                  <a:pt x="54774" y="17934"/>
                </a:cubicBezTo>
                <a:lnTo>
                  <a:pt x="54713" y="17843"/>
                </a:lnTo>
                <a:lnTo>
                  <a:pt x="54652" y="17812"/>
                </a:lnTo>
                <a:cubicBezTo>
                  <a:pt x="54652" y="17812"/>
                  <a:pt x="54683" y="17782"/>
                  <a:pt x="54683" y="17782"/>
                </a:cubicBezTo>
                <a:cubicBezTo>
                  <a:pt x="54652" y="17721"/>
                  <a:pt x="54622" y="17660"/>
                  <a:pt x="54622" y="17600"/>
                </a:cubicBezTo>
                <a:cubicBezTo>
                  <a:pt x="54603" y="17561"/>
                  <a:pt x="54571" y="17523"/>
                  <a:pt x="54528" y="17523"/>
                </a:cubicBezTo>
                <a:cubicBezTo>
                  <a:pt x="54502" y="17523"/>
                  <a:pt x="54473" y="17536"/>
                  <a:pt x="54439" y="17569"/>
                </a:cubicBezTo>
                <a:cubicBezTo>
                  <a:pt x="54348" y="17660"/>
                  <a:pt x="54227" y="17752"/>
                  <a:pt x="54136" y="17843"/>
                </a:cubicBezTo>
                <a:cubicBezTo>
                  <a:pt x="53862" y="18086"/>
                  <a:pt x="53588" y="18359"/>
                  <a:pt x="53345" y="18694"/>
                </a:cubicBezTo>
                <a:cubicBezTo>
                  <a:pt x="53315" y="18542"/>
                  <a:pt x="53284" y="18390"/>
                  <a:pt x="53254" y="18268"/>
                </a:cubicBezTo>
                <a:cubicBezTo>
                  <a:pt x="53254" y="18207"/>
                  <a:pt x="53224" y="18116"/>
                  <a:pt x="53224" y="18056"/>
                </a:cubicBezTo>
                <a:cubicBezTo>
                  <a:pt x="53193" y="17964"/>
                  <a:pt x="53193" y="17964"/>
                  <a:pt x="53254" y="17873"/>
                </a:cubicBezTo>
                <a:cubicBezTo>
                  <a:pt x="53376" y="17630"/>
                  <a:pt x="53497" y="17387"/>
                  <a:pt x="53619" y="17144"/>
                </a:cubicBezTo>
                <a:cubicBezTo>
                  <a:pt x="53710" y="16931"/>
                  <a:pt x="53801" y="16718"/>
                  <a:pt x="53862" y="16475"/>
                </a:cubicBezTo>
                <a:cubicBezTo>
                  <a:pt x="53892" y="16353"/>
                  <a:pt x="53953" y="16141"/>
                  <a:pt x="53862" y="16019"/>
                </a:cubicBezTo>
                <a:cubicBezTo>
                  <a:pt x="53789" y="15964"/>
                  <a:pt x="53672" y="15953"/>
                  <a:pt x="53564" y="15953"/>
                </a:cubicBezTo>
                <a:cubicBezTo>
                  <a:pt x="53492" y="15953"/>
                  <a:pt x="53424" y="15958"/>
                  <a:pt x="53376" y="15958"/>
                </a:cubicBezTo>
                <a:cubicBezTo>
                  <a:pt x="53132" y="15958"/>
                  <a:pt x="52950" y="15958"/>
                  <a:pt x="52707" y="15989"/>
                </a:cubicBezTo>
                <a:cubicBezTo>
                  <a:pt x="52464" y="16019"/>
                  <a:pt x="52251" y="16049"/>
                  <a:pt x="52008" y="16110"/>
                </a:cubicBezTo>
                <a:cubicBezTo>
                  <a:pt x="51886" y="16141"/>
                  <a:pt x="51765" y="16171"/>
                  <a:pt x="51673" y="16232"/>
                </a:cubicBezTo>
                <a:cubicBezTo>
                  <a:pt x="51552" y="16262"/>
                  <a:pt x="51430" y="16293"/>
                  <a:pt x="51309" y="16323"/>
                </a:cubicBezTo>
                <a:cubicBezTo>
                  <a:pt x="51613" y="15897"/>
                  <a:pt x="51825" y="15411"/>
                  <a:pt x="51947" y="14894"/>
                </a:cubicBezTo>
                <a:cubicBezTo>
                  <a:pt x="52008" y="14621"/>
                  <a:pt x="52038" y="14378"/>
                  <a:pt x="52069" y="14104"/>
                </a:cubicBezTo>
                <a:cubicBezTo>
                  <a:pt x="52069" y="13952"/>
                  <a:pt x="52129" y="13679"/>
                  <a:pt x="51977" y="13527"/>
                </a:cubicBezTo>
                <a:cubicBezTo>
                  <a:pt x="51901" y="13451"/>
                  <a:pt x="51780" y="13428"/>
                  <a:pt x="51658" y="13428"/>
                </a:cubicBezTo>
                <a:cubicBezTo>
                  <a:pt x="51537" y="13428"/>
                  <a:pt x="51415" y="13451"/>
                  <a:pt x="51339" y="13466"/>
                </a:cubicBezTo>
                <a:cubicBezTo>
                  <a:pt x="51066" y="13466"/>
                  <a:pt x="50853" y="13527"/>
                  <a:pt x="50610" y="13557"/>
                </a:cubicBezTo>
                <a:cubicBezTo>
                  <a:pt x="50062" y="13679"/>
                  <a:pt x="49576" y="13891"/>
                  <a:pt x="49151" y="14165"/>
                </a:cubicBezTo>
                <a:cubicBezTo>
                  <a:pt x="49394" y="13283"/>
                  <a:pt x="49333" y="12220"/>
                  <a:pt x="48907" y="11308"/>
                </a:cubicBezTo>
                <a:cubicBezTo>
                  <a:pt x="48840" y="11182"/>
                  <a:pt x="48744" y="11136"/>
                  <a:pt x="48639" y="11136"/>
                </a:cubicBezTo>
                <a:cubicBezTo>
                  <a:pt x="48413" y="11136"/>
                  <a:pt x="48141" y="11346"/>
                  <a:pt x="47996" y="11429"/>
                </a:cubicBezTo>
                <a:cubicBezTo>
                  <a:pt x="47600" y="11703"/>
                  <a:pt x="47236" y="12037"/>
                  <a:pt x="46932" y="12402"/>
                </a:cubicBezTo>
                <a:cubicBezTo>
                  <a:pt x="46901" y="12098"/>
                  <a:pt x="46841" y="11764"/>
                  <a:pt x="46780" y="11460"/>
                </a:cubicBezTo>
                <a:cubicBezTo>
                  <a:pt x="46767" y="11472"/>
                  <a:pt x="46757" y="11482"/>
                  <a:pt x="46749" y="11490"/>
                </a:cubicBezTo>
                <a:lnTo>
                  <a:pt x="46749" y="11490"/>
                </a:lnTo>
                <a:cubicBezTo>
                  <a:pt x="46780" y="11429"/>
                  <a:pt x="46749" y="11368"/>
                  <a:pt x="46719" y="11338"/>
                </a:cubicBezTo>
                <a:cubicBezTo>
                  <a:pt x="46658" y="11186"/>
                  <a:pt x="46597" y="11004"/>
                  <a:pt x="46537" y="10882"/>
                </a:cubicBezTo>
                <a:cubicBezTo>
                  <a:pt x="46467" y="10766"/>
                  <a:pt x="46398" y="10668"/>
                  <a:pt x="46302" y="10668"/>
                </a:cubicBezTo>
                <a:cubicBezTo>
                  <a:pt x="46271" y="10668"/>
                  <a:pt x="46239" y="10678"/>
                  <a:pt x="46202" y="10700"/>
                </a:cubicBezTo>
                <a:cubicBezTo>
                  <a:pt x="46050" y="10730"/>
                  <a:pt x="45959" y="10821"/>
                  <a:pt x="45837" y="10882"/>
                </a:cubicBezTo>
                <a:cubicBezTo>
                  <a:pt x="45503" y="11095"/>
                  <a:pt x="45199" y="11368"/>
                  <a:pt x="44926" y="11642"/>
                </a:cubicBezTo>
                <a:cubicBezTo>
                  <a:pt x="44926" y="11490"/>
                  <a:pt x="44895" y="11368"/>
                  <a:pt x="44865" y="11217"/>
                </a:cubicBezTo>
                <a:cubicBezTo>
                  <a:pt x="44865" y="11156"/>
                  <a:pt x="44834" y="11065"/>
                  <a:pt x="44834" y="11004"/>
                </a:cubicBezTo>
                <a:cubicBezTo>
                  <a:pt x="44804" y="10913"/>
                  <a:pt x="44804" y="10913"/>
                  <a:pt x="44865" y="10821"/>
                </a:cubicBezTo>
                <a:cubicBezTo>
                  <a:pt x="44986" y="10578"/>
                  <a:pt x="45108" y="10335"/>
                  <a:pt x="45230" y="10092"/>
                </a:cubicBezTo>
                <a:cubicBezTo>
                  <a:pt x="45290" y="9879"/>
                  <a:pt x="45382" y="9636"/>
                  <a:pt x="45412" y="9393"/>
                </a:cubicBezTo>
                <a:cubicBezTo>
                  <a:pt x="45442" y="9271"/>
                  <a:pt x="45503" y="9058"/>
                  <a:pt x="45382" y="8937"/>
                </a:cubicBezTo>
                <a:cubicBezTo>
                  <a:pt x="45280" y="8856"/>
                  <a:pt x="45125" y="8842"/>
                  <a:pt x="44988" y="8842"/>
                </a:cubicBezTo>
                <a:cubicBezTo>
                  <a:pt x="44919" y="8842"/>
                  <a:pt x="44855" y="8846"/>
                  <a:pt x="44804" y="8846"/>
                </a:cubicBezTo>
                <a:cubicBezTo>
                  <a:pt x="44733" y="8837"/>
                  <a:pt x="44662" y="8833"/>
                  <a:pt x="44590" y="8833"/>
                </a:cubicBezTo>
                <a:cubicBezTo>
                  <a:pt x="44418" y="8833"/>
                  <a:pt x="44246" y="8855"/>
                  <a:pt x="44075" y="8876"/>
                </a:cubicBezTo>
                <a:cubicBezTo>
                  <a:pt x="43527" y="8937"/>
                  <a:pt x="43011" y="9089"/>
                  <a:pt x="42555" y="9332"/>
                </a:cubicBezTo>
                <a:cubicBezTo>
                  <a:pt x="42707" y="8846"/>
                  <a:pt x="42768" y="8299"/>
                  <a:pt x="42707" y="7751"/>
                </a:cubicBezTo>
                <a:cubicBezTo>
                  <a:pt x="42707" y="7508"/>
                  <a:pt x="42676" y="7235"/>
                  <a:pt x="42616" y="6992"/>
                </a:cubicBezTo>
                <a:cubicBezTo>
                  <a:pt x="42585" y="6840"/>
                  <a:pt x="42524" y="6566"/>
                  <a:pt x="42372" y="6475"/>
                </a:cubicBezTo>
                <a:cubicBezTo>
                  <a:pt x="42338" y="6463"/>
                  <a:pt x="42299" y="6458"/>
                  <a:pt x="42259" y="6458"/>
                </a:cubicBezTo>
                <a:cubicBezTo>
                  <a:pt x="42090" y="6458"/>
                  <a:pt x="41887" y="6547"/>
                  <a:pt x="41764" y="6596"/>
                </a:cubicBezTo>
                <a:cubicBezTo>
                  <a:pt x="41521" y="6688"/>
                  <a:pt x="41309" y="6809"/>
                  <a:pt x="41096" y="6931"/>
                </a:cubicBezTo>
                <a:cubicBezTo>
                  <a:pt x="40640" y="7174"/>
                  <a:pt x="40214" y="7539"/>
                  <a:pt x="39880" y="7903"/>
                </a:cubicBezTo>
                <a:cubicBezTo>
                  <a:pt x="39850" y="6992"/>
                  <a:pt x="39576" y="5988"/>
                  <a:pt x="38907" y="5229"/>
                </a:cubicBezTo>
                <a:cubicBezTo>
                  <a:pt x="38843" y="5150"/>
                  <a:pt x="38774" y="5118"/>
                  <a:pt x="38703" y="5118"/>
                </a:cubicBezTo>
                <a:cubicBezTo>
                  <a:pt x="38472" y="5118"/>
                  <a:pt x="38226" y="5454"/>
                  <a:pt x="38087" y="5593"/>
                </a:cubicBezTo>
                <a:cubicBezTo>
                  <a:pt x="37752" y="5958"/>
                  <a:pt x="37509" y="6353"/>
                  <a:pt x="37296" y="6779"/>
                </a:cubicBezTo>
                <a:cubicBezTo>
                  <a:pt x="37206" y="6509"/>
                  <a:pt x="37087" y="6209"/>
                  <a:pt x="36908" y="5938"/>
                </a:cubicBezTo>
                <a:lnTo>
                  <a:pt x="36908" y="5938"/>
                </a:lnTo>
                <a:cubicBezTo>
                  <a:pt x="36919" y="5884"/>
                  <a:pt x="36867" y="5833"/>
                  <a:pt x="36840" y="5806"/>
                </a:cubicBezTo>
                <a:cubicBezTo>
                  <a:pt x="36749" y="5654"/>
                  <a:pt x="36658" y="5533"/>
                  <a:pt x="36536" y="5411"/>
                </a:cubicBezTo>
                <a:cubicBezTo>
                  <a:pt x="36473" y="5347"/>
                  <a:pt x="36394" y="5269"/>
                  <a:pt x="36301" y="5269"/>
                </a:cubicBezTo>
                <a:cubicBezTo>
                  <a:pt x="36260" y="5269"/>
                  <a:pt x="36217" y="5283"/>
                  <a:pt x="36172" y="5320"/>
                </a:cubicBezTo>
                <a:cubicBezTo>
                  <a:pt x="36080" y="5381"/>
                  <a:pt x="35959" y="5502"/>
                  <a:pt x="35868" y="5593"/>
                </a:cubicBezTo>
                <a:cubicBezTo>
                  <a:pt x="35594" y="5867"/>
                  <a:pt x="35381" y="6201"/>
                  <a:pt x="35169" y="6536"/>
                </a:cubicBezTo>
                <a:cubicBezTo>
                  <a:pt x="35138" y="6414"/>
                  <a:pt x="35077" y="6262"/>
                  <a:pt x="35017" y="6140"/>
                </a:cubicBezTo>
                <a:cubicBezTo>
                  <a:pt x="34986" y="6080"/>
                  <a:pt x="34956" y="6019"/>
                  <a:pt x="34925" y="5958"/>
                </a:cubicBezTo>
                <a:cubicBezTo>
                  <a:pt x="34895" y="5867"/>
                  <a:pt x="34895" y="5836"/>
                  <a:pt x="34925" y="5745"/>
                </a:cubicBezTo>
                <a:cubicBezTo>
                  <a:pt x="34986" y="5502"/>
                  <a:pt x="35077" y="5229"/>
                  <a:pt x="35108" y="4955"/>
                </a:cubicBezTo>
                <a:cubicBezTo>
                  <a:pt x="35138" y="4712"/>
                  <a:pt x="35169" y="4499"/>
                  <a:pt x="35138" y="4256"/>
                </a:cubicBezTo>
                <a:cubicBezTo>
                  <a:pt x="35138" y="4104"/>
                  <a:pt x="35169" y="3891"/>
                  <a:pt x="34986" y="3800"/>
                </a:cubicBezTo>
                <a:cubicBezTo>
                  <a:pt x="34939" y="3781"/>
                  <a:pt x="34883" y="3774"/>
                  <a:pt x="34823" y="3774"/>
                </a:cubicBezTo>
                <a:cubicBezTo>
                  <a:pt x="34689" y="3774"/>
                  <a:pt x="34535" y="3809"/>
                  <a:pt x="34409" y="3830"/>
                </a:cubicBezTo>
                <a:cubicBezTo>
                  <a:pt x="34196" y="3891"/>
                  <a:pt x="33953" y="3952"/>
                  <a:pt x="33740" y="4043"/>
                </a:cubicBezTo>
                <a:cubicBezTo>
                  <a:pt x="33223" y="4195"/>
                  <a:pt x="32767" y="4499"/>
                  <a:pt x="32372" y="4833"/>
                </a:cubicBezTo>
                <a:cubicBezTo>
                  <a:pt x="32372" y="4286"/>
                  <a:pt x="32342" y="3770"/>
                  <a:pt x="32190" y="3253"/>
                </a:cubicBezTo>
                <a:cubicBezTo>
                  <a:pt x="32099" y="3010"/>
                  <a:pt x="32007" y="2767"/>
                  <a:pt x="31916" y="2523"/>
                </a:cubicBezTo>
                <a:cubicBezTo>
                  <a:pt x="31855" y="2371"/>
                  <a:pt x="31764" y="2128"/>
                  <a:pt x="31552" y="2067"/>
                </a:cubicBezTo>
                <a:cubicBezTo>
                  <a:pt x="31540" y="2065"/>
                  <a:pt x="31527" y="2065"/>
                  <a:pt x="31515" y="2065"/>
                </a:cubicBezTo>
                <a:cubicBezTo>
                  <a:pt x="31338" y="2065"/>
                  <a:pt x="31118" y="2256"/>
                  <a:pt x="31004" y="2341"/>
                </a:cubicBezTo>
                <a:cubicBezTo>
                  <a:pt x="30792" y="2463"/>
                  <a:pt x="30609" y="2615"/>
                  <a:pt x="30427" y="2797"/>
                </a:cubicBezTo>
                <a:cubicBezTo>
                  <a:pt x="30032" y="3131"/>
                  <a:pt x="29697" y="3557"/>
                  <a:pt x="29454" y="4013"/>
                </a:cubicBezTo>
                <a:cubicBezTo>
                  <a:pt x="29241" y="3101"/>
                  <a:pt x="28725" y="2189"/>
                  <a:pt x="27965" y="1581"/>
                </a:cubicBezTo>
                <a:cubicBezTo>
                  <a:pt x="27897" y="1530"/>
                  <a:pt x="27834" y="1509"/>
                  <a:pt x="27774" y="1509"/>
                </a:cubicBezTo>
                <a:cubicBezTo>
                  <a:pt x="27513" y="1509"/>
                  <a:pt x="27329" y="1924"/>
                  <a:pt x="27205" y="2098"/>
                </a:cubicBezTo>
                <a:cubicBezTo>
                  <a:pt x="26962" y="2523"/>
                  <a:pt x="26810" y="2949"/>
                  <a:pt x="26688" y="3435"/>
                </a:cubicBezTo>
                <a:cubicBezTo>
                  <a:pt x="26536" y="3162"/>
                  <a:pt x="26354" y="2919"/>
                  <a:pt x="26141" y="2675"/>
                </a:cubicBezTo>
                <a:cubicBezTo>
                  <a:pt x="26140" y="2678"/>
                  <a:pt x="26139" y="2680"/>
                  <a:pt x="26138" y="2682"/>
                </a:cubicBezTo>
                <a:lnTo>
                  <a:pt x="26138" y="2682"/>
                </a:lnTo>
                <a:cubicBezTo>
                  <a:pt x="26125" y="2637"/>
                  <a:pt x="26076" y="2610"/>
                  <a:pt x="26050" y="2584"/>
                </a:cubicBezTo>
                <a:cubicBezTo>
                  <a:pt x="25928" y="2463"/>
                  <a:pt x="25807" y="2341"/>
                  <a:pt x="25655" y="2250"/>
                </a:cubicBezTo>
                <a:cubicBezTo>
                  <a:pt x="25599" y="2194"/>
                  <a:pt x="25520" y="2138"/>
                  <a:pt x="25440" y="2138"/>
                </a:cubicBezTo>
                <a:cubicBezTo>
                  <a:pt x="25389" y="2138"/>
                  <a:pt x="25337" y="2161"/>
                  <a:pt x="25290" y="2219"/>
                </a:cubicBezTo>
                <a:cubicBezTo>
                  <a:pt x="25199" y="2311"/>
                  <a:pt x="25138" y="2432"/>
                  <a:pt x="25047" y="2523"/>
                </a:cubicBezTo>
                <a:cubicBezTo>
                  <a:pt x="24834" y="2888"/>
                  <a:pt x="24682" y="3253"/>
                  <a:pt x="24561" y="3618"/>
                </a:cubicBezTo>
                <a:cubicBezTo>
                  <a:pt x="24500" y="3496"/>
                  <a:pt x="24409" y="3374"/>
                  <a:pt x="24317" y="3253"/>
                </a:cubicBezTo>
                <a:cubicBezTo>
                  <a:pt x="24287" y="3222"/>
                  <a:pt x="24257" y="3162"/>
                  <a:pt x="24196" y="3101"/>
                </a:cubicBezTo>
                <a:cubicBezTo>
                  <a:pt x="24135" y="3040"/>
                  <a:pt x="24135" y="3010"/>
                  <a:pt x="24135" y="2919"/>
                </a:cubicBezTo>
                <a:cubicBezTo>
                  <a:pt x="24165" y="2645"/>
                  <a:pt x="24196" y="2371"/>
                  <a:pt x="24165" y="2098"/>
                </a:cubicBezTo>
                <a:cubicBezTo>
                  <a:pt x="24165" y="1855"/>
                  <a:pt x="24135" y="1612"/>
                  <a:pt x="24074" y="1399"/>
                </a:cubicBezTo>
                <a:cubicBezTo>
                  <a:pt x="24044" y="1247"/>
                  <a:pt x="24013" y="1034"/>
                  <a:pt x="23831" y="973"/>
                </a:cubicBezTo>
                <a:cubicBezTo>
                  <a:pt x="23811" y="970"/>
                  <a:pt x="23791" y="968"/>
                  <a:pt x="23770" y="968"/>
                </a:cubicBezTo>
                <a:cubicBezTo>
                  <a:pt x="23597" y="968"/>
                  <a:pt x="23392" y="1071"/>
                  <a:pt x="23284" y="1125"/>
                </a:cubicBezTo>
                <a:cubicBezTo>
                  <a:pt x="23041" y="1216"/>
                  <a:pt x="22828" y="1338"/>
                  <a:pt x="22646" y="1460"/>
                </a:cubicBezTo>
                <a:cubicBezTo>
                  <a:pt x="22159" y="1763"/>
                  <a:pt x="21764" y="2128"/>
                  <a:pt x="21460" y="2523"/>
                </a:cubicBezTo>
                <a:cubicBezTo>
                  <a:pt x="21369" y="2007"/>
                  <a:pt x="21217" y="1490"/>
                  <a:pt x="20943" y="1004"/>
                </a:cubicBezTo>
                <a:cubicBezTo>
                  <a:pt x="20822" y="791"/>
                  <a:pt x="20700" y="578"/>
                  <a:pt x="20548" y="365"/>
                </a:cubicBezTo>
                <a:cubicBezTo>
                  <a:pt x="20427" y="244"/>
                  <a:pt x="20305" y="1"/>
                  <a:pt x="20092" y="1"/>
                </a:cubicBez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68"/>
          <p:cNvSpPr txBox="1"/>
          <p:nvPr>
            <p:ph idx="4294967295" type="title"/>
          </p:nvPr>
        </p:nvSpPr>
        <p:spPr>
          <a:xfrm>
            <a:off x="713225" y="786825"/>
            <a:ext cx="1410600" cy="103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4</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2" name="Shape 1592"/>
        <p:cNvGrpSpPr/>
        <p:nvPr/>
      </p:nvGrpSpPr>
      <p:grpSpPr>
        <a:xfrm>
          <a:off x="0" y="0"/>
          <a:ext cx="0" cy="0"/>
          <a:chOff x="0" y="0"/>
          <a:chExt cx="0" cy="0"/>
        </a:xfrm>
      </p:grpSpPr>
      <p:sp>
        <p:nvSpPr>
          <p:cNvPr id="1593" name="Google Shape;1593;p69"/>
          <p:cNvSpPr txBox="1"/>
          <p:nvPr>
            <p:ph type="title"/>
          </p:nvPr>
        </p:nvSpPr>
        <p:spPr>
          <a:xfrm>
            <a:off x="322500" y="539500"/>
            <a:ext cx="8499000" cy="54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Ethical Considerations, Limitations &amp;</a:t>
            </a:r>
            <a:endParaRPr/>
          </a:p>
          <a:p>
            <a:pPr indent="0" lvl="0" marL="0" rtl="0" algn="ctr">
              <a:spcBef>
                <a:spcPts val="0"/>
              </a:spcBef>
              <a:spcAft>
                <a:spcPts val="0"/>
              </a:spcAft>
              <a:buNone/>
            </a:pPr>
            <a:r>
              <a:rPr lang="en"/>
              <a:t>Future Extensions</a:t>
            </a:r>
            <a:endParaRPr/>
          </a:p>
        </p:txBody>
      </p:sp>
      <p:sp>
        <p:nvSpPr>
          <p:cNvPr id="1594" name="Google Shape;1594;p69"/>
          <p:cNvSpPr txBox="1"/>
          <p:nvPr>
            <p:ph idx="2" type="body"/>
          </p:nvPr>
        </p:nvSpPr>
        <p:spPr>
          <a:xfrm>
            <a:off x="4756975" y="1880850"/>
            <a:ext cx="3673800" cy="185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Future Extensions</a:t>
            </a:r>
            <a:endParaRPr b="1" sz="1400"/>
          </a:p>
          <a:p>
            <a:pPr indent="-121920" lvl="0" marL="91440" rtl="0" algn="l">
              <a:spcBef>
                <a:spcPts val="0"/>
              </a:spcBef>
              <a:spcAft>
                <a:spcPts val="0"/>
              </a:spcAft>
              <a:buSzPts val="1200"/>
              <a:buChar char="●"/>
            </a:pPr>
            <a:r>
              <a:rPr lang="en" sz="1400"/>
              <a:t>Pull in more years of data</a:t>
            </a:r>
            <a:endParaRPr sz="1400"/>
          </a:p>
          <a:p>
            <a:pPr indent="-121920" lvl="0" marL="91440" rtl="0" algn="l">
              <a:spcBef>
                <a:spcPts val="0"/>
              </a:spcBef>
              <a:spcAft>
                <a:spcPts val="0"/>
              </a:spcAft>
              <a:buSzPts val="1200"/>
              <a:buChar char="●"/>
            </a:pPr>
            <a:r>
              <a:rPr lang="en" sz="1400"/>
              <a:t>Extend to look at fatalities </a:t>
            </a:r>
            <a:endParaRPr sz="1400"/>
          </a:p>
          <a:p>
            <a:pPr indent="-121920" lvl="0" marL="91440" rtl="0" algn="l">
              <a:spcBef>
                <a:spcPts val="0"/>
              </a:spcBef>
              <a:spcAft>
                <a:spcPts val="0"/>
              </a:spcAft>
              <a:buSzPts val="1200"/>
              <a:buChar char="●"/>
            </a:pPr>
            <a:r>
              <a:rPr lang="en" sz="1400"/>
              <a:t>Analyze other storm types</a:t>
            </a:r>
            <a:endParaRPr sz="1400"/>
          </a:p>
          <a:p>
            <a:pPr indent="-121920" lvl="0" marL="91440" rtl="0" algn="l">
              <a:spcBef>
                <a:spcPts val="0"/>
              </a:spcBef>
              <a:spcAft>
                <a:spcPts val="0"/>
              </a:spcAft>
              <a:buSzPts val="1200"/>
              <a:buChar char="●"/>
            </a:pPr>
            <a:r>
              <a:rPr lang="en" sz="1400"/>
              <a:t>Analyze with more location predictors</a:t>
            </a:r>
            <a:endParaRPr sz="1400"/>
          </a:p>
        </p:txBody>
      </p:sp>
      <p:sp>
        <p:nvSpPr>
          <p:cNvPr id="1595" name="Google Shape;1595;p69"/>
          <p:cNvSpPr txBox="1"/>
          <p:nvPr>
            <p:ph idx="1" type="body"/>
          </p:nvPr>
        </p:nvSpPr>
        <p:spPr>
          <a:xfrm>
            <a:off x="713225" y="1833300"/>
            <a:ext cx="3780000" cy="147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Ethical Considerations</a:t>
            </a:r>
            <a:endParaRPr b="1" sz="1400"/>
          </a:p>
          <a:p>
            <a:pPr indent="-121920" lvl="0" marL="91440" rtl="0" algn="l">
              <a:spcBef>
                <a:spcPts val="0"/>
              </a:spcBef>
              <a:spcAft>
                <a:spcPts val="0"/>
              </a:spcAft>
              <a:buSzPts val="1200"/>
              <a:buChar char="●"/>
            </a:pPr>
            <a:r>
              <a:rPr lang="en" sz="1400"/>
              <a:t>It’s possible for the model to predict no injuries for a tornado that may have few or many injuries, potentially misinforming people about their safety</a:t>
            </a:r>
            <a:endParaRPr sz="1400"/>
          </a:p>
        </p:txBody>
      </p:sp>
      <p:sp>
        <p:nvSpPr>
          <p:cNvPr id="1596" name="Google Shape;1596;p69"/>
          <p:cNvSpPr txBox="1"/>
          <p:nvPr/>
        </p:nvSpPr>
        <p:spPr>
          <a:xfrm>
            <a:off x="1836150" y="3502100"/>
            <a:ext cx="5471700" cy="88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latin typeface="Montserrat"/>
                <a:ea typeface="Montserrat"/>
                <a:cs typeface="Montserrat"/>
                <a:sym typeface="Montserrat"/>
              </a:rPr>
              <a:t>Limitations</a:t>
            </a:r>
            <a:endParaRPr b="1">
              <a:solidFill>
                <a:schemeClr val="dk1"/>
              </a:solidFill>
              <a:latin typeface="Montserrat"/>
              <a:ea typeface="Montserrat"/>
              <a:cs typeface="Montserrat"/>
              <a:sym typeface="Montserrat"/>
            </a:endParaRPr>
          </a:p>
          <a:p>
            <a:pPr indent="-134620" lvl="0" marL="91440" rtl="0" algn="l">
              <a:lnSpc>
                <a:spcPct val="115000"/>
              </a:lnSpc>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Very little data for few and many injuries, potentially leading to the model under-classifying them</a:t>
            </a:r>
            <a:endParaRPr>
              <a:solidFill>
                <a:schemeClr val="dk1"/>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0" name="Shape 1600"/>
        <p:cNvGrpSpPr/>
        <p:nvPr/>
      </p:nvGrpSpPr>
      <p:grpSpPr>
        <a:xfrm>
          <a:off x="0" y="0"/>
          <a:ext cx="0" cy="0"/>
          <a:chOff x="0" y="0"/>
          <a:chExt cx="0" cy="0"/>
        </a:xfrm>
      </p:grpSpPr>
      <p:sp>
        <p:nvSpPr>
          <p:cNvPr id="1601" name="Google Shape;1601;p70"/>
          <p:cNvSpPr txBox="1"/>
          <p:nvPr>
            <p:ph type="title"/>
          </p:nvPr>
        </p:nvSpPr>
        <p:spPr>
          <a:xfrm>
            <a:off x="1809337" y="379138"/>
            <a:ext cx="5525400" cy="7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1602" name="Google Shape;1602;p70"/>
          <p:cNvSpPr txBox="1"/>
          <p:nvPr>
            <p:ph idx="1" type="body"/>
          </p:nvPr>
        </p:nvSpPr>
        <p:spPr>
          <a:xfrm>
            <a:off x="914025" y="1279625"/>
            <a:ext cx="7331400" cy="2929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We can better model injuries caused by tornadoes in the US with an XGBoost algorithm compare to a Decision Tree</a:t>
            </a:r>
            <a:endParaRPr/>
          </a:p>
          <a:p>
            <a:pPr indent="-317500" lvl="0" marL="457200" rtl="0" algn="l">
              <a:lnSpc>
                <a:spcPct val="115000"/>
              </a:lnSpc>
              <a:spcBef>
                <a:spcPts val="0"/>
              </a:spcBef>
              <a:spcAft>
                <a:spcPts val="0"/>
              </a:spcAft>
              <a:buSzPts val="1400"/>
              <a:buChar char="●"/>
            </a:pPr>
            <a:r>
              <a:rPr lang="en"/>
              <a:t>Estimated tornado width and length are highly important predictors</a:t>
            </a:r>
            <a:endParaRPr/>
          </a:p>
          <a:p>
            <a:pPr indent="-317500" lvl="0" marL="457200" rtl="0" algn="l">
              <a:lnSpc>
                <a:spcPct val="115000"/>
              </a:lnSpc>
              <a:spcBef>
                <a:spcPts val="0"/>
              </a:spcBef>
              <a:spcAft>
                <a:spcPts val="0"/>
              </a:spcAft>
              <a:buSzPts val="1400"/>
              <a:buChar char="●"/>
            </a:pPr>
            <a:r>
              <a:rPr lang="en"/>
              <a:t>Certain counties (LIX in LA and MI) and </a:t>
            </a:r>
            <a:r>
              <a:rPr lang="en"/>
              <a:t>certain</a:t>
            </a:r>
            <a:r>
              <a:rPr lang="en"/>
              <a:t> months (June, April) are also important predictors </a:t>
            </a:r>
            <a:endParaRPr/>
          </a:p>
          <a:p>
            <a:pPr indent="-317500" lvl="0" marL="457200" rtl="0" algn="l">
              <a:lnSpc>
                <a:spcPct val="115000"/>
              </a:lnSpc>
              <a:spcBef>
                <a:spcPts val="0"/>
              </a:spcBef>
              <a:spcAft>
                <a:spcPts val="0"/>
              </a:spcAft>
              <a:buSzPts val="1400"/>
              <a:buChar char="●"/>
            </a:pPr>
            <a:r>
              <a:rPr lang="en"/>
              <a:t>Achieving high precision in predicting tornado-related injuries can help emergency response and government relief to be adequately provided in a timely manner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6" name="Shape 1606"/>
        <p:cNvGrpSpPr/>
        <p:nvPr/>
      </p:nvGrpSpPr>
      <p:grpSpPr>
        <a:xfrm>
          <a:off x="0" y="0"/>
          <a:ext cx="0" cy="0"/>
          <a:chOff x="0" y="0"/>
          <a:chExt cx="0" cy="0"/>
        </a:xfrm>
      </p:grpSpPr>
      <p:sp>
        <p:nvSpPr>
          <p:cNvPr id="1607" name="Google Shape;1607;p71"/>
          <p:cNvSpPr txBox="1"/>
          <p:nvPr>
            <p:ph type="title"/>
          </p:nvPr>
        </p:nvSpPr>
        <p:spPr>
          <a:xfrm>
            <a:off x="713225" y="1178550"/>
            <a:ext cx="7450200" cy="139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 YOU</a:t>
            </a:r>
            <a:endParaRPr/>
          </a:p>
        </p:txBody>
      </p:sp>
      <p:sp>
        <p:nvSpPr>
          <p:cNvPr id="1608" name="Google Shape;1608;p71"/>
          <p:cNvSpPr txBox="1"/>
          <p:nvPr>
            <p:ph idx="1" type="subTitle"/>
          </p:nvPr>
        </p:nvSpPr>
        <p:spPr>
          <a:xfrm>
            <a:off x="1848450" y="3363875"/>
            <a:ext cx="5447100" cy="68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2" name="Shape 1612"/>
        <p:cNvGrpSpPr/>
        <p:nvPr/>
      </p:nvGrpSpPr>
      <p:grpSpPr>
        <a:xfrm>
          <a:off x="0" y="0"/>
          <a:ext cx="0" cy="0"/>
          <a:chOff x="0" y="0"/>
          <a:chExt cx="0" cy="0"/>
        </a:xfrm>
      </p:grpSpPr>
      <p:sp>
        <p:nvSpPr>
          <p:cNvPr id="1613" name="Google Shape;1613;p72"/>
          <p:cNvSpPr txBox="1"/>
          <p:nvPr>
            <p:ph type="title"/>
          </p:nvPr>
        </p:nvSpPr>
        <p:spPr>
          <a:xfrm>
            <a:off x="713225" y="539500"/>
            <a:ext cx="7717500" cy="54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1614" name="Google Shape;1614;p72"/>
          <p:cNvSpPr txBox="1"/>
          <p:nvPr>
            <p:ph idx="1" type="body"/>
          </p:nvPr>
        </p:nvSpPr>
        <p:spPr>
          <a:xfrm>
            <a:off x="713225" y="1666250"/>
            <a:ext cx="7717500" cy="2135100"/>
          </a:xfrm>
          <a:prstGeom prst="rect">
            <a:avLst/>
          </a:prstGeom>
        </p:spPr>
        <p:txBody>
          <a:bodyPr anchorCtr="0" anchor="t" bIns="91425" lIns="91425" spcFirstLastPara="1" rIns="91425" wrap="square" tIns="91425">
            <a:noAutofit/>
          </a:bodyPr>
          <a:lstStyle/>
          <a:p>
            <a:pPr indent="-292100" lvl="0" marL="457200" marR="50800" rtl="0" algn="l">
              <a:lnSpc>
                <a:spcPct val="150000"/>
              </a:lnSpc>
              <a:spcBef>
                <a:spcPts val="0"/>
              </a:spcBef>
              <a:spcAft>
                <a:spcPts val="0"/>
              </a:spcAft>
              <a:buClr>
                <a:schemeClr val="dk1"/>
              </a:buClr>
              <a:buSzPts val="1000"/>
              <a:buChar char="●"/>
            </a:pPr>
            <a:r>
              <a:rPr lang="en"/>
              <a:t>https://e360.yale.edu/digest/extreme-weather-events-have-increased-significantly-in-the-last-20-years</a:t>
            </a:r>
            <a:endParaRPr/>
          </a:p>
          <a:p>
            <a:pPr indent="-292100" lvl="0" marL="457200" marR="50800" rtl="0" algn="l">
              <a:lnSpc>
                <a:spcPct val="150000"/>
              </a:lnSpc>
              <a:spcBef>
                <a:spcPts val="0"/>
              </a:spcBef>
              <a:spcAft>
                <a:spcPts val="0"/>
              </a:spcAft>
              <a:buClr>
                <a:schemeClr val="dk1"/>
              </a:buClr>
              <a:buSzPts val="1000"/>
              <a:buChar char="●"/>
            </a:pPr>
            <a:r>
              <a:rPr lang="en"/>
              <a:t>https://onlinelibrary.wiley.com/doi/10.1111/j.1467-7717.1992.tb00378.x</a:t>
            </a:r>
            <a:endParaRPr/>
          </a:p>
          <a:p>
            <a:pPr indent="-292100" lvl="0" marL="457200" marR="50800" rtl="0" algn="l">
              <a:lnSpc>
                <a:spcPct val="150000"/>
              </a:lnSpc>
              <a:spcBef>
                <a:spcPts val="0"/>
              </a:spcBef>
              <a:spcAft>
                <a:spcPts val="0"/>
              </a:spcAft>
              <a:buSzPts val="1000"/>
              <a:buChar char="●"/>
            </a:pPr>
            <a:r>
              <a:rPr lang="en"/>
              <a:t>https://www.ncdc.noaa.gov/stormevents/</a:t>
            </a:r>
            <a:endParaRPr/>
          </a:p>
          <a:p>
            <a:pPr indent="-292100" lvl="0" marL="457200" marR="50800" rtl="0" algn="l">
              <a:lnSpc>
                <a:spcPct val="150000"/>
              </a:lnSpc>
              <a:spcBef>
                <a:spcPts val="0"/>
              </a:spcBef>
              <a:spcAft>
                <a:spcPts val="0"/>
              </a:spcAft>
              <a:buSzPts val="1000"/>
              <a:buChar char="●"/>
            </a:pPr>
            <a:r>
              <a:rPr lang="en"/>
              <a:t>https://www.ncei.noaa.gov/pub/data/swdi/stormevents/csvfiles/Storm-Data-Bulk-csv-Format.pdf</a:t>
            </a:r>
            <a:endParaRPr/>
          </a:p>
        </p:txBody>
      </p:sp>
      <p:sp>
        <p:nvSpPr>
          <p:cNvPr id="1615" name="Google Shape;1615;p72"/>
          <p:cNvSpPr txBox="1"/>
          <p:nvPr/>
        </p:nvSpPr>
        <p:spPr>
          <a:xfrm>
            <a:off x="713250" y="1213875"/>
            <a:ext cx="77175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619" name="Shape 1619"/>
        <p:cNvGrpSpPr/>
        <p:nvPr/>
      </p:nvGrpSpPr>
      <p:grpSpPr>
        <a:xfrm>
          <a:off x="0" y="0"/>
          <a:ext cx="0" cy="0"/>
          <a:chOff x="0" y="0"/>
          <a:chExt cx="0" cy="0"/>
        </a:xfrm>
      </p:grpSpPr>
      <p:sp>
        <p:nvSpPr>
          <p:cNvPr id="1620" name="Google Shape;1620;p73"/>
          <p:cNvSpPr txBox="1"/>
          <p:nvPr/>
        </p:nvSpPr>
        <p:spPr>
          <a:xfrm>
            <a:off x="5070375" y="2814200"/>
            <a:ext cx="3687900" cy="1416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4000">
                <a:solidFill>
                  <a:srgbClr val="E1E7EC"/>
                </a:solidFill>
                <a:latin typeface="Lilita One"/>
                <a:ea typeface="Lilita One"/>
                <a:cs typeface="Lilita One"/>
                <a:sym typeface="Lilita One"/>
              </a:rPr>
              <a:t>NOW ONTO THE APP DEMO!</a:t>
            </a:r>
            <a:endParaRPr sz="4000">
              <a:solidFill>
                <a:srgbClr val="E1E7EC"/>
              </a:solidFill>
              <a:latin typeface="Lilita One"/>
              <a:ea typeface="Lilita One"/>
              <a:cs typeface="Lilita One"/>
              <a:sym typeface="Lilita One"/>
            </a:endParaRPr>
          </a:p>
        </p:txBody>
      </p:sp>
      <p:pic>
        <p:nvPicPr>
          <p:cNvPr id="1621" name="Google Shape;1621;p73"/>
          <p:cNvPicPr preferRelativeResize="0"/>
          <p:nvPr/>
        </p:nvPicPr>
        <p:blipFill>
          <a:blip r:embed="rId3">
            <a:alphaModFix/>
          </a:blip>
          <a:stretch>
            <a:fillRect/>
          </a:stretch>
        </p:blipFill>
        <p:spPr>
          <a:xfrm rot="-1042828">
            <a:off x="1229809" y="459959"/>
            <a:ext cx="3353971" cy="50778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pic>
        <p:nvPicPr>
          <p:cNvPr id="1104" name="Google Shape;1104;p49"/>
          <p:cNvPicPr preferRelativeResize="0"/>
          <p:nvPr>
            <p:ph idx="3" type="pic"/>
          </p:nvPr>
        </p:nvPicPr>
        <p:blipFill rotWithShape="1">
          <a:blip r:embed="rId3">
            <a:alphaModFix/>
          </a:blip>
          <a:srcRect b="0" l="2021" r="45324" t="0"/>
          <a:stretch/>
        </p:blipFill>
        <p:spPr>
          <a:xfrm>
            <a:off x="0" y="0"/>
            <a:ext cx="3791099" cy="5143498"/>
          </a:xfrm>
          <a:prstGeom prst="rect">
            <a:avLst/>
          </a:prstGeom>
        </p:spPr>
      </p:pic>
      <p:grpSp>
        <p:nvGrpSpPr>
          <p:cNvPr id="1105" name="Google Shape;1105;p49"/>
          <p:cNvGrpSpPr/>
          <p:nvPr/>
        </p:nvGrpSpPr>
        <p:grpSpPr>
          <a:xfrm>
            <a:off x="0" y="4427075"/>
            <a:ext cx="9190672" cy="716455"/>
            <a:chOff x="0" y="4427075"/>
            <a:chExt cx="9190672" cy="716455"/>
          </a:xfrm>
        </p:grpSpPr>
        <p:sp>
          <p:nvSpPr>
            <p:cNvPr id="1106" name="Google Shape;1106;p49"/>
            <p:cNvSpPr/>
            <p:nvPr/>
          </p:nvSpPr>
          <p:spPr>
            <a:xfrm>
              <a:off x="0" y="4427075"/>
              <a:ext cx="9190672" cy="629975"/>
            </a:xfrm>
            <a:custGeom>
              <a:rect b="b" l="l" r="r" t="t"/>
              <a:pathLst>
                <a:path extrusionOk="0" h="25199" w="284960">
                  <a:moveTo>
                    <a:pt x="0" y="0"/>
                  </a:moveTo>
                  <a:lnTo>
                    <a:pt x="0" y="25198"/>
                  </a:lnTo>
                  <a:lnTo>
                    <a:pt x="284960" y="25198"/>
                  </a:lnTo>
                  <a:lnTo>
                    <a:pt x="284960" y="0"/>
                  </a:ln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9"/>
            <p:cNvSpPr/>
            <p:nvPr/>
          </p:nvSpPr>
          <p:spPr>
            <a:xfrm>
              <a:off x="0" y="4742425"/>
              <a:ext cx="9190672" cy="401105"/>
            </a:xfrm>
            <a:custGeom>
              <a:rect b="b" l="l" r="r" t="t"/>
              <a:pathLst>
                <a:path extrusionOk="0" h="25199" w="284960">
                  <a:moveTo>
                    <a:pt x="0" y="0"/>
                  </a:moveTo>
                  <a:lnTo>
                    <a:pt x="0" y="25198"/>
                  </a:lnTo>
                  <a:lnTo>
                    <a:pt x="284960" y="25198"/>
                  </a:lnTo>
                  <a:lnTo>
                    <a:pt x="284960" y="0"/>
                  </a:ln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8" name="Google Shape;1108;p49"/>
          <p:cNvSpPr txBox="1"/>
          <p:nvPr>
            <p:ph type="title"/>
          </p:nvPr>
        </p:nvSpPr>
        <p:spPr>
          <a:xfrm>
            <a:off x="4172575" y="2312278"/>
            <a:ext cx="4182000" cy="721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1109" name="Google Shape;1109;p49"/>
          <p:cNvSpPr txBox="1"/>
          <p:nvPr>
            <p:ph idx="1" type="subTitle"/>
          </p:nvPr>
        </p:nvSpPr>
        <p:spPr>
          <a:xfrm>
            <a:off x="4172575" y="2999124"/>
            <a:ext cx="4182000" cy="42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1110" name="Google Shape;1110;p49"/>
          <p:cNvSpPr txBox="1"/>
          <p:nvPr>
            <p:ph idx="2" type="title"/>
          </p:nvPr>
        </p:nvSpPr>
        <p:spPr>
          <a:xfrm>
            <a:off x="5558275" y="1224300"/>
            <a:ext cx="1410600" cy="103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1111" name="Google Shape;1111;p49"/>
          <p:cNvSpPr/>
          <p:nvPr/>
        </p:nvSpPr>
        <p:spPr>
          <a:xfrm flipH="1">
            <a:off x="-208650" y="3633575"/>
            <a:ext cx="1261450" cy="1154300"/>
          </a:xfrm>
          <a:custGeom>
            <a:rect b="b" l="l" r="r" t="t"/>
            <a:pathLst>
              <a:path extrusionOk="0" h="46172" w="50458">
                <a:moveTo>
                  <a:pt x="43423" y="0"/>
                </a:moveTo>
                <a:cubicBezTo>
                  <a:pt x="43417" y="0"/>
                  <a:pt x="43411" y="0"/>
                  <a:pt x="43406" y="1"/>
                </a:cubicBezTo>
                <a:cubicBezTo>
                  <a:pt x="42220" y="61"/>
                  <a:pt x="35928" y="5320"/>
                  <a:pt x="35746" y="12919"/>
                </a:cubicBezTo>
                <a:cubicBezTo>
                  <a:pt x="34642" y="11613"/>
                  <a:pt x="33972" y="11303"/>
                  <a:pt x="33430" y="11303"/>
                </a:cubicBezTo>
                <a:cubicBezTo>
                  <a:pt x="33316" y="11303"/>
                  <a:pt x="33207" y="11317"/>
                  <a:pt x="33102" y="11338"/>
                </a:cubicBezTo>
                <a:cubicBezTo>
                  <a:pt x="32463" y="11460"/>
                  <a:pt x="31247" y="13557"/>
                  <a:pt x="31187" y="16293"/>
                </a:cubicBezTo>
                <a:cubicBezTo>
                  <a:pt x="30253" y="12106"/>
                  <a:pt x="27503" y="9841"/>
                  <a:pt x="26146" y="9841"/>
                </a:cubicBezTo>
                <a:cubicBezTo>
                  <a:pt x="26045" y="9841"/>
                  <a:pt x="25952" y="9854"/>
                  <a:pt x="25867" y="9879"/>
                </a:cubicBezTo>
                <a:cubicBezTo>
                  <a:pt x="24652" y="10274"/>
                  <a:pt x="19910" y="14256"/>
                  <a:pt x="22007" y="24499"/>
                </a:cubicBezTo>
                <a:cubicBezTo>
                  <a:pt x="21309" y="23845"/>
                  <a:pt x="20584" y="23601"/>
                  <a:pt x="19990" y="23601"/>
                </a:cubicBezTo>
                <a:cubicBezTo>
                  <a:pt x="19342" y="23601"/>
                  <a:pt x="18851" y="23891"/>
                  <a:pt x="18724" y="24256"/>
                </a:cubicBezTo>
                <a:cubicBezTo>
                  <a:pt x="18451" y="24955"/>
                  <a:pt x="18724" y="27752"/>
                  <a:pt x="18724" y="27752"/>
                </a:cubicBezTo>
                <a:cubicBezTo>
                  <a:pt x="18724" y="27752"/>
                  <a:pt x="14742" y="20158"/>
                  <a:pt x="11789" y="20158"/>
                </a:cubicBezTo>
                <a:cubicBezTo>
                  <a:pt x="11582" y="20158"/>
                  <a:pt x="11381" y="20195"/>
                  <a:pt x="11186" y="20274"/>
                </a:cubicBezTo>
                <a:cubicBezTo>
                  <a:pt x="8207" y="21460"/>
                  <a:pt x="7387" y="29879"/>
                  <a:pt x="9393" y="34955"/>
                </a:cubicBezTo>
                <a:cubicBezTo>
                  <a:pt x="8547" y="34556"/>
                  <a:pt x="7701" y="34392"/>
                  <a:pt x="7031" y="34392"/>
                </a:cubicBezTo>
                <a:cubicBezTo>
                  <a:pt x="6425" y="34392"/>
                  <a:pt x="5963" y="34526"/>
                  <a:pt x="5776" y="34743"/>
                </a:cubicBezTo>
                <a:cubicBezTo>
                  <a:pt x="5381" y="35168"/>
                  <a:pt x="5958" y="37569"/>
                  <a:pt x="7174" y="38633"/>
                </a:cubicBezTo>
                <a:cubicBezTo>
                  <a:pt x="6190" y="38326"/>
                  <a:pt x="5054" y="38181"/>
                  <a:pt x="4038" y="38181"/>
                </a:cubicBezTo>
                <a:cubicBezTo>
                  <a:pt x="2638" y="38181"/>
                  <a:pt x="1463" y="38457"/>
                  <a:pt x="1216" y="38968"/>
                </a:cubicBezTo>
                <a:cubicBezTo>
                  <a:pt x="791" y="39880"/>
                  <a:pt x="1642" y="42646"/>
                  <a:pt x="4043" y="43831"/>
                </a:cubicBezTo>
                <a:cubicBezTo>
                  <a:pt x="2068" y="44044"/>
                  <a:pt x="396" y="45412"/>
                  <a:pt x="1" y="46171"/>
                </a:cubicBezTo>
                <a:lnTo>
                  <a:pt x="50397" y="46171"/>
                </a:lnTo>
                <a:lnTo>
                  <a:pt x="50458" y="8116"/>
                </a:lnTo>
                <a:cubicBezTo>
                  <a:pt x="50458" y="8116"/>
                  <a:pt x="50430" y="8115"/>
                  <a:pt x="50379" y="8115"/>
                </a:cubicBezTo>
                <a:cubicBezTo>
                  <a:pt x="49960" y="8115"/>
                  <a:pt x="47972" y="8211"/>
                  <a:pt x="47023" y="10001"/>
                </a:cubicBezTo>
                <a:cubicBezTo>
                  <a:pt x="47144" y="6551"/>
                  <a:pt x="44645" y="0"/>
                  <a:pt x="43423" y="0"/>
                </a:cubicBez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9"/>
          <p:cNvSpPr/>
          <p:nvPr/>
        </p:nvSpPr>
        <p:spPr>
          <a:xfrm>
            <a:off x="7960825" y="2457038"/>
            <a:ext cx="2521350" cy="2242450"/>
          </a:xfrm>
          <a:custGeom>
            <a:rect b="b" l="l" r="r" t="t"/>
            <a:pathLst>
              <a:path extrusionOk="0" h="89698" w="100854">
                <a:moveTo>
                  <a:pt x="85929" y="0"/>
                </a:moveTo>
                <a:cubicBezTo>
                  <a:pt x="81248" y="2553"/>
                  <a:pt x="78574" y="11064"/>
                  <a:pt x="77327" y="19119"/>
                </a:cubicBezTo>
                <a:cubicBezTo>
                  <a:pt x="76416" y="18055"/>
                  <a:pt x="75230" y="17295"/>
                  <a:pt x="75230" y="17295"/>
                </a:cubicBezTo>
                <a:cubicBezTo>
                  <a:pt x="75230" y="17295"/>
                  <a:pt x="72647" y="18997"/>
                  <a:pt x="72008" y="21672"/>
                </a:cubicBezTo>
                <a:cubicBezTo>
                  <a:pt x="71309" y="19392"/>
                  <a:pt x="69850" y="18906"/>
                  <a:pt x="69850" y="18906"/>
                </a:cubicBezTo>
                <a:cubicBezTo>
                  <a:pt x="69850" y="18906"/>
                  <a:pt x="68178" y="20639"/>
                  <a:pt x="67662" y="22858"/>
                </a:cubicBezTo>
                <a:cubicBezTo>
                  <a:pt x="67206" y="22341"/>
                  <a:pt x="65959" y="21946"/>
                  <a:pt x="65959" y="21946"/>
                </a:cubicBezTo>
                <a:cubicBezTo>
                  <a:pt x="64804" y="22675"/>
                  <a:pt x="63589" y="25836"/>
                  <a:pt x="63345" y="27386"/>
                </a:cubicBezTo>
                <a:cubicBezTo>
                  <a:pt x="62525" y="26672"/>
                  <a:pt x="61935" y="26626"/>
                  <a:pt x="61796" y="26626"/>
                </a:cubicBezTo>
                <a:cubicBezTo>
                  <a:pt x="61775" y="26626"/>
                  <a:pt x="61765" y="26627"/>
                  <a:pt x="61765" y="26627"/>
                </a:cubicBezTo>
                <a:cubicBezTo>
                  <a:pt x="61765" y="26627"/>
                  <a:pt x="61613" y="28511"/>
                  <a:pt x="61765" y="29818"/>
                </a:cubicBezTo>
                <a:cubicBezTo>
                  <a:pt x="59933" y="28709"/>
                  <a:pt x="58521" y="28594"/>
                  <a:pt x="58016" y="28594"/>
                </a:cubicBezTo>
                <a:cubicBezTo>
                  <a:pt x="57884" y="28594"/>
                  <a:pt x="57813" y="28602"/>
                  <a:pt x="57813" y="28602"/>
                </a:cubicBezTo>
                <a:cubicBezTo>
                  <a:pt x="57813" y="28602"/>
                  <a:pt x="56628" y="30396"/>
                  <a:pt x="56506" y="33496"/>
                </a:cubicBezTo>
                <a:cubicBezTo>
                  <a:pt x="55625" y="32918"/>
                  <a:pt x="53771" y="32736"/>
                  <a:pt x="53771" y="32736"/>
                </a:cubicBezTo>
                <a:cubicBezTo>
                  <a:pt x="53163" y="33222"/>
                  <a:pt x="51278" y="37265"/>
                  <a:pt x="50427" y="44165"/>
                </a:cubicBezTo>
                <a:cubicBezTo>
                  <a:pt x="49576" y="45107"/>
                  <a:pt x="49059" y="47113"/>
                  <a:pt x="48695" y="48846"/>
                </a:cubicBezTo>
                <a:cubicBezTo>
                  <a:pt x="47935" y="47478"/>
                  <a:pt x="46324" y="46900"/>
                  <a:pt x="46324" y="46900"/>
                </a:cubicBezTo>
                <a:cubicBezTo>
                  <a:pt x="46324" y="46900"/>
                  <a:pt x="43284" y="49727"/>
                  <a:pt x="42281" y="55077"/>
                </a:cubicBezTo>
                <a:cubicBezTo>
                  <a:pt x="41408" y="53504"/>
                  <a:pt x="41092" y="52518"/>
                  <a:pt x="40827" y="52518"/>
                </a:cubicBezTo>
                <a:cubicBezTo>
                  <a:pt x="40815" y="52518"/>
                  <a:pt x="40803" y="52520"/>
                  <a:pt x="40792" y="52524"/>
                </a:cubicBezTo>
                <a:cubicBezTo>
                  <a:pt x="40518" y="52584"/>
                  <a:pt x="38208" y="55654"/>
                  <a:pt x="37783" y="58481"/>
                </a:cubicBezTo>
                <a:cubicBezTo>
                  <a:pt x="36324" y="54803"/>
                  <a:pt x="35047" y="52797"/>
                  <a:pt x="35047" y="52797"/>
                </a:cubicBezTo>
                <a:cubicBezTo>
                  <a:pt x="34695" y="51418"/>
                  <a:pt x="33776" y="50209"/>
                  <a:pt x="33494" y="50209"/>
                </a:cubicBezTo>
                <a:cubicBezTo>
                  <a:pt x="33484" y="50209"/>
                  <a:pt x="33475" y="50210"/>
                  <a:pt x="33466" y="50214"/>
                </a:cubicBezTo>
                <a:cubicBezTo>
                  <a:pt x="33223" y="50305"/>
                  <a:pt x="32646" y="51338"/>
                  <a:pt x="32646" y="51338"/>
                </a:cubicBezTo>
                <a:cubicBezTo>
                  <a:pt x="32646" y="51338"/>
                  <a:pt x="30792" y="47508"/>
                  <a:pt x="29910" y="47508"/>
                </a:cubicBezTo>
                <a:cubicBezTo>
                  <a:pt x="27965" y="48937"/>
                  <a:pt x="26779" y="53010"/>
                  <a:pt x="26202" y="56992"/>
                </a:cubicBezTo>
                <a:cubicBezTo>
                  <a:pt x="25550" y="55806"/>
                  <a:pt x="23683" y="54070"/>
                  <a:pt x="23027" y="54070"/>
                </a:cubicBezTo>
                <a:cubicBezTo>
                  <a:pt x="23011" y="54070"/>
                  <a:pt x="22995" y="54072"/>
                  <a:pt x="22980" y="54074"/>
                </a:cubicBezTo>
                <a:cubicBezTo>
                  <a:pt x="22402" y="54165"/>
                  <a:pt x="20548" y="58360"/>
                  <a:pt x="20275" y="60153"/>
                </a:cubicBezTo>
                <a:cubicBezTo>
                  <a:pt x="19726" y="59011"/>
                  <a:pt x="19145" y="58853"/>
                  <a:pt x="18865" y="58853"/>
                </a:cubicBezTo>
                <a:cubicBezTo>
                  <a:pt x="18757" y="58853"/>
                  <a:pt x="18694" y="58876"/>
                  <a:pt x="18694" y="58876"/>
                </a:cubicBezTo>
                <a:cubicBezTo>
                  <a:pt x="18694" y="58876"/>
                  <a:pt x="16414" y="63375"/>
                  <a:pt x="16293" y="70183"/>
                </a:cubicBezTo>
                <a:cubicBezTo>
                  <a:pt x="15503" y="69089"/>
                  <a:pt x="13436" y="68299"/>
                  <a:pt x="13436" y="68299"/>
                </a:cubicBezTo>
                <a:cubicBezTo>
                  <a:pt x="13436" y="68299"/>
                  <a:pt x="10730" y="70609"/>
                  <a:pt x="10457" y="74895"/>
                </a:cubicBezTo>
                <a:cubicBezTo>
                  <a:pt x="9549" y="73849"/>
                  <a:pt x="8316" y="73202"/>
                  <a:pt x="7866" y="73202"/>
                </a:cubicBezTo>
                <a:cubicBezTo>
                  <a:pt x="7819" y="73202"/>
                  <a:pt x="7780" y="73209"/>
                  <a:pt x="7752" y="73223"/>
                </a:cubicBezTo>
                <a:cubicBezTo>
                  <a:pt x="7417" y="73375"/>
                  <a:pt x="5442" y="78147"/>
                  <a:pt x="5502" y="82099"/>
                </a:cubicBezTo>
                <a:cubicBezTo>
                  <a:pt x="4712" y="80852"/>
                  <a:pt x="3040" y="80457"/>
                  <a:pt x="3040" y="80457"/>
                </a:cubicBezTo>
                <a:cubicBezTo>
                  <a:pt x="3040" y="80457"/>
                  <a:pt x="183" y="84105"/>
                  <a:pt x="1" y="89697"/>
                </a:cubicBezTo>
                <a:lnTo>
                  <a:pt x="100854" y="89697"/>
                </a:lnTo>
                <a:lnTo>
                  <a:pt x="100854" y="26019"/>
                </a:lnTo>
                <a:cubicBezTo>
                  <a:pt x="100459" y="24560"/>
                  <a:pt x="98939" y="23070"/>
                  <a:pt x="98939" y="23070"/>
                </a:cubicBezTo>
                <a:cubicBezTo>
                  <a:pt x="98939" y="23070"/>
                  <a:pt x="97145" y="23891"/>
                  <a:pt x="96051" y="26019"/>
                </a:cubicBezTo>
                <a:cubicBezTo>
                  <a:pt x="96081" y="19717"/>
                  <a:pt x="94287" y="12309"/>
                  <a:pt x="93932" y="12309"/>
                </a:cubicBezTo>
                <a:cubicBezTo>
                  <a:pt x="93929" y="12309"/>
                  <a:pt x="93926" y="12309"/>
                  <a:pt x="93924" y="12310"/>
                </a:cubicBezTo>
                <a:cubicBezTo>
                  <a:pt x="93620" y="12432"/>
                  <a:pt x="92343" y="14195"/>
                  <a:pt x="92343" y="14195"/>
                </a:cubicBezTo>
                <a:cubicBezTo>
                  <a:pt x="92343" y="14195"/>
                  <a:pt x="91492" y="3040"/>
                  <a:pt x="85929" y="0"/>
                </a:cubicBez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3" name="Google Shape;1113;p49"/>
          <p:cNvGrpSpPr/>
          <p:nvPr/>
        </p:nvGrpSpPr>
        <p:grpSpPr>
          <a:xfrm>
            <a:off x="8471410" y="3459062"/>
            <a:ext cx="1303891" cy="1280113"/>
            <a:chOff x="5523925" y="3391675"/>
            <a:chExt cx="958250" cy="940775"/>
          </a:xfrm>
        </p:grpSpPr>
        <p:sp>
          <p:nvSpPr>
            <p:cNvPr id="1114" name="Google Shape;1114;p49"/>
            <p:cNvSpPr/>
            <p:nvPr/>
          </p:nvSpPr>
          <p:spPr>
            <a:xfrm>
              <a:off x="5523925" y="3391675"/>
              <a:ext cx="958250" cy="940775"/>
            </a:xfrm>
            <a:custGeom>
              <a:rect b="b" l="l" r="r" t="t"/>
              <a:pathLst>
                <a:path extrusionOk="0" h="37631" w="38330">
                  <a:moveTo>
                    <a:pt x="19150" y="1"/>
                  </a:moveTo>
                  <a:cubicBezTo>
                    <a:pt x="18215" y="1"/>
                    <a:pt x="17280" y="760"/>
                    <a:pt x="16566" y="2280"/>
                  </a:cubicBezTo>
                  <a:lnTo>
                    <a:pt x="1" y="37630"/>
                  </a:lnTo>
                  <a:lnTo>
                    <a:pt x="38329" y="37630"/>
                  </a:lnTo>
                  <a:lnTo>
                    <a:pt x="21733" y="2280"/>
                  </a:lnTo>
                  <a:cubicBezTo>
                    <a:pt x="21019" y="760"/>
                    <a:pt x="20084" y="1"/>
                    <a:pt x="19150" y="1"/>
                  </a:cubicBezTo>
                  <a:close/>
                </a:path>
              </a:pathLst>
            </a:custGeom>
            <a:solidFill>
              <a:srgbClr val="8898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9"/>
            <p:cNvSpPr/>
            <p:nvPr/>
          </p:nvSpPr>
          <p:spPr>
            <a:xfrm>
              <a:off x="5775450" y="3391675"/>
              <a:ext cx="399725" cy="940775"/>
            </a:xfrm>
            <a:custGeom>
              <a:rect b="b" l="l" r="r" t="t"/>
              <a:pathLst>
                <a:path extrusionOk="0" h="37631" w="15989">
                  <a:moveTo>
                    <a:pt x="8906" y="1"/>
                  </a:moveTo>
                  <a:lnTo>
                    <a:pt x="8906" y="10031"/>
                  </a:lnTo>
                  <a:lnTo>
                    <a:pt x="4803" y="5928"/>
                  </a:lnTo>
                  <a:lnTo>
                    <a:pt x="4621" y="6292"/>
                  </a:lnTo>
                  <a:lnTo>
                    <a:pt x="8906" y="10578"/>
                  </a:lnTo>
                  <a:lnTo>
                    <a:pt x="8906" y="24530"/>
                  </a:lnTo>
                  <a:lnTo>
                    <a:pt x="183" y="15776"/>
                  </a:lnTo>
                  <a:lnTo>
                    <a:pt x="0" y="16141"/>
                  </a:lnTo>
                  <a:lnTo>
                    <a:pt x="8906" y="25047"/>
                  </a:lnTo>
                  <a:lnTo>
                    <a:pt x="8906" y="37630"/>
                  </a:lnTo>
                  <a:lnTo>
                    <a:pt x="9271" y="37630"/>
                  </a:lnTo>
                  <a:lnTo>
                    <a:pt x="9271" y="18147"/>
                  </a:lnTo>
                  <a:lnTo>
                    <a:pt x="15989" y="11460"/>
                  </a:lnTo>
                  <a:lnTo>
                    <a:pt x="15806" y="11095"/>
                  </a:lnTo>
                  <a:lnTo>
                    <a:pt x="9271" y="17630"/>
                  </a:lnTo>
                  <a:lnTo>
                    <a:pt x="9271" y="4195"/>
                  </a:lnTo>
                  <a:lnTo>
                    <a:pt x="11520" y="1946"/>
                  </a:lnTo>
                  <a:cubicBezTo>
                    <a:pt x="11460" y="1824"/>
                    <a:pt x="11399" y="1733"/>
                    <a:pt x="11308" y="1612"/>
                  </a:cubicBezTo>
                  <a:lnTo>
                    <a:pt x="9271" y="3648"/>
                  </a:lnTo>
                  <a:lnTo>
                    <a:pt x="9271" y="1"/>
                  </a:ln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50"/>
          <p:cNvSpPr txBox="1"/>
          <p:nvPr>
            <p:ph type="title"/>
          </p:nvPr>
        </p:nvSpPr>
        <p:spPr>
          <a:xfrm>
            <a:off x="713225" y="539500"/>
            <a:ext cx="7717500" cy="54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MOTIVATION</a:t>
            </a:r>
            <a:endParaRPr/>
          </a:p>
        </p:txBody>
      </p:sp>
      <p:sp>
        <p:nvSpPr>
          <p:cNvPr id="1121" name="Google Shape;1121;p50"/>
          <p:cNvSpPr txBox="1"/>
          <p:nvPr>
            <p:ph idx="1" type="subTitle"/>
          </p:nvPr>
        </p:nvSpPr>
        <p:spPr>
          <a:xfrm>
            <a:off x="1420075" y="1346800"/>
            <a:ext cx="6235500" cy="22425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lang="en"/>
              <a:t>In the past 20 years, the f</a:t>
            </a:r>
            <a:r>
              <a:rPr lang="en"/>
              <a:t>requency of </a:t>
            </a:r>
            <a:r>
              <a:rPr lang="en" u="sng"/>
              <a:t>natural disasters has rapidly increased</a:t>
            </a:r>
            <a:r>
              <a:rPr lang="en"/>
              <a:t>, primarily due to climate change. </a:t>
            </a:r>
            <a:endParaRPr/>
          </a:p>
          <a:p>
            <a:pPr indent="0" lvl="0" marL="457200" rtl="0" algn="just">
              <a:spcBef>
                <a:spcPts val="0"/>
              </a:spcBef>
              <a:spcAft>
                <a:spcPts val="0"/>
              </a:spcAft>
              <a:buNone/>
            </a:pPr>
            <a:r>
              <a:t/>
            </a:r>
            <a:endParaRPr/>
          </a:p>
          <a:p>
            <a:pPr indent="-317500" lvl="0" marL="457200" rtl="0" algn="just">
              <a:spcBef>
                <a:spcPts val="0"/>
              </a:spcBef>
              <a:spcAft>
                <a:spcPts val="0"/>
              </a:spcAft>
              <a:buSzPts val="1400"/>
              <a:buChar char="●"/>
            </a:pPr>
            <a:r>
              <a:rPr lang="en"/>
              <a:t>It’s estimated</a:t>
            </a:r>
            <a:r>
              <a:rPr lang="en"/>
              <a:t> that major natural disasters have caused:</a:t>
            </a:r>
            <a:endParaRPr/>
          </a:p>
          <a:p>
            <a:pPr indent="-317500" lvl="1" marL="914400" rtl="0" algn="just">
              <a:spcBef>
                <a:spcPts val="0"/>
              </a:spcBef>
              <a:spcAft>
                <a:spcPts val="0"/>
              </a:spcAft>
              <a:buSzPts val="1400"/>
              <a:buChar char="○"/>
            </a:pPr>
            <a:r>
              <a:rPr lang="en" u="sng"/>
              <a:t>1.2 million deaths</a:t>
            </a:r>
            <a:endParaRPr u="sng"/>
          </a:p>
          <a:p>
            <a:pPr indent="-317500" lvl="1" marL="914400" rtl="0" algn="just">
              <a:spcBef>
                <a:spcPts val="0"/>
              </a:spcBef>
              <a:spcAft>
                <a:spcPts val="0"/>
              </a:spcAft>
              <a:buSzPts val="1400"/>
              <a:buChar char="○"/>
            </a:pPr>
            <a:r>
              <a:rPr lang="en" u="sng"/>
              <a:t>$3 trillion </a:t>
            </a:r>
            <a:r>
              <a:rPr lang="en"/>
              <a:t>in economic losses</a:t>
            </a:r>
            <a:endParaRPr/>
          </a:p>
          <a:p>
            <a:pPr indent="0" lvl="0" marL="914400" rtl="0" algn="just">
              <a:spcBef>
                <a:spcPts val="0"/>
              </a:spcBef>
              <a:spcAft>
                <a:spcPts val="0"/>
              </a:spcAft>
              <a:buNone/>
            </a:pPr>
            <a:r>
              <a:t/>
            </a:r>
            <a:endParaRPr/>
          </a:p>
          <a:p>
            <a:pPr indent="-317500" lvl="0" marL="457200" rtl="0" algn="just">
              <a:spcBef>
                <a:spcPts val="0"/>
              </a:spcBef>
              <a:spcAft>
                <a:spcPts val="0"/>
              </a:spcAft>
              <a:buSzPts val="1400"/>
              <a:buChar char="●"/>
            </a:pPr>
            <a:r>
              <a:rPr lang="en"/>
              <a:t>A planned response and </a:t>
            </a:r>
            <a:r>
              <a:rPr lang="en" u="sng"/>
              <a:t>proper justification for providing relie</a:t>
            </a:r>
            <a:r>
              <a:rPr lang="en"/>
              <a:t>f in a timely manner is of vital importance (EPRO of WHO) </a:t>
            </a:r>
            <a:endParaRPr/>
          </a:p>
          <a:p>
            <a:pPr indent="0" lvl="0" marL="0" rtl="0" algn="ctr">
              <a:spcBef>
                <a:spcPts val="0"/>
              </a:spcBef>
              <a:spcAft>
                <a:spcPts val="0"/>
              </a:spcAft>
              <a:buNone/>
            </a:pPr>
            <a:r>
              <a:t/>
            </a:r>
            <a:endParaRPr/>
          </a:p>
        </p:txBody>
      </p:sp>
      <p:sp>
        <p:nvSpPr>
          <p:cNvPr id="1122" name="Google Shape;1122;p50"/>
          <p:cNvSpPr/>
          <p:nvPr/>
        </p:nvSpPr>
        <p:spPr>
          <a:xfrm>
            <a:off x="7201200" y="2486143"/>
            <a:ext cx="2521350" cy="2242450"/>
          </a:xfrm>
          <a:custGeom>
            <a:rect b="b" l="l" r="r" t="t"/>
            <a:pathLst>
              <a:path extrusionOk="0" h="89698" w="100854">
                <a:moveTo>
                  <a:pt x="85929" y="0"/>
                </a:moveTo>
                <a:cubicBezTo>
                  <a:pt x="81248" y="2553"/>
                  <a:pt x="78574" y="11064"/>
                  <a:pt x="77327" y="19119"/>
                </a:cubicBezTo>
                <a:cubicBezTo>
                  <a:pt x="76416" y="18055"/>
                  <a:pt x="75230" y="17295"/>
                  <a:pt x="75230" y="17295"/>
                </a:cubicBezTo>
                <a:cubicBezTo>
                  <a:pt x="75230" y="17295"/>
                  <a:pt x="72647" y="18997"/>
                  <a:pt x="72008" y="21672"/>
                </a:cubicBezTo>
                <a:cubicBezTo>
                  <a:pt x="71309" y="19392"/>
                  <a:pt x="69850" y="18906"/>
                  <a:pt x="69850" y="18906"/>
                </a:cubicBezTo>
                <a:cubicBezTo>
                  <a:pt x="69850" y="18906"/>
                  <a:pt x="68178" y="20639"/>
                  <a:pt x="67662" y="22858"/>
                </a:cubicBezTo>
                <a:cubicBezTo>
                  <a:pt x="67206" y="22341"/>
                  <a:pt x="65959" y="21946"/>
                  <a:pt x="65959" y="21946"/>
                </a:cubicBezTo>
                <a:cubicBezTo>
                  <a:pt x="64804" y="22675"/>
                  <a:pt x="63589" y="25836"/>
                  <a:pt x="63345" y="27386"/>
                </a:cubicBezTo>
                <a:cubicBezTo>
                  <a:pt x="62525" y="26672"/>
                  <a:pt x="61935" y="26626"/>
                  <a:pt x="61796" y="26626"/>
                </a:cubicBezTo>
                <a:cubicBezTo>
                  <a:pt x="61775" y="26626"/>
                  <a:pt x="61765" y="26627"/>
                  <a:pt x="61765" y="26627"/>
                </a:cubicBezTo>
                <a:cubicBezTo>
                  <a:pt x="61765" y="26627"/>
                  <a:pt x="61613" y="28511"/>
                  <a:pt x="61765" y="29818"/>
                </a:cubicBezTo>
                <a:cubicBezTo>
                  <a:pt x="59933" y="28709"/>
                  <a:pt x="58521" y="28594"/>
                  <a:pt x="58016" y="28594"/>
                </a:cubicBezTo>
                <a:cubicBezTo>
                  <a:pt x="57884" y="28594"/>
                  <a:pt x="57813" y="28602"/>
                  <a:pt x="57813" y="28602"/>
                </a:cubicBezTo>
                <a:cubicBezTo>
                  <a:pt x="57813" y="28602"/>
                  <a:pt x="56628" y="30396"/>
                  <a:pt x="56506" y="33496"/>
                </a:cubicBezTo>
                <a:cubicBezTo>
                  <a:pt x="55625" y="32918"/>
                  <a:pt x="53771" y="32736"/>
                  <a:pt x="53771" y="32736"/>
                </a:cubicBezTo>
                <a:cubicBezTo>
                  <a:pt x="53163" y="33222"/>
                  <a:pt x="51278" y="37265"/>
                  <a:pt x="50427" y="44165"/>
                </a:cubicBezTo>
                <a:cubicBezTo>
                  <a:pt x="49576" y="45107"/>
                  <a:pt x="49059" y="47113"/>
                  <a:pt x="48695" y="48846"/>
                </a:cubicBezTo>
                <a:cubicBezTo>
                  <a:pt x="47935" y="47478"/>
                  <a:pt x="46324" y="46900"/>
                  <a:pt x="46324" y="46900"/>
                </a:cubicBezTo>
                <a:cubicBezTo>
                  <a:pt x="46324" y="46900"/>
                  <a:pt x="43284" y="49727"/>
                  <a:pt x="42281" y="55077"/>
                </a:cubicBezTo>
                <a:cubicBezTo>
                  <a:pt x="41408" y="53504"/>
                  <a:pt x="41092" y="52518"/>
                  <a:pt x="40827" y="52518"/>
                </a:cubicBezTo>
                <a:cubicBezTo>
                  <a:pt x="40815" y="52518"/>
                  <a:pt x="40803" y="52520"/>
                  <a:pt x="40792" y="52524"/>
                </a:cubicBezTo>
                <a:cubicBezTo>
                  <a:pt x="40518" y="52584"/>
                  <a:pt x="38208" y="55654"/>
                  <a:pt x="37783" y="58481"/>
                </a:cubicBezTo>
                <a:cubicBezTo>
                  <a:pt x="36324" y="54803"/>
                  <a:pt x="35047" y="52797"/>
                  <a:pt x="35047" y="52797"/>
                </a:cubicBezTo>
                <a:cubicBezTo>
                  <a:pt x="34695" y="51418"/>
                  <a:pt x="33776" y="50209"/>
                  <a:pt x="33494" y="50209"/>
                </a:cubicBezTo>
                <a:cubicBezTo>
                  <a:pt x="33484" y="50209"/>
                  <a:pt x="33475" y="50210"/>
                  <a:pt x="33466" y="50214"/>
                </a:cubicBezTo>
                <a:cubicBezTo>
                  <a:pt x="33223" y="50305"/>
                  <a:pt x="32646" y="51338"/>
                  <a:pt x="32646" y="51338"/>
                </a:cubicBezTo>
                <a:cubicBezTo>
                  <a:pt x="32646" y="51338"/>
                  <a:pt x="30792" y="47508"/>
                  <a:pt x="29910" y="47508"/>
                </a:cubicBezTo>
                <a:cubicBezTo>
                  <a:pt x="27965" y="48937"/>
                  <a:pt x="26779" y="53010"/>
                  <a:pt x="26202" y="56992"/>
                </a:cubicBezTo>
                <a:cubicBezTo>
                  <a:pt x="25550" y="55806"/>
                  <a:pt x="23683" y="54070"/>
                  <a:pt x="23027" y="54070"/>
                </a:cubicBezTo>
                <a:cubicBezTo>
                  <a:pt x="23011" y="54070"/>
                  <a:pt x="22995" y="54072"/>
                  <a:pt x="22980" y="54074"/>
                </a:cubicBezTo>
                <a:cubicBezTo>
                  <a:pt x="22402" y="54165"/>
                  <a:pt x="20548" y="58360"/>
                  <a:pt x="20275" y="60153"/>
                </a:cubicBezTo>
                <a:cubicBezTo>
                  <a:pt x="19726" y="59011"/>
                  <a:pt x="19145" y="58853"/>
                  <a:pt x="18865" y="58853"/>
                </a:cubicBezTo>
                <a:cubicBezTo>
                  <a:pt x="18757" y="58853"/>
                  <a:pt x="18694" y="58876"/>
                  <a:pt x="18694" y="58876"/>
                </a:cubicBezTo>
                <a:cubicBezTo>
                  <a:pt x="18694" y="58876"/>
                  <a:pt x="16414" y="63375"/>
                  <a:pt x="16293" y="70183"/>
                </a:cubicBezTo>
                <a:cubicBezTo>
                  <a:pt x="15503" y="69089"/>
                  <a:pt x="13436" y="68299"/>
                  <a:pt x="13436" y="68299"/>
                </a:cubicBezTo>
                <a:cubicBezTo>
                  <a:pt x="13436" y="68299"/>
                  <a:pt x="10730" y="70609"/>
                  <a:pt x="10457" y="74895"/>
                </a:cubicBezTo>
                <a:cubicBezTo>
                  <a:pt x="9549" y="73849"/>
                  <a:pt x="8316" y="73202"/>
                  <a:pt x="7866" y="73202"/>
                </a:cubicBezTo>
                <a:cubicBezTo>
                  <a:pt x="7819" y="73202"/>
                  <a:pt x="7780" y="73209"/>
                  <a:pt x="7752" y="73223"/>
                </a:cubicBezTo>
                <a:cubicBezTo>
                  <a:pt x="7417" y="73375"/>
                  <a:pt x="5442" y="78147"/>
                  <a:pt x="5502" y="82099"/>
                </a:cubicBezTo>
                <a:cubicBezTo>
                  <a:pt x="4712" y="80852"/>
                  <a:pt x="3040" y="80457"/>
                  <a:pt x="3040" y="80457"/>
                </a:cubicBezTo>
                <a:cubicBezTo>
                  <a:pt x="3040" y="80457"/>
                  <a:pt x="183" y="84105"/>
                  <a:pt x="1" y="89697"/>
                </a:cubicBezTo>
                <a:lnTo>
                  <a:pt x="100854" y="89697"/>
                </a:lnTo>
                <a:lnTo>
                  <a:pt x="100854" y="26019"/>
                </a:lnTo>
                <a:cubicBezTo>
                  <a:pt x="100459" y="24560"/>
                  <a:pt x="98939" y="23070"/>
                  <a:pt x="98939" y="23070"/>
                </a:cubicBezTo>
                <a:cubicBezTo>
                  <a:pt x="98939" y="23070"/>
                  <a:pt x="97145" y="23891"/>
                  <a:pt x="96051" y="26019"/>
                </a:cubicBezTo>
                <a:cubicBezTo>
                  <a:pt x="96081" y="19717"/>
                  <a:pt x="94287" y="12309"/>
                  <a:pt x="93932" y="12309"/>
                </a:cubicBezTo>
                <a:cubicBezTo>
                  <a:pt x="93929" y="12309"/>
                  <a:pt x="93926" y="12309"/>
                  <a:pt x="93924" y="12310"/>
                </a:cubicBezTo>
                <a:cubicBezTo>
                  <a:pt x="93620" y="12432"/>
                  <a:pt x="92343" y="14195"/>
                  <a:pt x="92343" y="14195"/>
                </a:cubicBezTo>
                <a:cubicBezTo>
                  <a:pt x="92343" y="14195"/>
                  <a:pt x="91492" y="3040"/>
                  <a:pt x="85929" y="0"/>
                </a:cubicBez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3" name="Google Shape;1123;p50"/>
          <p:cNvGrpSpPr/>
          <p:nvPr/>
        </p:nvGrpSpPr>
        <p:grpSpPr>
          <a:xfrm>
            <a:off x="8310025" y="2883168"/>
            <a:ext cx="1183925" cy="1789950"/>
            <a:chOff x="6178200" y="2540975"/>
            <a:chExt cx="1183925" cy="1789950"/>
          </a:xfrm>
        </p:grpSpPr>
        <p:sp>
          <p:nvSpPr>
            <p:cNvPr id="1124" name="Google Shape;1124;p50"/>
            <p:cNvSpPr/>
            <p:nvPr/>
          </p:nvSpPr>
          <p:spPr>
            <a:xfrm>
              <a:off x="6178200" y="2541175"/>
              <a:ext cx="1183925" cy="1789750"/>
            </a:xfrm>
            <a:custGeom>
              <a:rect b="b" l="l" r="r" t="t"/>
              <a:pathLst>
                <a:path extrusionOk="0" h="71590" w="47357">
                  <a:moveTo>
                    <a:pt x="23667" y="0"/>
                  </a:moveTo>
                  <a:cubicBezTo>
                    <a:pt x="22432" y="0"/>
                    <a:pt x="21201" y="1543"/>
                    <a:pt x="20274" y="4628"/>
                  </a:cubicBezTo>
                  <a:lnTo>
                    <a:pt x="0" y="71590"/>
                  </a:lnTo>
                  <a:lnTo>
                    <a:pt x="47357" y="71590"/>
                  </a:lnTo>
                  <a:lnTo>
                    <a:pt x="27083" y="4628"/>
                  </a:lnTo>
                  <a:cubicBezTo>
                    <a:pt x="26141" y="1543"/>
                    <a:pt x="24902" y="0"/>
                    <a:pt x="23667" y="0"/>
                  </a:cubicBezTo>
                  <a:close/>
                </a:path>
              </a:pathLst>
            </a:custGeom>
            <a:solidFill>
              <a:srgbClr val="8898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0"/>
            <p:cNvSpPr/>
            <p:nvPr/>
          </p:nvSpPr>
          <p:spPr>
            <a:xfrm>
              <a:off x="6326375" y="2540975"/>
              <a:ext cx="810075" cy="1789950"/>
            </a:xfrm>
            <a:custGeom>
              <a:rect b="b" l="l" r="r" t="t"/>
              <a:pathLst>
                <a:path extrusionOk="0" h="71598" w="32403">
                  <a:moveTo>
                    <a:pt x="17751" y="1"/>
                  </a:moveTo>
                  <a:cubicBezTo>
                    <a:pt x="17630" y="1"/>
                    <a:pt x="17508" y="16"/>
                    <a:pt x="17387" y="46"/>
                  </a:cubicBezTo>
                  <a:lnTo>
                    <a:pt x="17387" y="17980"/>
                  </a:lnTo>
                  <a:lnTo>
                    <a:pt x="11946" y="12569"/>
                  </a:lnTo>
                  <a:lnTo>
                    <a:pt x="11703" y="13360"/>
                  </a:lnTo>
                  <a:lnTo>
                    <a:pt x="17387" y="19013"/>
                  </a:lnTo>
                  <a:lnTo>
                    <a:pt x="17387" y="40412"/>
                  </a:lnTo>
                  <a:lnTo>
                    <a:pt x="6718" y="29773"/>
                  </a:lnTo>
                  <a:lnTo>
                    <a:pt x="6475" y="30564"/>
                  </a:lnTo>
                  <a:lnTo>
                    <a:pt x="17387" y="41476"/>
                  </a:lnTo>
                  <a:lnTo>
                    <a:pt x="17387" y="68345"/>
                  </a:lnTo>
                  <a:lnTo>
                    <a:pt x="244" y="51202"/>
                  </a:lnTo>
                  <a:lnTo>
                    <a:pt x="0" y="51992"/>
                  </a:lnTo>
                  <a:lnTo>
                    <a:pt x="17387" y="69379"/>
                  </a:lnTo>
                  <a:lnTo>
                    <a:pt x="17387" y="71598"/>
                  </a:lnTo>
                  <a:lnTo>
                    <a:pt x="18116" y="71598"/>
                  </a:lnTo>
                  <a:lnTo>
                    <a:pt x="18116" y="56096"/>
                  </a:lnTo>
                  <a:lnTo>
                    <a:pt x="32402" y="41810"/>
                  </a:lnTo>
                  <a:lnTo>
                    <a:pt x="32159" y="40989"/>
                  </a:lnTo>
                  <a:lnTo>
                    <a:pt x="18116" y="55062"/>
                  </a:lnTo>
                  <a:lnTo>
                    <a:pt x="18116" y="29165"/>
                  </a:lnTo>
                  <a:lnTo>
                    <a:pt x="26141" y="21141"/>
                  </a:lnTo>
                  <a:lnTo>
                    <a:pt x="25898" y="20351"/>
                  </a:lnTo>
                  <a:lnTo>
                    <a:pt x="18116" y="28132"/>
                  </a:lnTo>
                  <a:lnTo>
                    <a:pt x="18116" y="46"/>
                  </a:lnTo>
                  <a:cubicBezTo>
                    <a:pt x="17995" y="16"/>
                    <a:pt x="17873" y="1"/>
                    <a:pt x="17751" y="1"/>
                  </a:cubicBez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6" name="Google Shape;1126;p50"/>
          <p:cNvGrpSpPr/>
          <p:nvPr/>
        </p:nvGrpSpPr>
        <p:grpSpPr>
          <a:xfrm>
            <a:off x="7655750" y="3802517"/>
            <a:ext cx="958250" cy="940775"/>
            <a:chOff x="5523925" y="3391675"/>
            <a:chExt cx="958250" cy="940775"/>
          </a:xfrm>
        </p:grpSpPr>
        <p:sp>
          <p:nvSpPr>
            <p:cNvPr id="1127" name="Google Shape;1127;p50"/>
            <p:cNvSpPr/>
            <p:nvPr/>
          </p:nvSpPr>
          <p:spPr>
            <a:xfrm>
              <a:off x="5523925" y="3391675"/>
              <a:ext cx="958250" cy="940775"/>
            </a:xfrm>
            <a:custGeom>
              <a:rect b="b" l="l" r="r" t="t"/>
              <a:pathLst>
                <a:path extrusionOk="0" h="37631" w="38330">
                  <a:moveTo>
                    <a:pt x="19150" y="1"/>
                  </a:moveTo>
                  <a:cubicBezTo>
                    <a:pt x="18215" y="1"/>
                    <a:pt x="17280" y="760"/>
                    <a:pt x="16566" y="2280"/>
                  </a:cubicBezTo>
                  <a:lnTo>
                    <a:pt x="1" y="37630"/>
                  </a:lnTo>
                  <a:lnTo>
                    <a:pt x="38329" y="37630"/>
                  </a:lnTo>
                  <a:lnTo>
                    <a:pt x="21733" y="2280"/>
                  </a:lnTo>
                  <a:cubicBezTo>
                    <a:pt x="21019" y="760"/>
                    <a:pt x="20084" y="1"/>
                    <a:pt x="19150" y="1"/>
                  </a:cubicBezTo>
                  <a:close/>
                </a:path>
              </a:pathLst>
            </a:custGeom>
            <a:solidFill>
              <a:srgbClr val="8898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0"/>
            <p:cNvSpPr/>
            <p:nvPr/>
          </p:nvSpPr>
          <p:spPr>
            <a:xfrm>
              <a:off x="5775450" y="3391675"/>
              <a:ext cx="399725" cy="940775"/>
            </a:xfrm>
            <a:custGeom>
              <a:rect b="b" l="l" r="r" t="t"/>
              <a:pathLst>
                <a:path extrusionOk="0" h="37631" w="15989">
                  <a:moveTo>
                    <a:pt x="8906" y="1"/>
                  </a:moveTo>
                  <a:lnTo>
                    <a:pt x="8906" y="10031"/>
                  </a:lnTo>
                  <a:lnTo>
                    <a:pt x="4803" y="5928"/>
                  </a:lnTo>
                  <a:lnTo>
                    <a:pt x="4621" y="6292"/>
                  </a:lnTo>
                  <a:lnTo>
                    <a:pt x="8906" y="10578"/>
                  </a:lnTo>
                  <a:lnTo>
                    <a:pt x="8906" y="24530"/>
                  </a:lnTo>
                  <a:lnTo>
                    <a:pt x="183" y="15776"/>
                  </a:lnTo>
                  <a:lnTo>
                    <a:pt x="0" y="16141"/>
                  </a:lnTo>
                  <a:lnTo>
                    <a:pt x="8906" y="25047"/>
                  </a:lnTo>
                  <a:lnTo>
                    <a:pt x="8906" y="37630"/>
                  </a:lnTo>
                  <a:lnTo>
                    <a:pt x="9271" y="37630"/>
                  </a:lnTo>
                  <a:lnTo>
                    <a:pt x="9271" y="18147"/>
                  </a:lnTo>
                  <a:lnTo>
                    <a:pt x="15989" y="11460"/>
                  </a:lnTo>
                  <a:lnTo>
                    <a:pt x="15806" y="11095"/>
                  </a:lnTo>
                  <a:lnTo>
                    <a:pt x="9271" y="17630"/>
                  </a:lnTo>
                  <a:lnTo>
                    <a:pt x="9271" y="4195"/>
                  </a:lnTo>
                  <a:lnTo>
                    <a:pt x="11520" y="1946"/>
                  </a:lnTo>
                  <a:cubicBezTo>
                    <a:pt x="11460" y="1824"/>
                    <a:pt x="11399" y="1733"/>
                    <a:pt x="11308" y="1612"/>
                  </a:cubicBezTo>
                  <a:lnTo>
                    <a:pt x="9271" y="3648"/>
                  </a:lnTo>
                  <a:lnTo>
                    <a:pt x="9271" y="1"/>
                  </a:ln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9" name="Google Shape;1129;p50"/>
          <p:cNvSpPr/>
          <p:nvPr/>
        </p:nvSpPr>
        <p:spPr>
          <a:xfrm>
            <a:off x="8234025" y="3777943"/>
            <a:ext cx="1261450" cy="1154300"/>
          </a:xfrm>
          <a:custGeom>
            <a:rect b="b" l="l" r="r" t="t"/>
            <a:pathLst>
              <a:path extrusionOk="0" h="46172" w="50458">
                <a:moveTo>
                  <a:pt x="43423" y="0"/>
                </a:moveTo>
                <a:cubicBezTo>
                  <a:pt x="43417" y="0"/>
                  <a:pt x="43411" y="0"/>
                  <a:pt x="43406" y="1"/>
                </a:cubicBezTo>
                <a:cubicBezTo>
                  <a:pt x="42220" y="61"/>
                  <a:pt x="35928" y="5320"/>
                  <a:pt x="35746" y="12919"/>
                </a:cubicBezTo>
                <a:cubicBezTo>
                  <a:pt x="34642" y="11613"/>
                  <a:pt x="33972" y="11303"/>
                  <a:pt x="33430" y="11303"/>
                </a:cubicBezTo>
                <a:cubicBezTo>
                  <a:pt x="33316" y="11303"/>
                  <a:pt x="33207" y="11317"/>
                  <a:pt x="33102" y="11338"/>
                </a:cubicBezTo>
                <a:cubicBezTo>
                  <a:pt x="32463" y="11460"/>
                  <a:pt x="31247" y="13557"/>
                  <a:pt x="31187" y="16293"/>
                </a:cubicBezTo>
                <a:cubicBezTo>
                  <a:pt x="30253" y="12106"/>
                  <a:pt x="27503" y="9841"/>
                  <a:pt x="26146" y="9841"/>
                </a:cubicBezTo>
                <a:cubicBezTo>
                  <a:pt x="26045" y="9841"/>
                  <a:pt x="25952" y="9854"/>
                  <a:pt x="25867" y="9879"/>
                </a:cubicBezTo>
                <a:cubicBezTo>
                  <a:pt x="24652" y="10274"/>
                  <a:pt x="19910" y="14256"/>
                  <a:pt x="22007" y="24499"/>
                </a:cubicBezTo>
                <a:cubicBezTo>
                  <a:pt x="21309" y="23845"/>
                  <a:pt x="20584" y="23601"/>
                  <a:pt x="19990" y="23601"/>
                </a:cubicBezTo>
                <a:cubicBezTo>
                  <a:pt x="19342" y="23601"/>
                  <a:pt x="18851" y="23891"/>
                  <a:pt x="18724" y="24256"/>
                </a:cubicBezTo>
                <a:cubicBezTo>
                  <a:pt x="18451" y="24955"/>
                  <a:pt x="18724" y="27752"/>
                  <a:pt x="18724" y="27752"/>
                </a:cubicBezTo>
                <a:cubicBezTo>
                  <a:pt x="18724" y="27752"/>
                  <a:pt x="14742" y="20158"/>
                  <a:pt x="11789" y="20158"/>
                </a:cubicBezTo>
                <a:cubicBezTo>
                  <a:pt x="11582" y="20158"/>
                  <a:pt x="11381" y="20195"/>
                  <a:pt x="11186" y="20274"/>
                </a:cubicBezTo>
                <a:cubicBezTo>
                  <a:pt x="8207" y="21460"/>
                  <a:pt x="7387" y="29879"/>
                  <a:pt x="9393" y="34955"/>
                </a:cubicBezTo>
                <a:cubicBezTo>
                  <a:pt x="8547" y="34556"/>
                  <a:pt x="7701" y="34392"/>
                  <a:pt x="7031" y="34392"/>
                </a:cubicBezTo>
                <a:cubicBezTo>
                  <a:pt x="6425" y="34392"/>
                  <a:pt x="5963" y="34526"/>
                  <a:pt x="5776" y="34743"/>
                </a:cubicBezTo>
                <a:cubicBezTo>
                  <a:pt x="5381" y="35168"/>
                  <a:pt x="5958" y="37569"/>
                  <a:pt x="7174" y="38633"/>
                </a:cubicBezTo>
                <a:cubicBezTo>
                  <a:pt x="6190" y="38326"/>
                  <a:pt x="5054" y="38181"/>
                  <a:pt x="4038" y="38181"/>
                </a:cubicBezTo>
                <a:cubicBezTo>
                  <a:pt x="2638" y="38181"/>
                  <a:pt x="1463" y="38457"/>
                  <a:pt x="1216" y="38968"/>
                </a:cubicBezTo>
                <a:cubicBezTo>
                  <a:pt x="791" y="39880"/>
                  <a:pt x="1642" y="42646"/>
                  <a:pt x="4043" y="43831"/>
                </a:cubicBezTo>
                <a:cubicBezTo>
                  <a:pt x="2068" y="44044"/>
                  <a:pt x="396" y="45412"/>
                  <a:pt x="1" y="46171"/>
                </a:cubicBezTo>
                <a:lnTo>
                  <a:pt x="50397" y="46171"/>
                </a:lnTo>
                <a:lnTo>
                  <a:pt x="50458" y="8116"/>
                </a:lnTo>
                <a:cubicBezTo>
                  <a:pt x="50458" y="8116"/>
                  <a:pt x="50430" y="8115"/>
                  <a:pt x="50379" y="8115"/>
                </a:cubicBezTo>
                <a:cubicBezTo>
                  <a:pt x="49960" y="8115"/>
                  <a:pt x="47972" y="8211"/>
                  <a:pt x="47023" y="10001"/>
                </a:cubicBezTo>
                <a:cubicBezTo>
                  <a:pt x="47144" y="6551"/>
                  <a:pt x="44645" y="0"/>
                  <a:pt x="43423" y="0"/>
                </a:cubicBez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0"/>
          <p:cNvSpPr/>
          <p:nvPr/>
        </p:nvSpPr>
        <p:spPr>
          <a:xfrm>
            <a:off x="416969" y="3689975"/>
            <a:ext cx="1781225" cy="800950"/>
          </a:xfrm>
          <a:custGeom>
            <a:rect b="b" l="l" r="r" t="t"/>
            <a:pathLst>
              <a:path extrusionOk="0" h="32038" w="71249">
                <a:moveTo>
                  <a:pt x="36897" y="5963"/>
                </a:moveTo>
                <a:cubicBezTo>
                  <a:pt x="36894" y="5973"/>
                  <a:pt x="36890" y="5978"/>
                  <a:pt x="36888" y="5978"/>
                </a:cubicBezTo>
                <a:cubicBezTo>
                  <a:pt x="36887" y="5978"/>
                  <a:pt x="36888" y="5972"/>
                  <a:pt x="36897" y="5963"/>
                </a:cubicBezTo>
                <a:close/>
                <a:moveTo>
                  <a:pt x="20092" y="1"/>
                </a:moveTo>
                <a:cubicBezTo>
                  <a:pt x="19910" y="1"/>
                  <a:pt x="19697" y="244"/>
                  <a:pt x="19606" y="365"/>
                </a:cubicBezTo>
                <a:cubicBezTo>
                  <a:pt x="19424" y="548"/>
                  <a:pt x="19272" y="730"/>
                  <a:pt x="19120" y="912"/>
                </a:cubicBezTo>
                <a:cubicBezTo>
                  <a:pt x="18816" y="1338"/>
                  <a:pt x="18573" y="1824"/>
                  <a:pt x="18421" y="2341"/>
                </a:cubicBezTo>
                <a:cubicBezTo>
                  <a:pt x="18025" y="1520"/>
                  <a:pt x="17357" y="669"/>
                  <a:pt x="16445" y="274"/>
                </a:cubicBezTo>
                <a:cubicBezTo>
                  <a:pt x="16397" y="252"/>
                  <a:pt x="16352" y="242"/>
                  <a:pt x="16311" y="242"/>
                </a:cubicBezTo>
                <a:cubicBezTo>
                  <a:pt x="16014" y="242"/>
                  <a:pt x="15890" y="760"/>
                  <a:pt x="15837" y="973"/>
                </a:cubicBezTo>
                <a:cubicBezTo>
                  <a:pt x="15685" y="1429"/>
                  <a:pt x="15624" y="1885"/>
                  <a:pt x="15624" y="2371"/>
                </a:cubicBezTo>
                <a:cubicBezTo>
                  <a:pt x="15381" y="2128"/>
                  <a:pt x="15168" y="1946"/>
                  <a:pt x="14895" y="1733"/>
                </a:cubicBezTo>
                <a:cubicBezTo>
                  <a:pt x="14895" y="1763"/>
                  <a:pt x="14895" y="1763"/>
                  <a:pt x="14895" y="1763"/>
                </a:cubicBezTo>
                <a:cubicBezTo>
                  <a:pt x="14895" y="1703"/>
                  <a:pt x="14834" y="1703"/>
                  <a:pt x="14773" y="1672"/>
                </a:cubicBezTo>
                <a:cubicBezTo>
                  <a:pt x="14652" y="1581"/>
                  <a:pt x="14500" y="1490"/>
                  <a:pt x="14348" y="1429"/>
                </a:cubicBezTo>
                <a:cubicBezTo>
                  <a:pt x="14277" y="1401"/>
                  <a:pt x="14207" y="1379"/>
                  <a:pt x="14142" y="1379"/>
                </a:cubicBezTo>
                <a:cubicBezTo>
                  <a:pt x="14068" y="1379"/>
                  <a:pt x="14001" y="1408"/>
                  <a:pt x="13952" y="1490"/>
                </a:cubicBezTo>
                <a:cubicBezTo>
                  <a:pt x="13892" y="1612"/>
                  <a:pt x="13861" y="1733"/>
                  <a:pt x="13800" y="1855"/>
                </a:cubicBezTo>
                <a:cubicBezTo>
                  <a:pt x="13679" y="2250"/>
                  <a:pt x="13618" y="2645"/>
                  <a:pt x="13588" y="3040"/>
                </a:cubicBezTo>
                <a:cubicBezTo>
                  <a:pt x="13466" y="2919"/>
                  <a:pt x="13375" y="2827"/>
                  <a:pt x="13253" y="2736"/>
                </a:cubicBezTo>
                <a:cubicBezTo>
                  <a:pt x="13193" y="2675"/>
                  <a:pt x="13162" y="2645"/>
                  <a:pt x="13101" y="2615"/>
                </a:cubicBezTo>
                <a:cubicBezTo>
                  <a:pt x="13010" y="2554"/>
                  <a:pt x="13010" y="2523"/>
                  <a:pt x="13010" y="2432"/>
                </a:cubicBezTo>
                <a:cubicBezTo>
                  <a:pt x="12980" y="2159"/>
                  <a:pt x="12919" y="1885"/>
                  <a:pt x="12828" y="1642"/>
                </a:cubicBezTo>
                <a:cubicBezTo>
                  <a:pt x="12767" y="1399"/>
                  <a:pt x="12676" y="1186"/>
                  <a:pt x="12585" y="973"/>
                </a:cubicBezTo>
                <a:cubicBezTo>
                  <a:pt x="12493" y="821"/>
                  <a:pt x="12433" y="639"/>
                  <a:pt x="12250" y="639"/>
                </a:cubicBezTo>
                <a:cubicBezTo>
                  <a:pt x="12068" y="639"/>
                  <a:pt x="11855" y="821"/>
                  <a:pt x="11734" y="912"/>
                </a:cubicBezTo>
                <a:cubicBezTo>
                  <a:pt x="11521" y="1064"/>
                  <a:pt x="11338" y="1216"/>
                  <a:pt x="11186" y="1368"/>
                </a:cubicBezTo>
                <a:cubicBezTo>
                  <a:pt x="10791" y="1763"/>
                  <a:pt x="10487" y="2219"/>
                  <a:pt x="10275" y="2706"/>
                </a:cubicBezTo>
                <a:cubicBezTo>
                  <a:pt x="10062" y="2219"/>
                  <a:pt x="9788" y="1763"/>
                  <a:pt x="9423" y="1368"/>
                </a:cubicBezTo>
                <a:cubicBezTo>
                  <a:pt x="9241" y="1156"/>
                  <a:pt x="9059" y="1004"/>
                  <a:pt x="8846" y="821"/>
                </a:cubicBezTo>
                <a:cubicBezTo>
                  <a:pt x="8734" y="737"/>
                  <a:pt x="8569" y="575"/>
                  <a:pt x="8377" y="575"/>
                </a:cubicBezTo>
                <a:cubicBezTo>
                  <a:pt x="8361" y="575"/>
                  <a:pt x="8345" y="576"/>
                  <a:pt x="8329" y="578"/>
                </a:cubicBezTo>
                <a:cubicBezTo>
                  <a:pt x="8147" y="639"/>
                  <a:pt x="8025" y="912"/>
                  <a:pt x="7934" y="1064"/>
                </a:cubicBezTo>
                <a:cubicBezTo>
                  <a:pt x="7812" y="1277"/>
                  <a:pt x="7691" y="1520"/>
                  <a:pt x="7600" y="1733"/>
                </a:cubicBezTo>
                <a:cubicBezTo>
                  <a:pt x="7417" y="2219"/>
                  <a:pt x="7326" y="2736"/>
                  <a:pt x="7296" y="3283"/>
                </a:cubicBezTo>
                <a:cubicBezTo>
                  <a:pt x="6688" y="2554"/>
                  <a:pt x="5806" y="1976"/>
                  <a:pt x="4803" y="1824"/>
                </a:cubicBezTo>
                <a:cubicBezTo>
                  <a:pt x="4783" y="1821"/>
                  <a:pt x="4764" y="1820"/>
                  <a:pt x="4746" y="1820"/>
                </a:cubicBezTo>
                <a:cubicBezTo>
                  <a:pt x="4381" y="1820"/>
                  <a:pt x="4408" y="2384"/>
                  <a:pt x="4408" y="2645"/>
                </a:cubicBezTo>
                <a:cubicBezTo>
                  <a:pt x="4378" y="3131"/>
                  <a:pt x="4439" y="3587"/>
                  <a:pt x="4560" y="4043"/>
                </a:cubicBezTo>
                <a:cubicBezTo>
                  <a:pt x="4319" y="3893"/>
                  <a:pt x="4018" y="3772"/>
                  <a:pt x="3717" y="3681"/>
                </a:cubicBezTo>
                <a:lnTo>
                  <a:pt x="3717" y="3681"/>
                </a:lnTo>
                <a:cubicBezTo>
                  <a:pt x="3678" y="3647"/>
                  <a:pt x="3612" y="3642"/>
                  <a:pt x="3587" y="3618"/>
                </a:cubicBezTo>
                <a:cubicBezTo>
                  <a:pt x="3405" y="3587"/>
                  <a:pt x="3253" y="3557"/>
                  <a:pt x="3071" y="3526"/>
                </a:cubicBezTo>
                <a:cubicBezTo>
                  <a:pt x="3043" y="3520"/>
                  <a:pt x="3013" y="3516"/>
                  <a:pt x="2982" y="3516"/>
                </a:cubicBezTo>
                <a:cubicBezTo>
                  <a:pt x="2875" y="3516"/>
                  <a:pt x="2760" y="3561"/>
                  <a:pt x="2736" y="3678"/>
                </a:cubicBezTo>
                <a:cubicBezTo>
                  <a:pt x="2706" y="3800"/>
                  <a:pt x="2706" y="3952"/>
                  <a:pt x="2706" y="4074"/>
                </a:cubicBezTo>
                <a:cubicBezTo>
                  <a:pt x="2676" y="4499"/>
                  <a:pt x="2706" y="4894"/>
                  <a:pt x="2797" y="5259"/>
                </a:cubicBezTo>
                <a:cubicBezTo>
                  <a:pt x="2676" y="5198"/>
                  <a:pt x="2554" y="5137"/>
                  <a:pt x="2432" y="5077"/>
                </a:cubicBezTo>
                <a:cubicBezTo>
                  <a:pt x="2372" y="5046"/>
                  <a:pt x="2280" y="5046"/>
                  <a:pt x="2220" y="5016"/>
                </a:cubicBezTo>
                <a:cubicBezTo>
                  <a:pt x="2128" y="4985"/>
                  <a:pt x="2128" y="4955"/>
                  <a:pt x="2098" y="4864"/>
                </a:cubicBezTo>
                <a:cubicBezTo>
                  <a:pt x="1976" y="4621"/>
                  <a:pt x="1855" y="4378"/>
                  <a:pt x="1703" y="4165"/>
                </a:cubicBezTo>
                <a:cubicBezTo>
                  <a:pt x="1551" y="3952"/>
                  <a:pt x="1399" y="3770"/>
                  <a:pt x="1247" y="3587"/>
                </a:cubicBezTo>
                <a:cubicBezTo>
                  <a:pt x="1142" y="3509"/>
                  <a:pt x="1037" y="3362"/>
                  <a:pt x="894" y="3362"/>
                </a:cubicBezTo>
                <a:cubicBezTo>
                  <a:pt x="871" y="3362"/>
                  <a:pt x="847" y="3366"/>
                  <a:pt x="821" y="3374"/>
                </a:cubicBezTo>
                <a:cubicBezTo>
                  <a:pt x="639" y="3435"/>
                  <a:pt x="487" y="3648"/>
                  <a:pt x="396" y="3800"/>
                </a:cubicBezTo>
                <a:cubicBezTo>
                  <a:pt x="244" y="3982"/>
                  <a:pt x="122" y="4195"/>
                  <a:pt x="31" y="4408"/>
                </a:cubicBezTo>
                <a:cubicBezTo>
                  <a:pt x="1" y="4438"/>
                  <a:pt x="1" y="4438"/>
                  <a:pt x="1" y="4438"/>
                </a:cubicBezTo>
                <a:lnTo>
                  <a:pt x="1" y="32037"/>
                </a:lnTo>
                <a:lnTo>
                  <a:pt x="69759" y="32037"/>
                </a:lnTo>
                <a:cubicBezTo>
                  <a:pt x="69789" y="32037"/>
                  <a:pt x="69789" y="32007"/>
                  <a:pt x="69820" y="32007"/>
                </a:cubicBezTo>
                <a:cubicBezTo>
                  <a:pt x="70063" y="31855"/>
                  <a:pt x="70276" y="31703"/>
                  <a:pt x="70488" y="31521"/>
                </a:cubicBezTo>
                <a:cubicBezTo>
                  <a:pt x="70671" y="31369"/>
                  <a:pt x="70853" y="31217"/>
                  <a:pt x="71005" y="31034"/>
                </a:cubicBezTo>
                <a:cubicBezTo>
                  <a:pt x="71096" y="30913"/>
                  <a:pt x="71248" y="30761"/>
                  <a:pt x="71157" y="30578"/>
                </a:cubicBezTo>
                <a:cubicBezTo>
                  <a:pt x="71096" y="30396"/>
                  <a:pt x="70853" y="30305"/>
                  <a:pt x="70701" y="30214"/>
                </a:cubicBezTo>
                <a:cubicBezTo>
                  <a:pt x="70488" y="30092"/>
                  <a:pt x="70276" y="29971"/>
                  <a:pt x="70032" y="29879"/>
                </a:cubicBezTo>
                <a:cubicBezTo>
                  <a:pt x="69546" y="29697"/>
                  <a:pt x="68999" y="29606"/>
                  <a:pt x="68482" y="29606"/>
                </a:cubicBezTo>
                <a:cubicBezTo>
                  <a:pt x="68817" y="29211"/>
                  <a:pt x="69121" y="28755"/>
                  <a:pt x="69333" y="28268"/>
                </a:cubicBezTo>
                <a:cubicBezTo>
                  <a:pt x="69425" y="28025"/>
                  <a:pt x="69516" y="27782"/>
                  <a:pt x="69577" y="27509"/>
                </a:cubicBezTo>
                <a:cubicBezTo>
                  <a:pt x="69607" y="27357"/>
                  <a:pt x="69698" y="27083"/>
                  <a:pt x="69577" y="26931"/>
                </a:cubicBezTo>
                <a:cubicBezTo>
                  <a:pt x="69425" y="26779"/>
                  <a:pt x="69121" y="26779"/>
                  <a:pt x="68969" y="26779"/>
                </a:cubicBezTo>
                <a:cubicBezTo>
                  <a:pt x="68725" y="26749"/>
                  <a:pt x="68452" y="26749"/>
                  <a:pt x="68209" y="26749"/>
                </a:cubicBezTo>
                <a:cubicBezTo>
                  <a:pt x="67692" y="26779"/>
                  <a:pt x="67175" y="26901"/>
                  <a:pt x="66689" y="27113"/>
                </a:cubicBezTo>
                <a:cubicBezTo>
                  <a:pt x="67054" y="26262"/>
                  <a:pt x="67206" y="25198"/>
                  <a:pt x="66902" y="24226"/>
                </a:cubicBezTo>
                <a:cubicBezTo>
                  <a:pt x="66855" y="24063"/>
                  <a:pt x="66741" y="24007"/>
                  <a:pt x="66605" y="24007"/>
                </a:cubicBezTo>
                <a:cubicBezTo>
                  <a:pt x="66386" y="24007"/>
                  <a:pt x="66109" y="24151"/>
                  <a:pt x="65959" y="24226"/>
                </a:cubicBezTo>
                <a:cubicBezTo>
                  <a:pt x="65534" y="24408"/>
                  <a:pt x="65139" y="24682"/>
                  <a:pt x="64774" y="25016"/>
                </a:cubicBezTo>
                <a:cubicBezTo>
                  <a:pt x="64804" y="24682"/>
                  <a:pt x="64804" y="24378"/>
                  <a:pt x="64744" y="24043"/>
                </a:cubicBezTo>
                <a:lnTo>
                  <a:pt x="64736" y="24051"/>
                </a:lnTo>
                <a:lnTo>
                  <a:pt x="64736" y="24051"/>
                </a:lnTo>
                <a:cubicBezTo>
                  <a:pt x="64754" y="24012"/>
                  <a:pt x="64713" y="23947"/>
                  <a:pt x="64713" y="23922"/>
                </a:cubicBezTo>
                <a:cubicBezTo>
                  <a:pt x="64683" y="23739"/>
                  <a:pt x="64652" y="23588"/>
                  <a:pt x="64592" y="23405"/>
                </a:cubicBezTo>
                <a:cubicBezTo>
                  <a:pt x="64540" y="23303"/>
                  <a:pt x="64468" y="23179"/>
                  <a:pt x="64355" y="23179"/>
                </a:cubicBezTo>
                <a:cubicBezTo>
                  <a:pt x="64334" y="23179"/>
                  <a:pt x="64312" y="23183"/>
                  <a:pt x="64288" y="23192"/>
                </a:cubicBezTo>
                <a:cubicBezTo>
                  <a:pt x="64136" y="23223"/>
                  <a:pt x="64014" y="23284"/>
                  <a:pt x="63893" y="23344"/>
                </a:cubicBezTo>
                <a:cubicBezTo>
                  <a:pt x="63528" y="23496"/>
                  <a:pt x="63193" y="23709"/>
                  <a:pt x="62889" y="23983"/>
                </a:cubicBezTo>
                <a:cubicBezTo>
                  <a:pt x="62920" y="23831"/>
                  <a:pt x="62889" y="23679"/>
                  <a:pt x="62889" y="23527"/>
                </a:cubicBezTo>
                <a:cubicBezTo>
                  <a:pt x="62889" y="23466"/>
                  <a:pt x="62859" y="23405"/>
                  <a:pt x="62859" y="23344"/>
                </a:cubicBezTo>
                <a:cubicBezTo>
                  <a:pt x="62859" y="23223"/>
                  <a:pt x="62859" y="23223"/>
                  <a:pt x="62920" y="23132"/>
                </a:cubicBezTo>
                <a:cubicBezTo>
                  <a:pt x="63072" y="22919"/>
                  <a:pt x="63224" y="22706"/>
                  <a:pt x="63376" y="22463"/>
                </a:cubicBezTo>
                <a:cubicBezTo>
                  <a:pt x="63467" y="22250"/>
                  <a:pt x="63558" y="22037"/>
                  <a:pt x="63649" y="21794"/>
                </a:cubicBezTo>
                <a:cubicBezTo>
                  <a:pt x="63680" y="21642"/>
                  <a:pt x="63771" y="21429"/>
                  <a:pt x="63649" y="21308"/>
                </a:cubicBezTo>
                <a:cubicBezTo>
                  <a:pt x="63497" y="21186"/>
                  <a:pt x="63224" y="21156"/>
                  <a:pt x="63072" y="21156"/>
                </a:cubicBezTo>
                <a:cubicBezTo>
                  <a:pt x="62798" y="21095"/>
                  <a:pt x="62555" y="21095"/>
                  <a:pt x="62312" y="21095"/>
                </a:cubicBezTo>
                <a:cubicBezTo>
                  <a:pt x="61765" y="21095"/>
                  <a:pt x="61248" y="21217"/>
                  <a:pt x="60731" y="21429"/>
                </a:cubicBezTo>
                <a:cubicBezTo>
                  <a:pt x="60914" y="20913"/>
                  <a:pt x="61005" y="20396"/>
                  <a:pt x="60975" y="19849"/>
                </a:cubicBezTo>
                <a:cubicBezTo>
                  <a:pt x="60975" y="19575"/>
                  <a:pt x="60944" y="19332"/>
                  <a:pt x="60883" y="19059"/>
                </a:cubicBezTo>
                <a:cubicBezTo>
                  <a:pt x="60853" y="18907"/>
                  <a:pt x="60823" y="18633"/>
                  <a:pt x="60610" y="18511"/>
                </a:cubicBezTo>
                <a:cubicBezTo>
                  <a:pt x="60569" y="18491"/>
                  <a:pt x="60523" y="18483"/>
                  <a:pt x="60474" y="18483"/>
                </a:cubicBezTo>
                <a:cubicBezTo>
                  <a:pt x="60309" y="18483"/>
                  <a:pt x="60113" y="18579"/>
                  <a:pt x="59971" y="18603"/>
                </a:cubicBezTo>
                <a:cubicBezTo>
                  <a:pt x="59728" y="18694"/>
                  <a:pt x="59516" y="18785"/>
                  <a:pt x="59303" y="18907"/>
                </a:cubicBezTo>
                <a:cubicBezTo>
                  <a:pt x="58816" y="19150"/>
                  <a:pt x="58391" y="19484"/>
                  <a:pt x="58057" y="19879"/>
                </a:cubicBezTo>
                <a:cubicBezTo>
                  <a:pt x="58026" y="19423"/>
                  <a:pt x="57935" y="18937"/>
                  <a:pt x="57753" y="18481"/>
                </a:cubicBezTo>
                <a:cubicBezTo>
                  <a:pt x="57570" y="18025"/>
                  <a:pt x="57297" y="17569"/>
                  <a:pt x="56902" y="17204"/>
                </a:cubicBezTo>
                <a:cubicBezTo>
                  <a:pt x="56826" y="17129"/>
                  <a:pt x="56749" y="17098"/>
                  <a:pt x="56673" y="17098"/>
                </a:cubicBezTo>
                <a:cubicBezTo>
                  <a:pt x="56413" y="17098"/>
                  <a:pt x="56168" y="17458"/>
                  <a:pt x="56050" y="17600"/>
                </a:cubicBezTo>
                <a:cubicBezTo>
                  <a:pt x="55746" y="17995"/>
                  <a:pt x="55534" y="18420"/>
                  <a:pt x="55382" y="18846"/>
                </a:cubicBezTo>
                <a:cubicBezTo>
                  <a:pt x="55231" y="18575"/>
                  <a:pt x="55081" y="18304"/>
                  <a:pt x="54871" y="18062"/>
                </a:cubicBezTo>
                <a:lnTo>
                  <a:pt x="54871" y="18062"/>
                </a:lnTo>
                <a:cubicBezTo>
                  <a:pt x="54873" y="18010"/>
                  <a:pt x="54800" y="17960"/>
                  <a:pt x="54774" y="17934"/>
                </a:cubicBezTo>
                <a:lnTo>
                  <a:pt x="54713" y="17843"/>
                </a:lnTo>
                <a:lnTo>
                  <a:pt x="54652" y="17812"/>
                </a:lnTo>
                <a:cubicBezTo>
                  <a:pt x="54652" y="17812"/>
                  <a:pt x="54683" y="17782"/>
                  <a:pt x="54683" y="17782"/>
                </a:cubicBezTo>
                <a:cubicBezTo>
                  <a:pt x="54652" y="17721"/>
                  <a:pt x="54622" y="17660"/>
                  <a:pt x="54622" y="17600"/>
                </a:cubicBezTo>
                <a:cubicBezTo>
                  <a:pt x="54603" y="17561"/>
                  <a:pt x="54571" y="17523"/>
                  <a:pt x="54528" y="17523"/>
                </a:cubicBezTo>
                <a:cubicBezTo>
                  <a:pt x="54502" y="17523"/>
                  <a:pt x="54473" y="17536"/>
                  <a:pt x="54439" y="17569"/>
                </a:cubicBezTo>
                <a:cubicBezTo>
                  <a:pt x="54348" y="17660"/>
                  <a:pt x="54227" y="17752"/>
                  <a:pt x="54136" y="17843"/>
                </a:cubicBezTo>
                <a:cubicBezTo>
                  <a:pt x="53862" y="18086"/>
                  <a:pt x="53588" y="18359"/>
                  <a:pt x="53345" y="18694"/>
                </a:cubicBezTo>
                <a:cubicBezTo>
                  <a:pt x="53315" y="18542"/>
                  <a:pt x="53284" y="18390"/>
                  <a:pt x="53254" y="18268"/>
                </a:cubicBezTo>
                <a:cubicBezTo>
                  <a:pt x="53254" y="18207"/>
                  <a:pt x="53224" y="18116"/>
                  <a:pt x="53224" y="18056"/>
                </a:cubicBezTo>
                <a:cubicBezTo>
                  <a:pt x="53193" y="17964"/>
                  <a:pt x="53193" y="17964"/>
                  <a:pt x="53254" y="17873"/>
                </a:cubicBezTo>
                <a:cubicBezTo>
                  <a:pt x="53376" y="17630"/>
                  <a:pt x="53497" y="17387"/>
                  <a:pt x="53619" y="17144"/>
                </a:cubicBezTo>
                <a:cubicBezTo>
                  <a:pt x="53710" y="16931"/>
                  <a:pt x="53801" y="16718"/>
                  <a:pt x="53862" y="16475"/>
                </a:cubicBezTo>
                <a:cubicBezTo>
                  <a:pt x="53892" y="16353"/>
                  <a:pt x="53953" y="16141"/>
                  <a:pt x="53862" y="16019"/>
                </a:cubicBezTo>
                <a:cubicBezTo>
                  <a:pt x="53789" y="15964"/>
                  <a:pt x="53672" y="15953"/>
                  <a:pt x="53564" y="15953"/>
                </a:cubicBezTo>
                <a:cubicBezTo>
                  <a:pt x="53492" y="15953"/>
                  <a:pt x="53424" y="15958"/>
                  <a:pt x="53376" y="15958"/>
                </a:cubicBezTo>
                <a:cubicBezTo>
                  <a:pt x="53132" y="15958"/>
                  <a:pt x="52950" y="15958"/>
                  <a:pt x="52707" y="15989"/>
                </a:cubicBezTo>
                <a:cubicBezTo>
                  <a:pt x="52464" y="16019"/>
                  <a:pt x="52251" y="16049"/>
                  <a:pt x="52008" y="16110"/>
                </a:cubicBezTo>
                <a:cubicBezTo>
                  <a:pt x="51886" y="16141"/>
                  <a:pt x="51765" y="16171"/>
                  <a:pt x="51673" y="16232"/>
                </a:cubicBezTo>
                <a:cubicBezTo>
                  <a:pt x="51552" y="16262"/>
                  <a:pt x="51430" y="16293"/>
                  <a:pt x="51309" y="16323"/>
                </a:cubicBezTo>
                <a:cubicBezTo>
                  <a:pt x="51613" y="15897"/>
                  <a:pt x="51825" y="15411"/>
                  <a:pt x="51947" y="14894"/>
                </a:cubicBezTo>
                <a:cubicBezTo>
                  <a:pt x="52008" y="14621"/>
                  <a:pt x="52038" y="14378"/>
                  <a:pt x="52069" y="14104"/>
                </a:cubicBezTo>
                <a:cubicBezTo>
                  <a:pt x="52069" y="13952"/>
                  <a:pt x="52129" y="13679"/>
                  <a:pt x="51977" y="13527"/>
                </a:cubicBezTo>
                <a:cubicBezTo>
                  <a:pt x="51901" y="13451"/>
                  <a:pt x="51780" y="13428"/>
                  <a:pt x="51658" y="13428"/>
                </a:cubicBezTo>
                <a:cubicBezTo>
                  <a:pt x="51537" y="13428"/>
                  <a:pt x="51415" y="13451"/>
                  <a:pt x="51339" y="13466"/>
                </a:cubicBezTo>
                <a:cubicBezTo>
                  <a:pt x="51066" y="13466"/>
                  <a:pt x="50853" y="13527"/>
                  <a:pt x="50610" y="13557"/>
                </a:cubicBezTo>
                <a:cubicBezTo>
                  <a:pt x="50062" y="13679"/>
                  <a:pt x="49576" y="13891"/>
                  <a:pt x="49151" y="14165"/>
                </a:cubicBezTo>
                <a:cubicBezTo>
                  <a:pt x="49394" y="13283"/>
                  <a:pt x="49333" y="12220"/>
                  <a:pt x="48907" y="11308"/>
                </a:cubicBezTo>
                <a:cubicBezTo>
                  <a:pt x="48840" y="11182"/>
                  <a:pt x="48744" y="11136"/>
                  <a:pt x="48639" y="11136"/>
                </a:cubicBezTo>
                <a:cubicBezTo>
                  <a:pt x="48413" y="11136"/>
                  <a:pt x="48141" y="11346"/>
                  <a:pt x="47996" y="11429"/>
                </a:cubicBezTo>
                <a:cubicBezTo>
                  <a:pt x="47600" y="11703"/>
                  <a:pt x="47236" y="12037"/>
                  <a:pt x="46932" y="12402"/>
                </a:cubicBezTo>
                <a:cubicBezTo>
                  <a:pt x="46901" y="12098"/>
                  <a:pt x="46841" y="11764"/>
                  <a:pt x="46780" y="11460"/>
                </a:cubicBezTo>
                <a:cubicBezTo>
                  <a:pt x="46767" y="11472"/>
                  <a:pt x="46757" y="11482"/>
                  <a:pt x="46749" y="11490"/>
                </a:cubicBezTo>
                <a:lnTo>
                  <a:pt x="46749" y="11490"/>
                </a:lnTo>
                <a:cubicBezTo>
                  <a:pt x="46780" y="11429"/>
                  <a:pt x="46749" y="11368"/>
                  <a:pt x="46719" y="11338"/>
                </a:cubicBezTo>
                <a:cubicBezTo>
                  <a:pt x="46658" y="11186"/>
                  <a:pt x="46597" y="11004"/>
                  <a:pt x="46537" y="10882"/>
                </a:cubicBezTo>
                <a:cubicBezTo>
                  <a:pt x="46467" y="10766"/>
                  <a:pt x="46398" y="10668"/>
                  <a:pt x="46302" y="10668"/>
                </a:cubicBezTo>
                <a:cubicBezTo>
                  <a:pt x="46271" y="10668"/>
                  <a:pt x="46239" y="10678"/>
                  <a:pt x="46202" y="10700"/>
                </a:cubicBezTo>
                <a:cubicBezTo>
                  <a:pt x="46050" y="10730"/>
                  <a:pt x="45959" y="10821"/>
                  <a:pt x="45837" y="10882"/>
                </a:cubicBezTo>
                <a:cubicBezTo>
                  <a:pt x="45503" y="11095"/>
                  <a:pt x="45199" y="11368"/>
                  <a:pt x="44926" y="11642"/>
                </a:cubicBezTo>
                <a:cubicBezTo>
                  <a:pt x="44926" y="11490"/>
                  <a:pt x="44895" y="11368"/>
                  <a:pt x="44865" y="11217"/>
                </a:cubicBezTo>
                <a:cubicBezTo>
                  <a:pt x="44865" y="11156"/>
                  <a:pt x="44834" y="11065"/>
                  <a:pt x="44834" y="11004"/>
                </a:cubicBezTo>
                <a:cubicBezTo>
                  <a:pt x="44804" y="10913"/>
                  <a:pt x="44804" y="10913"/>
                  <a:pt x="44865" y="10821"/>
                </a:cubicBezTo>
                <a:cubicBezTo>
                  <a:pt x="44986" y="10578"/>
                  <a:pt x="45108" y="10335"/>
                  <a:pt x="45230" y="10092"/>
                </a:cubicBezTo>
                <a:cubicBezTo>
                  <a:pt x="45290" y="9879"/>
                  <a:pt x="45382" y="9636"/>
                  <a:pt x="45412" y="9393"/>
                </a:cubicBezTo>
                <a:cubicBezTo>
                  <a:pt x="45442" y="9271"/>
                  <a:pt x="45503" y="9058"/>
                  <a:pt x="45382" y="8937"/>
                </a:cubicBezTo>
                <a:cubicBezTo>
                  <a:pt x="45280" y="8856"/>
                  <a:pt x="45125" y="8842"/>
                  <a:pt x="44988" y="8842"/>
                </a:cubicBezTo>
                <a:cubicBezTo>
                  <a:pt x="44919" y="8842"/>
                  <a:pt x="44855" y="8846"/>
                  <a:pt x="44804" y="8846"/>
                </a:cubicBezTo>
                <a:cubicBezTo>
                  <a:pt x="44733" y="8837"/>
                  <a:pt x="44662" y="8833"/>
                  <a:pt x="44590" y="8833"/>
                </a:cubicBezTo>
                <a:cubicBezTo>
                  <a:pt x="44418" y="8833"/>
                  <a:pt x="44246" y="8855"/>
                  <a:pt x="44075" y="8876"/>
                </a:cubicBezTo>
                <a:cubicBezTo>
                  <a:pt x="43527" y="8937"/>
                  <a:pt x="43011" y="9089"/>
                  <a:pt x="42555" y="9332"/>
                </a:cubicBezTo>
                <a:cubicBezTo>
                  <a:pt x="42707" y="8846"/>
                  <a:pt x="42768" y="8299"/>
                  <a:pt x="42707" y="7751"/>
                </a:cubicBezTo>
                <a:cubicBezTo>
                  <a:pt x="42707" y="7508"/>
                  <a:pt x="42676" y="7235"/>
                  <a:pt x="42616" y="6992"/>
                </a:cubicBezTo>
                <a:cubicBezTo>
                  <a:pt x="42585" y="6840"/>
                  <a:pt x="42524" y="6566"/>
                  <a:pt x="42372" y="6475"/>
                </a:cubicBezTo>
                <a:cubicBezTo>
                  <a:pt x="42338" y="6463"/>
                  <a:pt x="42299" y="6458"/>
                  <a:pt x="42259" y="6458"/>
                </a:cubicBezTo>
                <a:cubicBezTo>
                  <a:pt x="42090" y="6458"/>
                  <a:pt x="41887" y="6547"/>
                  <a:pt x="41764" y="6596"/>
                </a:cubicBezTo>
                <a:cubicBezTo>
                  <a:pt x="41521" y="6688"/>
                  <a:pt x="41309" y="6809"/>
                  <a:pt x="41096" y="6931"/>
                </a:cubicBezTo>
                <a:cubicBezTo>
                  <a:pt x="40640" y="7174"/>
                  <a:pt x="40214" y="7539"/>
                  <a:pt x="39880" y="7903"/>
                </a:cubicBezTo>
                <a:cubicBezTo>
                  <a:pt x="39850" y="6992"/>
                  <a:pt x="39576" y="5988"/>
                  <a:pt x="38907" y="5229"/>
                </a:cubicBezTo>
                <a:cubicBezTo>
                  <a:pt x="38843" y="5150"/>
                  <a:pt x="38774" y="5118"/>
                  <a:pt x="38703" y="5118"/>
                </a:cubicBezTo>
                <a:cubicBezTo>
                  <a:pt x="38472" y="5118"/>
                  <a:pt x="38226" y="5454"/>
                  <a:pt x="38087" y="5593"/>
                </a:cubicBezTo>
                <a:cubicBezTo>
                  <a:pt x="37752" y="5958"/>
                  <a:pt x="37509" y="6353"/>
                  <a:pt x="37296" y="6779"/>
                </a:cubicBezTo>
                <a:cubicBezTo>
                  <a:pt x="37206" y="6509"/>
                  <a:pt x="37087" y="6209"/>
                  <a:pt x="36908" y="5938"/>
                </a:cubicBezTo>
                <a:lnTo>
                  <a:pt x="36908" y="5938"/>
                </a:lnTo>
                <a:cubicBezTo>
                  <a:pt x="36919" y="5884"/>
                  <a:pt x="36867" y="5833"/>
                  <a:pt x="36840" y="5806"/>
                </a:cubicBezTo>
                <a:cubicBezTo>
                  <a:pt x="36749" y="5654"/>
                  <a:pt x="36658" y="5533"/>
                  <a:pt x="36536" y="5411"/>
                </a:cubicBezTo>
                <a:cubicBezTo>
                  <a:pt x="36473" y="5347"/>
                  <a:pt x="36394" y="5269"/>
                  <a:pt x="36301" y="5269"/>
                </a:cubicBezTo>
                <a:cubicBezTo>
                  <a:pt x="36260" y="5269"/>
                  <a:pt x="36217" y="5283"/>
                  <a:pt x="36172" y="5320"/>
                </a:cubicBezTo>
                <a:cubicBezTo>
                  <a:pt x="36080" y="5381"/>
                  <a:pt x="35959" y="5502"/>
                  <a:pt x="35868" y="5593"/>
                </a:cubicBezTo>
                <a:cubicBezTo>
                  <a:pt x="35594" y="5867"/>
                  <a:pt x="35381" y="6201"/>
                  <a:pt x="35169" y="6536"/>
                </a:cubicBezTo>
                <a:cubicBezTo>
                  <a:pt x="35138" y="6414"/>
                  <a:pt x="35077" y="6262"/>
                  <a:pt x="35017" y="6140"/>
                </a:cubicBezTo>
                <a:cubicBezTo>
                  <a:pt x="34986" y="6080"/>
                  <a:pt x="34956" y="6019"/>
                  <a:pt x="34925" y="5958"/>
                </a:cubicBezTo>
                <a:cubicBezTo>
                  <a:pt x="34895" y="5867"/>
                  <a:pt x="34895" y="5836"/>
                  <a:pt x="34925" y="5745"/>
                </a:cubicBezTo>
                <a:cubicBezTo>
                  <a:pt x="34986" y="5502"/>
                  <a:pt x="35077" y="5229"/>
                  <a:pt x="35108" y="4955"/>
                </a:cubicBezTo>
                <a:cubicBezTo>
                  <a:pt x="35138" y="4712"/>
                  <a:pt x="35169" y="4499"/>
                  <a:pt x="35138" y="4256"/>
                </a:cubicBezTo>
                <a:cubicBezTo>
                  <a:pt x="35138" y="4104"/>
                  <a:pt x="35169" y="3891"/>
                  <a:pt x="34986" y="3800"/>
                </a:cubicBezTo>
                <a:cubicBezTo>
                  <a:pt x="34939" y="3781"/>
                  <a:pt x="34883" y="3774"/>
                  <a:pt x="34823" y="3774"/>
                </a:cubicBezTo>
                <a:cubicBezTo>
                  <a:pt x="34689" y="3774"/>
                  <a:pt x="34535" y="3809"/>
                  <a:pt x="34409" y="3830"/>
                </a:cubicBezTo>
                <a:cubicBezTo>
                  <a:pt x="34196" y="3891"/>
                  <a:pt x="33953" y="3952"/>
                  <a:pt x="33740" y="4043"/>
                </a:cubicBezTo>
                <a:cubicBezTo>
                  <a:pt x="33223" y="4195"/>
                  <a:pt x="32767" y="4499"/>
                  <a:pt x="32372" y="4833"/>
                </a:cubicBezTo>
                <a:cubicBezTo>
                  <a:pt x="32372" y="4286"/>
                  <a:pt x="32342" y="3770"/>
                  <a:pt x="32190" y="3253"/>
                </a:cubicBezTo>
                <a:cubicBezTo>
                  <a:pt x="32099" y="3010"/>
                  <a:pt x="32007" y="2767"/>
                  <a:pt x="31916" y="2523"/>
                </a:cubicBezTo>
                <a:cubicBezTo>
                  <a:pt x="31855" y="2371"/>
                  <a:pt x="31764" y="2128"/>
                  <a:pt x="31552" y="2067"/>
                </a:cubicBezTo>
                <a:cubicBezTo>
                  <a:pt x="31540" y="2065"/>
                  <a:pt x="31527" y="2065"/>
                  <a:pt x="31515" y="2065"/>
                </a:cubicBezTo>
                <a:cubicBezTo>
                  <a:pt x="31338" y="2065"/>
                  <a:pt x="31118" y="2256"/>
                  <a:pt x="31004" y="2341"/>
                </a:cubicBezTo>
                <a:cubicBezTo>
                  <a:pt x="30792" y="2463"/>
                  <a:pt x="30609" y="2615"/>
                  <a:pt x="30427" y="2797"/>
                </a:cubicBezTo>
                <a:cubicBezTo>
                  <a:pt x="30032" y="3131"/>
                  <a:pt x="29697" y="3557"/>
                  <a:pt x="29454" y="4013"/>
                </a:cubicBezTo>
                <a:cubicBezTo>
                  <a:pt x="29241" y="3101"/>
                  <a:pt x="28725" y="2189"/>
                  <a:pt x="27965" y="1581"/>
                </a:cubicBezTo>
                <a:cubicBezTo>
                  <a:pt x="27897" y="1530"/>
                  <a:pt x="27834" y="1509"/>
                  <a:pt x="27774" y="1509"/>
                </a:cubicBezTo>
                <a:cubicBezTo>
                  <a:pt x="27513" y="1509"/>
                  <a:pt x="27329" y="1924"/>
                  <a:pt x="27205" y="2098"/>
                </a:cubicBezTo>
                <a:cubicBezTo>
                  <a:pt x="26962" y="2523"/>
                  <a:pt x="26810" y="2949"/>
                  <a:pt x="26688" y="3435"/>
                </a:cubicBezTo>
                <a:cubicBezTo>
                  <a:pt x="26536" y="3162"/>
                  <a:pt x="26354" y="2919"/>
                  <a:pt x="26141" y="2675"/>
                </a:cubicBezTo>
                <a:cubicBezTo>
                  <a:pt x="26140" y="2678"/>
                  <a:pt x="26139" y="2680"/>
                  <a:pt x="26138" y="2682"/>
                </a:cubicBezTo>
                <a:lnTo>
                  <a:pt x="26138" y="2682"/>
                </a:lnTo>
                <a:cubicBezTo>
                  <a:pt x="26125" y="2637"/>
                  <a:pt x="26076" y="2610"/>
                  <a:pt x="26050" y="2584"/>
                </a:cubicBezTo>
                <a:cubicBezTo>
                  <a:pt x="25928" y="2463"/>
                  <a:pt x="25807" y="2341"/>
                  <a:pt x="25655" y="2250"/>
                </a:cubicBezTo>
                <a:cubicBezTo>
                  <a:pt x="25599" y="2194"/>
                  <a:pt x="25520" y="2138"/>
                  <a:pt x="25440" y="2138"/>
                </a:cubicBezTo>
                <a:cubicBezTo>
                  <a:pt x="25389" y="2138"/>
                  <a:pt x="25337" y="2161"/>
                  <a:pt x="25290" y="2219"/>
                </a:cubicBezTo>
                <a:cubicBezTo>
                  <a:pt x="25199" y="2311"/>
                  <a:pt x="25138" y="2432"/>
                  <a:pt x="25047" y="2523"/>
                </a:cubicBezTo>
                <a:cubicBezTo>
                  <a:pt x="24834" y="2888"/>
                  <a:pt x="24682" y="3253"/>
                  <a:pt x="24561" y="3618"/>
                </a:cubicBezTo>
                <a:cubicBezTo>
                  <a:pt x="24500" y="3496"/>
                  <a:pt x="24409" y="3374"/>
                  <a:pt x="24317" y="3253"/>
                </a:cubicBezTo>
                <a:cubicBezTo>
                  <a:pt x="24287" y="3222"/>
                  <a:pt x="24257" y="3162"/>
                  <a:pt x="24196" y="3101"/>
                </a:cubicBezTo>
                <a:cubicBezTo>
                  <a:pt x="24135" y="3040"/>
                  <a:pt x="24135" y="3010"/>
                  <a:pt x="24135" y="2919"/>
                </a:cubicBezTo>
                <a:cubicBezTo>
                  <a:pt x="24165" y="2645"/>
                  <a:pt x="24196" y="2371"/>
                  <a:pt x="24165" y="2098"/>
                </a:cubicBezTo>
                <a:cubicBezTo>
                  <a:pt x="24165" y="1855"/>
                  <a:pt x="24135" y="1612"/>
                  <a:pt x="24074" y="1399"/>
                </a:cubicBezTo>
                <a:cubicBezTo>
                  <a:pt x="24044" y="1247"/>
                  <a:pt x="24013" y="1034"/>
                  <a:pt x="23831" y="973"/>
                </a:cubicBezTo>
                <a:cubicBezTo>
                  <a:pt x="23811" y="970"/>
                  <a:pt x="23791" y="968"/>
                  <a:pt x="23770" y="968"/>
                </a:cubicBezTo>
                <a:cubicBezTo>
                  <a:pt x="23597" y="968"/>
                  <a:pt x="23392" y="1071"/>
                  <a:pt x="23284" y="1125"/>
                </a:cubicBezTo>
                <a:cubicBezTo>
                  <a:pt x="23041" y="1216"/>
                  <a:pt x="22828" y="1338"/>
                  <a:pt x="22646" y="1460"/>
                </a:cubicBezTo>
                <a:cubicBezTo>
                  <a:pt x="22159" y="1763"/>
                  <a:pt x="21764" y="2128"/>
                  <a:pt x="21460" y="2523"/>
                </a:cubicBezTo>
                <a:cubicBezTo>
                  <a:pt x="21369" y="2007"/>
                  <a:pt x="21217" y="1490"/>
                  <a:pt x="20943" y="1004"/>
                </a:cubicBezTo>
                <a:cubicBezTo>
                  <a:pt x="20822" y="791"/>
                  <a:pt x="20700" y="578"/>
                  <a:pt x="20548" y="365"/>
                </a:cubicBezTo>
                <a:cubicBezTo>
                  <a:pt x="20427" y="244"/>
                  <a:pt x="20305" y="1"/>
                  <a:pt x="20092" y="1"/>
                </a:cubicBez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1" name="Google Shape;1131;p50"/>
          <p:cNvGrpSpPr/>
          <p:nvPr/>
        </p:nvGrpSpPr>
        <p:grpSpPr>
          <a:xfrm>
            <a:off x="-210706" y="2451725"/>
            <a:ext cx="1255375" cy="1932050"/>
            <a:chOff x="712275" y="2299325"/>
            <a:chExt cx="1255375" cy="1932050"/>
          </a:xfrm>
        </p:grpSpPr>
        <p:sp>
          <p:nvSpPr>
            <p:cNvPr id="1132" name="Google Shape;1132;p50"/>
            <p:cNvSpPr/>
            <p:nvPr/>
          </p:nvSpPr>
          <p:spPr>
            <a:xfrm>
              <a:off x="712275" y="2299325"/>
              <a:ext cx="1255375" cy="1932050"/>
            </a:xfrm>
            <a:custGeom>
              <a:rect b="b" l="l" r="r" t="t"/>
              <a:pathLst>
                <a:path extrusionOk="0" h="77282" w="50215">
                  <a:moveTo>
                    <a:pt x="25108" y="1"/>
                  </a:moveTo>
                  <a:cubicBezTo>
                    <a:pt x="23938" y="1"/>
                    <a:pt x="22767" y="1475"/>
                    <a:pt x="21886" y="4424"/>
                  </a:cubicBezTo>
                  <a:lnTo>
                    <a:pt x="1" y="77282"/>
                  </a:lnTo>
                  <a:lnTo>
                    <a:pt x="50215" y="77282"/>
                  </a:lnTo>
                  <a:lnTo>
                    <a:pt x="28330" y="4424"/>
                  </a:lnTo>
                  <a:cubicBezTo>
                    <a:pt x="27448" y="1475"/>
                    <a:pt x="26278" y="1"/>
                    <a:pt x="25108" y="1"/>
                  </a:cubicBezTo>
                  <a:close/>
                </a:path>
              </a:pathLst>
            </a:custGeom>
            <a:solidFill>
              <a:srgbClr val="94A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0"/>
            <p:cNvSpPr/>
            <p:nvPr/>
          </p:nvSpPr>
          <p:spPr>
            <a:xfrm>
              <a:off x="984325" y="2299325"/>
              <a:ext cx="792600" cy="1932050"/>
            </a:xfrm>
            <a:custGeom>
              <a:rect b="b" l="l" r="r" t="t"/>
              <a:pathLst>
                <a:path extrusionOk="0" h="77282" w="31704">
                  <a:moveTo>
                    <a:pt x="14230" y="1"/>
                  </a:moveTo>
                  <a:cubicBezTo>
                    <a:pt x="14112" y="1"/>
                    <a:pt x="13998" y="16"/>
                    <a:pt x="13891" y="47"/>
                  </a:cubicBezTo>
                  <a:lnTo>
                    <a:pt x="13891" y="32570"/>
                  </a:lnTo>
                  <a:lnTo>
                    <a:pt x="5168" y="23877"/>
                  </a:lnTo>
                  <a:lnTo>
                    <a:pt x="4925" y="24637"/>
                  </a:lnTo>
                  <a:lnTo>
                    <a:pt x="13891" y="33573"/>
                  </a:lnTo>
                  <a:lnTo>
                    <a:pt x="13891" y="54029"/>
                  </a:lnTo>
                  <a:lnTo>
                    <a:pt x="213" y="40351"/>
                  </a:lnTo>
                  <a:lnTo>
                    <a:pt x="1" y="41111"/>
                  </a:lnTo>
                  <a:lnTo>
                    <a:pt x="13891" y="55002"/>
                  </a:lnTo>
                  <a:lnTo>
                    <a:pt x="13891" y="77282"/>
                  </a:lnTo>
                  <a:lnTo>
                    <a:pt x="14591" y="77282"/>
                  </a:lnTo>
                  <a:lnTo>
                    <a:pt x="14591" y="68984"/>
                  </a:lnTo>
                  <a:lnTo>
                    <a:pt x="31703" y="51871"/>
                  </a:lnTo>
                  <a:lnTo>
                    <a:pt x="31460" y="51111"/>
                  </a:lnTo>
                  <a:lnTo>
                    <a:pt x="14591" y="68011"/>
                  </a:lnTo>
                  <a:lnTo>
                    <a:pt x="14591" y="43269"/>
                  </a:lnTo>
                  <a:lnTo>
                    <a:pt x="25746" y="32083"/>
                  </a:lnTo>
                  <a:lnTo>
                    <a:pt x="25533" y="31324"/>
                  </a:lnTo>
                  <a:lnTo>
                    <a:pt x="14591" y="42266"/>
                  </a:lnTo>
                  <a:lnTo>
                    <a:pt x="14591" y="47"/>
                  </a:lnTo>
                  <a:cubicBezTo>
                    <a:pt x="14469" y="16"/>
                    <a:pt x="14347" y="1"/>
                    <a:pt x="14230" y="1"/>
                  </a:cubicBez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4" name="Google Shape;1134;p50"/>
          <p:cNvSpPr/>
          <p:nvPr/>
        </p:nvSpPr>
        <p:spPr>
          <a:xfrm>
            <a:off x="-687906" y="3707725"/>
            <a:ext cx="2111775" cy="1034725"/>
          </a:xfrm>
          <a:custGeom>
            <a:rect b="b" l="l" r="r" t="t"/>
            <a:pathLst>
              <a:path extrusionOk="0" h="41389" w="84471">
                <a:moveTo>
                  <a:pt x="21570" y="0"/>
                </a:moveTo>
                <a:cubicBezTo>
                  <a:pt x="20784" y="0"/>
                  <a:pt x="20140" y="124"/>
                  <a:pt x="19697" y="385"/>
                </a:cubicBezTo>
                <a:cubicBezTo>
                  <a:pt x="16931" y="1996"/>
                  <a:pt x="20639" y="8409"/>
                  <a:pt x="23496" y="10567"/>
                </a:cubicBezTo>
                <a:cubicBezTo>
                  <a:pt x="22212" y="10196"/>
                  <a:pt x="20831" y="10033"/>
                  <a:pt x="19501" y="10033"/>
                </a:cubicBezTo>
                <a:cubicBezTo>
                  <a:pt x="15606" y="10033"/>
                  <a:pt x="12148" y="11428"/>
                  <a:pt x="12827" y="13060"/>
                </a:cubicBezTo>
                <a:cubicBezTo>
                  <a:pt x="12730" y="13056"/>
                  <a:pt x="12633" y="13055"/>
                  <a:pt x="12537" y="13055"/>
                </a:cubicBezTo>
                <a:cubicBezTo>
                  <a:pt x="8365" y="13055"/>
                  <a:pt x="5222" y="16217"/>
                  <a:pt x="4925" y="17376"/>
                </a:cubicBezTo>
                <a:cubicBezTo>
                  <a:pt x="4590" y="18683"/>
                  <a:pt x="6718" y="21115"/>
                  <a:pt x="10882" y="21874"/>
                </a:cubicBezTo>
                <a:cubicBezTo>
                  <a:pt x="6171" y="22087"/>
                  <a:pt x="0" y="25400"/>
                  <a:pt x="3222" y="26920"/>
                </a:cubicBezTo>
                <a:cubicBezTo>
                  <a:pt x="2098" y="27042"/>
                  <a:pt x="1003" y="27346"/>
                  <a:pt x="122" y="27710"/>
                </a:cubicBezTo>
                <a:lnTo>
                  <a:pt x="122" y="41388"/>
                </a:lnTo>
                <a:lnTo>
                  <a:pt x="80853" y="41388"/>
                </a:lnTo>
                <a:cubicBezTo>
                  <a:pt x="82525" y="40537"/>
                  <a:pt x="84470" y="35431"/>
                  <a:pt x="83893" y="34732"/>
                </a:cubicBezTo>
                <a:cubicBezTo>
                  <a:pt x="83807" y="34629"/>
                  <a:pt x="83627" y="34582"/>
                  <a:pt x="83376" y="34582"/>
                </a:cubicBezTo>
                <a:cubicBezTo>
                  <a:pt x="81920" y="34582"/>
                  <a:pt x="78065" y="36154"/>
                  <a:pt x="76354" y="37528"/>
                </a:cubicBezTo>
                <a:cubicBezTo>
                  <a:pt x="77141" y="34836"/>
                  <a:pt x="76693" y="31722"/>
                  <a:pt x="75910" y="31722"/>
                </a:cubicBezTo>
                <a:cubicBezTo>
                  <a:pt x="75906" y="31722"/>
                  <a:pt x="75902" y="31722"/>
                  <a:pt x="75898" y="31723"/>
                </a:cubicBezTo>
                <a:cubicBezTo>
                  <a:pt x="75078" y="31753"/>
                  <a:pt x="73649" y="34732"/>
                  <a:pt x="73649" y="34732"/>
                </a:cubicBezTo>
                <a:cubicBezTo>
                  <a:pt x="73201" y="30966"/>
                  <a:pt x="68550" y="24026"/>
                  <a:pt x="67037" y="24026"/>
                </a:cubicBezTo>
                <a:cubicBezTo>
                  <a:pt x="67011" y="24026"/>
                  <a:pt x="66986" y="24028"/>
                  <a:pt x="66962" y="24033"/>
                </a:cubicBezTo>
                <a:cubicBezTo>
                  <a:pt x="65534" y="24306"/>
                  <a:pt x="64682" y="27771"/>
                  <a:pt x="64682" y="27771"/>
                </a:cubicBezTo>
                <a:cubicBezTo>
                  <a:pt x="64312" y="25363"/>
                  <a:pt x="61612" y="22760"/>
                  <a:pt x="59500" y="22760"/>
                </a:cubicBezTo>
                <a:cubicBezTo>
                  <a:pt x="58841" y="22760"/>
                  <a:pt x="58238" y="23014"/>
                  <a:pt x="57783" y="23607"/>
                </a:cubicBezTo>
                <a:cubicBezTo>
                  <a:pt x="58068" y="17848"/>
                  <a:pt x="54769" y="12810"/>
                  <a:pt x="53356" y="12810"/>
                </a:cubicBezTo>
                <a:cubicBezTo>
                  <a:pt x="53262" y="12810"/>
                  <a:pt x="53177" y="12832"/>
                  <a:pt x="53102" y="12877"/>
                </a:cubicBezTo>
                <a:cubicBezTo>
                  <a:pt x="51916" y="13607"/>
                  <a:pt x="51916" y="16342"/>
                  <a:pt x="52038" y="18136"/>
                </a:cubicBezTo>
                <a:cubicBezTo>
                  <a:pt x="51781" y="15106"/>
                  <a:pt x="50422" y="13958"/>
                  <a:pt x="48845" y="13958"/>
                </a:cubicBezTo>
                <a:cubicBezTo>
                  <a:pt x="48745" y="13958"/>
                  <a:pt x="48644" y="13963"/>
                  <a:pt x="48542" y="13972"/>
                </a:cubicBezTo>
                <a:cubicBezTo>
                  <a:pt x="47704" y="9209"/>
                  <a:pt x="41257" y="4181"/>
                  <a:pt x="38800" y="4181"/>
                </a:cubicBezTo>
                <a:cubicBezTo>
                  <a:pt x="38764" y="4181"/>
                  <a:pt x="38729" y="4182"/>
                  <a:pt x="38694" y="4184"/>
                </a:cubicBezTo>
                <a:cubicBezTo>
                  <a:pt x="36293" y="4336"/>
                  <a:pt x="36870" y="8075"/>
                  <a:pt x="36870" y="8075"/>
                </a:cubicBezTo>
                <a:cubicBezTo>
                  <a:pt x="33483" y="3312"/>
                  <a:pt x="25634" y="0"/>
                  <a:pt x="21570" y="0"/>
                </a:cubicBez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0"/>
          <p:cNvSpPr/>
          <p:nvPr/>
        </p:nvSpPr>
        <p:spPr>
          <a:xfrm>
            <a:off x="18044" y="3850575"/>
            <a:ext cx="2060075" cy="891875"/>
          </a:xfrm>
          <a:custGeom>
            <a:rect b="b" l="l" r="r" t="t"/>
            <a:pathLst>
              <a:path extrusionOk="0" h="35675" w="82403">
                <a:moveTo>
                  <a:pt x="28141" y="0"/>
                </a:moveTo>
                <a:cubicBezTo>
                  <a:pt x="27468" y="0"/>
                  <a:pt x="26917" y="104"/>
                  <a:pt x="26535" y="324"/>
                </a:cubicBezTo>
                <a:cubicBezTo>
                  <a:pt x="24165" y="1723"/>
                  <a:pt x="27356" y="7224"/>
                  <a:pt x="29849" y="9109"/>
                </a:cubicBezTo>
                <a:cubicBezTo>
                  <a:pt x="28726" y="8781"/>
                  <a:pt x="27519" y="8638"/>
                  <a:pt x="26359" y="8638"/>
                </a:cubicBezTo>
                <a:cubicBezTo>
                  <a:pt x="22995" y="8638"/>
                  <a:pt x="20021" y="9843"/>
                  <a:pt x="20608" y="11267"/>
                </a:cubicBezTo>
                <a:cubicBezTo>
                  <a:pt x="20531" y="11264"/>
                  <a:pt x="20454" y="11263"/>
                  <a:pt x="20378" y="11263"/>
                </a:cubicBezTo>
                <a:cubicBezTo>
                  <a:pt x="16812" y="11263"/>
                  <a:pt x="14068" y="13993"/>
                  <a:pt x="13830" y="14975"/>
                </a:cubicBezTo>
                <a:cubicBezTo>
                  <a:pt x="13526" y="16100"/>
                  <a:pt x="15380" y="18197"/>
                  <a:pt x="18937" y="18866"/>
                </a:cubicBezTo>
                <a:cubicBezTo>
                  <a:pt x="14894" y="19048"/>
                  <a:pt x="9575" y="21905"/>
                  <a:pt x="12371" y="23182"/>
                </a:cubicBezTo>
                <a:cubicBezTo>
                  <a:pt x="8724" y="23638"/>
                  <a:pt x="6018" y="25826"/>
                  <a:pt x="8146" y="26708"/>
                </a:cubicBezTo>
                <a:cubicBezTo>
                  <a:pt x="4529" y="27468"/>
                  <a:pt x="0" y="32149"/>
                  <a:pt x="5167" y="32392"/>
                </a:cubicBezTo>
                <a:cubicBezTo>
                  <a:pt x="3070" y="33364"/>
                  <a:pt x="2006" y="34945"/>
                  <a:pt x="2067" y="35674"/>
                </a:cubicBezTo>
                <a:lnTo>
                  <a:pt x="79272" y="35674"/>
                </a:lnTo>
                <a:cubicBezTo>
                  <a:pt x="80731" y="34945"/>
                  <a:pt x="82403" y="30538"/>
                  <a:pt x="81886" y="29930"/>
                </a:cubicBezTo>
                <a:cubicBezTo>
                  <a:pt x="81812" y="29847"/>
                  <a:pt x="81661" y="29809"/>
                  <a:pt x="81452" y="29809"/>
                </a:cubicBezTo>
                <a:cubicBezTo>
                  <a:pt x="80202" y="29809"/>
                  <a:pt x="76870" y="31159"/>
                  <a:pt x="75412" y="32331"/>
                </a:cubicBezTo>
                <a:cubicBezTo>
                  <a:pt x="76046" y="30004"/>
                  <a:pt x="75689" y="27346"/>
                  <a:pt x="74998" y="27346"/>
                </a:cubicBezTo>
                <a:cubicBezTo>
                  <a:pt x="74994" y="27346"/>
                  <a:pt x="74990" y="27346"/>
                  <a:pt x="74986" y="27346"/>
                </a:cubicBezTo>
                <a:cubicBezTo>
                  <a:pt x="74287" y="27376"/>
                  <a:pt x="73041" y="29930"/>
                  <a:pt x="73041" y="29930"/>
                </a:cubicBezTo>
                <a:cubicBezTo>
                  <a:pt x="72682" y="26703"/>
                  <a:pt x="68681" y="20714"/>
                  <a:pt x="67362" y="20714"/>
                </a:cubicBezTo>
                <a:cubicBezTo>
                  <a:pt x="67339" y="20714"/>
                  <a:pt x="67317" y="20716"/>
                  <a:pt x="67296" y="20720"/>
                </a:cubicBezTo>
                <a:cubicBezTo>
                  <a:pt x="66050" y="20933"/>
                  <a:pt x="65320" y="23911"/>
                  <a:pt x="65320" y="23911"/>
                </a:cubicBezTo>
                <a:cubicBezTo>
                  <a:pt x="65020" y="21853"/>
                  <a:pt x="62695" y="19618"/>
                  <a:pt x="60864" y="19618"/>
                </a:cubicBezTo>
                <a:cubicBezTo>
                  <a:pt x="60289" y="19618"/>
                  <a:pt x="59763" y="19839"/>
                  <a:pt x="59363" y="20355"/>
                </a:cubicBezTo>
                <a:cubicBezTo>
                  <a:pt x="59619" y="15398"/>
                  <a:pt x="56805" y="11055"/>
                  <a:pt x="55575" y="11055"/>
                </a:cubicBezTo>
                <a:cubicBezTo>
                  <a:pt x="55493" y="11055"/>
                  <a:pt x="55417" y="11075"/>
                  <a:pt x="55351" y="11115"/>
                </a:cubicBezTo>
                <a:cubicBezTo>
                  <a:pt x="54317" y="11723"/>
                  <a:pt x="53740" y="15887"/>
                  <a:pt x="53831" y="17437"/>
                </a:cubicBezTo>
                <a:cubicBezTo>
                  <a:pt x="53624" y="14725"/>
                  <a:pt x="52760" y="12842"/>
                  <a:pt x="51377" y="12842"/>
                </a:cubicBezTo>
                <a:cubicBezTo>
                  <a:pt x="51335" y="12842"/>
                  <a:pt x="51291" y="12844"/>
                  <a:pt x="51247" y="12847"/>
                </a:cubicBezTo>
                <a:cubicBezTo>
                  <a:pt x="50528" y="8742"/>
                  <a:pt x="45142" y="3604"/>
                  <a:pt x="43009" y="3604"/>
                </a:cubicBezTo>
                <a:cubicBezTo>
                  <a:pt x="42978" y="3604"/>
                  <a:pt x="42948" y="3605"/>
                  <a:pt x="42919" y="3607"/>
                </a:cubicBezTo>
                <a:cubicBezTo>
                  <a:pt x="40852" y="3729"/>
                  <a:pt x="41369" y="6951"/>
                  <a:pt x="41369" y="6951"/>
                </a:cubicBezTo>
                <a:cubicBezTo>
                  <a:pt x="38435" y="2844"/>
                  <a:pt x="31649" y="0"/>
                  <a:pt x="28141" y="0"/>
                </a:cubicBez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6" name="Google Shape;1136;p50"/>
          <p:cNvGrpSpPr/>
          <p:nvPr/>
        </p:nvGrpSpPr>
        <p:grpSpPr>
          <a:xfrm>
            <a:off x="-715515" y="189630"/>
            <a:ext cx="2135586" cy="1372784"/>
            <a:chOff x="-334515" y="265830"/>
            <a:chExt cx="2135586" cy="1372784"/>
          </a:xfrm>
        </p:grpSpPr>
        <p:sp>
          <p:nvSpPr>
            <p:cNvPr id="1137" name="Google Shape;1137;p50"/>
            <p:cNvSpPr/>
            <p:nvPr/>
          </p:nvSpPr>
          <p:spPr>
            <a:xfrm>
              <a:off x="-334515" y="265830"/>
              <a:ext cx="2135586" cy="1372784"/>
            </a:xfrm>
            <a:custGeom>
              <a:rect b="b" l="l" r="r" t="t"/>
              <a:pathLst>
                <a:path extrusionOk="0" h="43622" w="67861">
                  <a:moveTo>
                    <a:pt x="40025" y="0"/>
                  </a:moveTo>
                  <a:cubicBezTo>
                    <a:pt x="37368" y="0"/>
                    <a:pt x="34934" y="1909"/>
                    <a:pt x="34859" y="5039"/>
                  </a:cubicBezTo>
                  <a:cubicBezTo>
                    <a:pt x="33417" y="4064"/>
                    <a:pt x="31888" y="3614"/>
                    <a:pt x="30446" y="3614"/>
                  </a:cubicBezTo>
                  <a:cubicBezTo>
                    <a:pt x="26019" y="3614"/>
                    <a:pt x="22412" y="7855"/>
                    <a:pt x="24652" y="14146"/>
                  </a:cubicBezTo>
                  <a:cubicBezTo>
                    <a:pt x="24652" y="14146"/>
                    <a:pt x="1" y="19616"/>
                    <a:pt x="67" y="20684"/>
                  </a:cubicBezTo>
                  <a:cubicBezTo>
                    <a:pt x="101" y="21785"/>
                    <a:pt x="19581" y="25154"/>
                    <a:pt x="19581" y="25154"/>
                  </a:cubicBezTo>
                  <a:cubicBezTo>
                    <a:pt x="15213" y="29202"/>
                    <a:pt x="17821" y="33783"/>
                    <a:pt x="22089" y="33783"/>
                  </a:cubicBezTo>
                  <a:cubicBezTo>
                    <a:pt x="23166" y="33783"/>
                    <a:pt x="24349" y="33491"/>
                    <a:pt x="25552" y="32826"/>
                  </a:cubicBezTo>
                  <a:lnTo>
                    <a:pt x="25552" y="32826"/>
                  </a:lnTo>
                  <a:cubicBezTo>
                    <a:pt x="25018" y="38729"/>
                    <a:pt x="29438" y="42786"/>
                    <a:pt x="34549" y="42786"/>
                  </a:cubicBezTo>
                  <a:cubicBezTo>
                    <a:pt x="36774" y="42786"/>
                    <a:pt x="39129" y="42018"/>
                    <a:pt x="41263" y="40298"/>
                  </a:cubicBezTo>
                  <a:cubicBezTo>
                    <a:pt x="42935" y="42483"/>
                    <a:pt x="45672" y="43621"/>
                    <a:pt x="48408" y="43621"/>
                  </a:cubicBezTo>
                  <a:cubicBezTo>
                    <a:pt x="53314" y="43621"/>
                    <a:pt x="58217" y="39963"/>
                    <a:pt x="56975" y="32125"/>
                  </a:cubicBezTo>
                  <a:cubicBezTo>
                    <a:pt x="67860" y="29870"/>
                    <a:pt x="66380" y="13391"/>
                    <a:pt x="56177" y="13391"/>
                  </a:cubicBezTo>
                  <a:cubicBezTo>
                    <a:pt x="55968" y="13391"/>
                    <a:pt x="55756" y="13398"/>
                    <a:pt x="55540" y="13412"/>
                  </a:cubicBezTo>
                  <a:cubicBezTo>
                    <a:pt x="58208" y="6356"/>
                    <a:pt x="53645" y="2431"/>
                    <a:pt x="49456" y="2431"/>
                  </a:cubicBezTo>
                  <a:cubicBezTo>
                    <a:pt x="48042" y="2431"/>
                    <a:pt x="46669" y="2879"/>
                    <a:pt x="45633" y="3805"/>
                  </a:cubicBezTo>
                  <a:cubicBezTo>
                    <a:pt x="44304" y="1160"/>
                    <a:pt x="42097" y="0"/>
                    <a:pt x="400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0"/>
            <p:cNvSpPr/>
            <p:nvPr/>
          </p:nvSpPr>
          <p:spPr>
            <a:xfrm>
              <a:off x="434957" y="708896"/>
              <a:ext cx="102907" cy="111278"/>
            </a:xfrm>
            <a:custGeom>
              <a:rect b="b" l="l" r="r" t="t"/>
              <a:pathLst>
                <a:path extrusionOk="0" h="3536" w="3270">
                  <a:moveTo>
                    <a:pt x="401" y="0"/>
                  </a:moveTo>
                  <a:lnTo>
                    <a:pt x="0" y="134"/>
                  </a:lnTo>
                  <a:cubicBezTo>
                    <a:pt x="34" y="200"/>
                    <a:pt x="668" y="2368"/>
                    <a:pt x="3069" y="3536"/>
                  </a:cubicBezTo>
                  <a:lnTo>
                    <a:pt x="3269" y="3169"/>
                  </a:lnTo>
                  <a:cubicBezTo>
                    <a:pt x="1035" y="2102"/>
                    <a:pt x="401" y="33"/>
                    <a:pt x="4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0"/>
            <p:cNvSpPr/>
            <p:nvPr/>
          </p:nvSpPr>
          <p:spPr>
            <a:xfrm>
              <a:off x="277482" y="1026932"/>
              <a:ext cx="123929" cy="36788"/>
            </a:xfrm>
            <a:custGeom>
              <a:rect b="b" l="l" r="r" t="t"/>
              <a:pathLst>
                <a:path extrusionOk="0" h="1169" w="3938">
                  <a:moveTo>
                    <a:pt x="2901" y="0"/>
                  </a:moveTo>
                  <a:cubicBezTo>
                    <a:pt x="1231" y="0"/>
                    <a:pt x="57" y="774"/>
                    <a:pt x="1" y="802"/>
                  </a:cubicBezTo>
                  <a:lnTo>
                    <a:pt x="234" y="1169"/>
                  </a:lnTo>
                  <a:cubicBezTo>
                    <a:pt x="262" y="1141"/>
                    <a:pt x="1369" y="410"/>
                    <a:pt x="2924" y="410"/>
                  </a:cubicBezTo>
                  <a:cubicBezTo>
                    <a:pt x="3224" y="410"/>
                    <a:pt x="3541" y="437"/>
                    <a:pt x="3870" y="502"/>
                  </a:cubicBezTo>
                  <a:lnTo>
                    <a:pt x="3937" y="101"/>
                  </a:lnTo>
                  <a:cubicBezTo>
                    <a:pt x="3576" y="30"/>
                    <a:pt x="3229" y="0"/>
                    <a:pt x="29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0"/>
            <p:cNvSpPr/>
            <p:nvPr/>
          </p:nvSpPr>
          <p:spPr>
            <a:xfrm>
              <a:off x="481155" y="778161"/>
              <a:ext cx="146996" cy="119712"/>
            </a:xfrm>
            <a:custGeom>
              <a:rect b="b" l="l" r="r" t="t"/>
              <a:pathLst>
                <a:path extrusionOk="0" h="3804" w="4671">
                  <a:moveTo>
                    <a:pt x="4637" y="1"/>
                  </a:moveTo>
                  <a:cubicBezTo>
                    <a:pt x="2035" y="134"/>
                    <a:pt x="467" y="1368"/>
                    <a:pt x="0" y="3703"/>
                  </a:cubicBezTo>
                  <a:lnTo>
                    <a:pt x="434" y="3803"/>
                  </a:lnTo>
                  <a:cubicBezTo>
                    <a:pt x="834" y="1635"/>
                    <a:pt x="2235" y="534"/>
                    <a:pt x="4670" y="434"/>
                  </a:cubicBezTo>
                  <a:lnTo>
                    <a:pt x="46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0"/>
            <p:cNvSpPr/>
            <p:nvPr/>
          </p:nvSpPr>
          <p:spPr>
            <a:xfrm>
              <a:off x="463312" y="1155015"/>
              <a:ext cx="96581" cy="143849"/>
            </a:xfrm>
            <a:custGeom>
              <a:rect b="b" l="l" r="r" t="t"/>
              <a:pathLst>
                <a:path extrusionOk="0" h="4571" w="3069">
                  <a:moveTo>
                    <a:pt x="2936" y="1"/>
                  </a:moveTo>
                  <a:cubicBezTo>
                    <a:pt x="2902" y="34"/>
                    <a:pt x="134" y="1168"/>
                    <a:pt x="0" y="4538"/>
                  </a:cubicBezTo>
                  <a:lnTo>
                    <a:pt x="400" y="4571"/>
                  </a:lnTo>
                  <a:cubicBezTo>
                    <a:pt x="534" y="1435"/>
                    <a:pt x="2969" y="435"/>
                    <a:pt x="3069" y="401"/>
                  </a:cubicBezTo>
                  <a:lnTo>
                    <a:pt x="29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0"/>
            <p:cNvSpPr/>
            <p:nvPr/>
          </p:nvSpPr>
          <p:spPr>
            <a:xfrm>
              <a:off x="959846" y="1421660"/>
              <a:ext cx="63003" cy="116565"/>
            </a:xfrm>
            <a:custGeom>
              <a:rect b="b" l="l" r="r" t="t"/>
              <a:pathLst>
                <a:path extrusionOk="0" h="3704" w="2002">
                  <a:moveTo>
                    <a:pt x="1601" y="1"/>
                  </a:moveTo>
                  <a:cubicBezTo>
                    <a:pt x="1301" y="1969"/>
                    <a:pt x="0" y="3436"/>
                    <a:pt x="0" y="3436"/>
                  </a:cubicBezTo>
                  <a:lnTo>
                    <a:pt x="300" y="3703"/>
                  </a:lnTo>
                  <a:cubicBezTo>
                    <a:pt x="367" y="3670"/>
                    <a:pt x="1701" y="2169"/>
                    <a:pt x="2001" y="67"/>
                  </a:cubicBezTo>
                  <a:lnTo>
                    <a:pt x="16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0"/>
            <p:cNvSpPr/>
            <p:nvPr/>
          </p:nvSpPr>
          <p:spPr>
            <a:xfrm>
              <a:off x="951443" y="1370238"/>
              <a:ext cx="153290" cy="60894"/>
            </a:xfrm>
            <a:custGeom>
              <a:rect b="b" l="l" r="r" t="t"/>
              <a:pathLst>
                <a:path extrusionOk="0" h="1935" w="4871">
                  <a:moveTo>
                    <a:pt x="367" y="0"/>
                  </a:moveTo>
                  <a:lnTo>
                    <a:pt x="0" y="134"/>
                  </a:lnTo>
                  <a:cubicBezTo>
                    <a:pt x="267" y="901"/>
                    <a:pt x="968" y="1501"/>
                    <a:pt x="1835" y="1768"/>
                  </a:cubicBezTo>
                  <a:cubicBezTo>
                    <a:pt x="2168" y="1868"/>
                    <a:pt x="2502" y="1935"/>
                    <a:pt x="2836" y="1935"/>
                  </a:cubicBezTo>
                  <a:cubicBezTo>
                    <a:pt x="3536" y="1935"/>
                    <a:pt x="4270" y="1701"/>
                    <a:pt x="4870" y="1268"/>
                  </a:cubicBezTo>
                  <a:lnTo>
                    <a:pt x="4637" y="934"/>
                  </a:lnTo>
                  <a:cubicBezTo>
                    <a:pt x="4100" y="1315"/>
                    <a:pt x="3473" y="1515"/>
                    <a:pt x="2856" y="1515"/>
                  </a:cubicBezTo>
                  <a:cubicBezTo>
                    <a:pt x="2554" y="1515"/>
                    <a:pt x="2254" y="1467"/>
                    <a:pt x="1968" y="1368"/>
                  </a:cubicBezTo>
                  <a:cubicBezTo>
                    <a:pt x="1201" y="1134"/>
                    <a:pt x="601" y="634"/>
                    <a:pt x="3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0"/>
            <p:cNvSpPr/>
            <p:nvPr/>
          </p:nvSpPr>
          <p:spPr>
            <a:xfrm>
              <a:off x="757242" y="420190"/>
              <a:ext cx="53562" cy="110271"/>
            </a:xfrm>
            <a:custGeom>
              <a:rect b="b" l="l" r="r" t="t"/>
              <a:pathLst>
                <a:path extrusionOk="0" h="3504" w="1702">
                  <a:moveTo>
                    <a:pt x="300" y="1"/>
                  </a:moveTo>
                  <a:lnTo>
                    <a:pt x="0" y="301"/>
                  </a:lnTo>
                  <a:cubicBezTo>
                    <a:pt x="33" y="301"/>
                    <a:pt x="1268" y="1535"/>
                    <a:pt x="1201" y="3503"/>
                  </a:cubicBezTo>
                  <a:lnTo>
                    <a:pt x="1635" y="3503"/>
                  </a:lnTo>
                  <a:cubicBezTo>
                    <a:pt x="1701" y="1369"/>
                    <a:pt x="367" y="34"/>
                    <a:pt x="3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0"/>
            <p:cNvSpPr/>
            <p:nvPr/>
          </p:nvSpPr>
          <p:spPr>
            <a:xfrm>
              <a:off x="1020709" y="379248"/>
              <a:ext cx="84025" cy="117603"/>
            </a:xfrm>
            <a:custGeom>
              <a:rect b="b" l="l" r="r" t="t"/>
              <a:pathLst>
                <a:path extrusionOk="0" h="3737" w="2670">
                  <a:moveTo>
                    <a:pt x="2503" y="1"/>
                  </a:moveTo>
                  <a:cubicBezTo>
                    <a:pt x="2402" y="34"/>
                    <a:pt x="735" y="968"/>
                    <a:pt x="1" y="3637"/>
                  </a:cubicBezTo>
                  <a:lnTo>
                    <a:pt x="401" y="3737"/>
                  </a:lnTo>
                  <a:cubicBezTo>
                    <a:pt x="1102" y="1269"/>
                    <a:pt x="2669" y="368"/>
                    <a:pt x="2669" y="368"/>
                  </a:cubicBezTo>
                  <a:lnTo>
                    <a:pt x="25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0"/>
            <p:cNvSpPr/>
            <p:nvPr/>
          </p:nvSpPr>
          <p:spPr>
            <a:xfrm>
              <a:off x="947226" y="484641"/>
              <a:ext cx="156437" cy="57370"/>
            </a:xfrm>
            <a:custGeom>
              <a:rect b="b" l="l" r="r" t="t"/>
              <a:pathLst>
                <a:path extrusionOk="0" h="1823" w="4971">
                  <a:moveTo>
                    <a:pt x="1619" y="0"/>
                  </a:moveTo>
                  <a:cubicBezTo>
                    <a:pt x="1031" y="0"/>
                    <a:pt x="466" y="124"/>
                    <a:pt x="1" y="388"/>
                  </a:cubicBezTo>
                  <a:lnTo>
                    <a:pt x="201" y="755"/>
                  </a:lnTo>
                  <a:cubicBezTo>
                    <a:pt x="604" y="528"/>
                    <a:pt x="1093" y="422"/>
                    <a:pt x="1603" y="422"/>
                  </a:cubicBezTo>
                  <a:cubicBezTo>
                    <a:pt x="2741" y="422"/>
                    <a:pt x="3982" y="947"/>
                    <a:pt x="4604" y="1822"/>
                  </a:cubicBezTo>
                  <a:lnTo>
                    <a:pt x="4971" y="1555"/>
                  </a:lnTo>
                  <a:cubicBezTo>
                    <a:pt x="4264" y="575"/>
                    <a:pt x="2888" y="0"/>
                    <a:pt x="16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0"/>
            <p:cNvSpPr/>
            <p:nvPr/>
          </p:nvSpPr>
          <p:spPr>
            <a:xfrm>
              <a:off x="1205469" y="681580"/>
              <a:ext cx="207891" cy="135447"/>
            </a:xfrm>
            <a:custGeom>
              <a:rect b="b" l="l" r="r" t="t"/>
              <a:pathLst>
                <a:path extrusionOk="0" h="4304" w="6606">
                  <a:moveTo>
                    <a:pt x="6605" y="1"/>
                  </a:moveTo>
                  <a:cubicBezTo>
                    <a:pt x="6572" y="1"/>
                    <a:pt x="1969" y="1"/>
                    <a:pt x="1" y="4137"/>
                  </a:cubicBezTo>
                  <a:lnTo>
                    <a:pt x="401" y="4304"/>
                  </a:lnTo>
                  <a:cubicBezTo>
                    <a:pt x="2205" y="467"/>
                    <a:pt x="6395" y="434"/>
                    <a:pt x="6598" y="434"/>
                  </a:cubicBezTo>
                  <a:cubicBezTo>
                    <a:pt x="6602" y="434"/>
                    <a:pt x="6604" y="434"/>
                    <a:pt x="6605" y="434"/>
                  </a:cubicBezTo>
                  <a:lnTo>
                    <a:pt x="660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0"/>
            <p:cNvSpPr/>
            <p:nvPr/>
          </p:nvSpPr>
          <p:spPr>
            <a:xfrm>
              <a:off x="1076348" y="803086"/>
              <a:ext cx="242539" cy="101082"/>
            </a:xfrm>
            <a:custGeom>
              <a:rect b="b" l="l" r="r" t="t"/>
              <a:pathLst>
                <a:path extrusionOk="0" h="3212" w="7707">
                  <a:moveTo>
                    <a:pt x="2928" y="1"/>
                  </a:moveTo>
                  <a:cubicBezTo>
                    <a:pt x="1802" y="1"/>
                    <a:pt x="747" y="367"/>
                    <a:pt x="1" y="1043"/>
                  </a:cubicBezTo>
                  <a:lnTo>
                    <a:pt x="301" y="1344"/>
                  </a:lnTo>
                  <a:cubicBezTo>
                    <a:pt x="974" y="740"/>
                    <a:pt x="1920" y="428"/>
                    <a:pt x="2940" y="428"/>
                  </a:cubicBezTo>
                  <a:cubicBezTo>
                    <a:pt x="3386" y="428"/>
                    <a:pt x="3846" y="488"/>
                    <a:pt x="4304" y="610"/>
                  </a:cubicBezTo>
                  <a:cubicBezTo>
                    <a:pt x="5805" y="1010"/>
                    <a:pt x="6939" y="1977"/>
                    <a:pt x="7306" y="3212"/>
                  </a:cubicBezTo>
                  <a:lnTo>
                    <a:pt x="7706" y="3078"/>
                  </a:lnTo>
                  <a:cubicBezTo>
                    <a:pt x="7273" y="1710"/>
                    <a:pt x="6038" y="643"/>
                    <a:pt x="4404" y="209"/>
                  </a:cubicBezTo>
                  <a:cubicBezTo>
                    <a:pt x="3912" y="69"/>
                    <a:pt x="3413" y="1"/>
                    <a:pt x="29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0"/>
            <p:cNvSpPr/>
            <p:nvPr/>
          </p:nvSpPr>
          <p:spPr>
            <a:xfrm>
              <a:off x="1277913" y="1197027"/>
              <a:ext cx="180575" cy="86102"/>
            </a:xfrm>
            <a:custGeom>
              <a:rect b="b" l="l" r="r" t="t"/>
              <a:pathLst>
                <a:path extrusionOk="0" h="2736" w="5738">
                  <a:moveTo>
                    <a:pt x="367" y="0"/>
                  </a:moveTo>
                  <a:lnTo>
                    <a:pt x="0" y="200"/>
                  </a:lnTo>
                  <a:cubicBezTo>
                    <a:pt x="34" y="300"/>
                    <a:pt x="1201" y="2469"/>
                    <a:pt x="5704" y="2736"/>
                  </a:cubicBezTo>
                  <a:lnTo>
                    <a:pt x="5738" y="2335"/>
                  </a:lnTo>
                  <a:cubicBezTo>
                    <a:pt x="1468" y="2068"/>
                    <a:pt x="367" y="34"/>
                    <a:pt x="3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0"/>
            <p:cNvSpPr/>
            <p:nvPr/>
          </p:nvSpPr>
          <p:spPr>
            <a:xfrm>
              <a:off x="1193919" y="1129839"/>
              <a:ext cx="162763" cy="81916"/>
            </a:xfrm>
            <a:custGeom>
              <a:rect b="b" l="l" r="r" t="t"/>
              <a:pathLst>
                <a:path extrusionOk="0" h="2603" w="5172">
                  <a:moveTo>
                    <a:pt x="4771" y="0"/>
                  </a:moveTo>
                  <a:cubicBezTo>
                    <a:pt x="4537" y="868"/>
                    <a:pt x="3937" y="1535"/>
                    <a:pt x="3070" y="1902"/>
                  </a:cubicBezTo>
                  <a:cubicBezTo>
                    <a:pt x="2628" y="2098"/>
                    <a:pt x="2139" y="2198"/>
                    <a:pt x="1652" y="2198"/>
                  </a:cubicBezTo>
                  <a:cubicBezTo>
                    <a:pt x="1146" y="2198"/>
                    <a:pt x="643" y="2090"/>
                    <a:pt x="201" y="1868"/>
                  </a:cubicBezTo>
                  <a:lnTo>
                    <a:pt x="1" y="2235"/>
                  </a:lnTo>
                  <a:cubicBezTo>
                    <a:pt x="534" y="2502"/>
                    <a:pt x="1101" y="2602"/>
                    <a:pt x="1669" y="2602"/>
                  </a:cubicBezTo>
                  <a:cubicBezTo>
                    <a:pt x="2202" y="2602"/>
                    <a:pt x="2769" y="2502"/>
                    <a:pt x="3236" y="2269"/>
                  </a:cubicBezTo>
                  <a:cubicBezTo>
                    <a:pt x="4204" y="1868"/>
                    <a:pt x="4904" y="1101"/>
                    <a:pt x="5171" y="100"/>
                  </a:cubicBezTo>
                  <a:lnTo>
                    <a:pt x="47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0"/>
            <p:cNvSpPr/>
            <p:nvPr/>
          </p:nvSpPr>
          <p:spPr>
            <a:xfrm>
              <a:off x="533647" y="1016452"/>
              <a:ext cx="236214" cy="234137"/>
            </a:xfrm>
            <a:custGeom>
              <a:rect b="b" l="l" r="r" t="t"/>
              <a:pathLst>
                <a:path extrusionOk="0" h="7440" w="7506">
                  <a:moveTo>
                    <a:pt x="1368" y="1"/>
                  </a:moveTo>
                  <a:cubicBezTo>
                    <a:pt x="67" y="1936"/>
                    <a:pt x="0" y="4037"/>
                    <a:pt x="1234" y="5605"/>
                  </a:cubicBezTo>
                  <a:cubicBezTo>
                    <a:pt x="2168" y="6772"/>
                    <a:pt x="3669" y="7439"/>
                    <a:pt x="5270" y="7439"/>
                  </a:cubicBezTo>
                  <a:cubicBezTo>
                    <a:pt x="6004" y="7439"/>
                    <a:pt x="6772" y="7306"/>
                    <a:pt x="7505" y="7039"/>
                  </a:cubicBezTo>
                  <a:lnTo>
                    <a:pt x="7339" y="6639"/>
                  </a:lnTo>
                  <a:cubicBezTo>
                    <a:pt x="6644" y="6891"/>
                    <a:pt x="5937" y="7014"/>
                    <a:pt x="5255" y="7014"/>
                  </a:cubicBezTo>
                  <a:cubicBezTo>
                    <a:pt x="3774" y="7014"/>
                    <a:pt x="2413" y="6434"/>
                    <a:pt x="1568" y="5338"/>
                  </a:cubicBezTo>
                  <a:cubicBezTo>
                    <a:pt x="434" y="3904"/>
                    <a:pt x="500" y="2002"/>
                    <a:pt x="1701" y="234"/>
                  </a:cubicBezTo>
                  <a:lnTo>
                    <a:pt x="13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51"/>
          <p:cNvSpPr txBox="1"/>
          <p:nvPr>
            <p:ph type="title"/>
          </p:nvPr>
        </p:nvSpPr>
        <p:spPr>
          <a:xfrm>
            <a:off x="3463050" y="994925"/>
            <a:ext cx="4888200" cy="55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1157" name="Google Shape;1157;p51"/>
          <p:cNvSpPr txBox="1"/>
          <p:nvPr>
            <p:ph idx="2" type="title"/>
          </p:nvPr>
        </p:nvSpPr>
        <p:spPr>
          <a:xfrm>
            <a:off x="3542575" y="1550825"/>
            <a:ext cx="4888200" cy="175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Predicting amount of injuries caused by </a:t>
            </a:r>
            <a:r>
              <a:rPr lang="en"/>
              <a:t>tornadoes</a:t>
            </a:r>
            <a:r>
              <a:rPr lang="en"/>
              <a:t> in the US</a:t>
            </a:r>
            <a:endParaRPr/>
          </a:p>
        </p:txBody>
      </p:sp>
      <p:pic>
        <p:nvPicPr>
          <p:cNvPr id="1158" name="Google Shape;1158;p51"/>
          <p:cNvPicPr preferRelativeResize="0"/>
          <p:nvPr>
            <p:ph idx="3" type="pic"/>
          </p:nvPr>
        </p:nvPicPr>
        <p:blipFill rotWithShape="1">
          <a:blip r:embed="rId3">
            <a:alphaModFix/>
          </a:blip>
          <a:srcRect b="0" l="52064" r="7452" t="0"/>
          <a:stretch/>
        </p:blipFill>
        <p:spPr>
          <a:xfrm>
            <a:off x="0" y="0"/>
            <a:ext cx="2914801" cy="5143498"/>
          </a:xfrm>
          <a:prstGeom prst="rect">
            <a:avLst/>
          </a:prstGeom>
        </p:spPr>
      </p:pic>
      <p:grpSp>
        <p:nvGrpSpPr>
          <p:cNvPr id="1159" name="Google Shape;1159;p51"/>
          <p:cNvGrpSpPr/>
          <p:nvPr/>
        </p:nvGrpSpPr>
        <p:grpSpPr>
          <a:xfrm>
            <a:off x="0" y="4427075"/>
            <a:ext cx="9190672" cy="716455"/>
            <a:chOff x="0" y="4427075"/>
            <a:chExt cx="9190672" cy="716455"/>
          </a:xfrm>
        </p:grpSpPr>
        <p:sp>
          <p:nvSpPr>
            <p:cNvPr id="1160" name="Google Shape;1160;p51"/>
            <p:cNvSpPr/>
            <p:nvPr/>
          </p:nvSpPr>
          <p:spPr>
            <a:xfrm>
              <a:off x="0" y="4427075"/>
              <a:ext cx="9190672" cy="629975"/>
            </a:xfrm>
            <a:custGeom>
              <a:rect b="b" l="l" r="r" t="t"/>
              <a:pathLst>
                <a:path extrusionOk="0" h="25199" w="284960">
                  <a:moveTo>
                    <a:pt x="0" y="0"/>
                  </a:moveTo>
                  <a:lnTo>
                    <a:pt x="0" y="25198"/>
                  </a:lnTo>
                  <a:lnTo>
                    <a:pt x="284960" y="25198"/>
                  </a:lnTo>
                  <a:lnTo>
                    <a:pt x="284960" y="0"/>
                  </a:ln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1"/>
            <p:cNvSpPr/>
            <p:nvPr/>
          </p:nvSpPr>
          <p:spPr>
            <a:xfrm>
              <a:off x="0" y="4742425"/>
              <a:ext cx="9190672" cy="401105"/>
            </a:xfrm>
            <a:custGeom>
              <a:rect b="b" l="l" r="r" t="t"/>
              <a:pathLst>
                <a:path extrusionOk="0" h="25199" w="284960">
                  <a:moveTo>
                    <a:pt x="0" y="0"/>
                  </a:moveTo>
                  <a:lnTo>
                    <a:pt x="0" y="25198"/>
                  </a:lnTo>
                  <a:lnTo>
                    <a:pt x="284960" y="25198"/>
                  </a:lnTo>
                  <a:lnTo>
                    <a:pt x="284960" y="0"/>
                  </a:ln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2" name="Google Shape;1162;p51"/>
          <p:cNvSpPr/>
          <p:nvPr/>
        </p:nvSpPr>
        <p:spPr>
          <a:xfrm flipH="1">
            <a:off x="-702833" y="2845075"/>
            <a:ext cx="2119951" cy="1885452"/>
          </a:xfrm>
          <a:custGeom>
            <a:rect b="b" l="l" r="r" t="t"/>
            <a:pathLst>
              <a:path extrusionOk="0" h="89698" w="100854">
                <a:moveTo>
                  <a:pt x="85929" y="0"/>
                </a:moveTo>
                <a:cubicBezTo>
                  <a:pt x="81248" y="2553"/>
                  <a:pt x="78574" y="11064"/>
                  <a:pt x="77327" y="19119"/>
                </a:cubicBezTo>
                <a:cubicBezTo>
                  <a:pt x="76416" y="18055"/>
                  <a:pt x="75230" y="17295"/>
                  <a:pt x="75230" y="17295"/>
                </a:cubicBezTo>
                <a:cubicBezTo>
                  <a:pt x="75230" y="17295"/>
                  <a:pt x="72647" y="18997"/>
                  <a:pt x="72008" y="21672"/>
                </a:cubicBezTo>
                <a:cubicBezTo>
                  <a:pt x="71309" y="19392"/>
                  <a:pt x="69850" y="18906"/>
                  <a:pt x="69850" y="18906"/>
                </a:cubicBezTo>
                <a:cubicBezTo>
                  <a:pt x="69850" y="18906"/>
                  <a:pt x="68178" y="20639"/>
                  <a:pt x="67662" y="22858"/>
                </a:cubicBezTo>
                <a:cubicBezTo>
                  <a:pt x="67206" y="22341"/>
                  <a:pt x="65959" y="21946"/>
                  <a:pt x="65959" y="21946"/>
                </a:cubicBezTo>
                <a:cubicBezTo>
                  <a:pt x="64804" y="22675"/>
                  <a:pt x="63589" y="25836"/>
                  <a:pt x="63345" y="27386"/>
                </a:cubicBezTo>
                <a:cubicBezTo>
                  <a:pt x="62525" y="26672"/>
                  <a:pt x="61935" y="26626"/>
                  <a:pt x="61796" y="26626"/>
                </a:cubicBezTo>
                <a:cubicBezTo>
                  <a:pt x="61775" y="26626"/>
                  <a:pt x="61765" y="26627"/>
                  <a:pt x="61765" y="26627"/>
                </a:cubicBezTo>
                <a:cubicBezTo>
                  <a:pt x="61765" y="26627"/>
                  <a:pt x="61613" y="28511"/>
                  <a:pt x="61765" y="29818"/>
                </a:cubicBezTo>
                <a:cubicBezTo>
                  <a:pt x="59933" y="28709"/>
                  <a:pt x="58521" y="28594"/>
                  <a:pt x="58016" y="28594"/>
                </a:cubicBezTo>
                <a:cubicBezTo>
                  <a:pt x="57884" y="28594"/>
                  <a:pt x="57813" y="28602"/>
                  <a:pt x="57813" y="28602"/>
                </a:cubicBezTo>
                <a:cubicBezTo>
                  <a:pt x="57813" y="28602"/>
                  <a:pt x="56628" y="30396"/>
                  <a:pt x="56506" y="33496"/>
                </a:cubicBezTo>
                <a:cubicBezTo>
                  <a:pt x="55625" y="32918"/>
                  <a:pt x="53771" y="32736"/>
                  <a:pt x="53771" y="32736"/>
                </a:cubicBezTo>
                <a:cubicBezTo>
                  <a:pt x="53163" y="33222"/>
                  <a:pt x="51278" y="37265"/>
                  <a:pt x="50427" y="44165"/>
                </a:cubicBezTo>
                <a:cubicBezTo>
                  <a:pt x="49576" y="45107"/>
                  <a:pt x="49059" y="47113"/>
                  <a:pt x="48695" y="48846"/>
                </a:cubicBezTo>
                <a:cubicBezTo>
                  <a:pt x="47935" y="47478"/>
                  <a:pt x="46324" y="46900"/>
                  <a:pt x="46324" y="46900"/>
                </a:cubicBezTo>
                <a:cubicBezTo>
                  <a:pt x="46324" y="46900"/>
                  <a:pt x="43284" y="49727"/>
                  <a:pt x="42281" y="55077"/>
                </a:cubicBezTo>
                <a:cubicBezTo>
                  <a:pt x="41408" y="53504"/>
                  <a:pt x="41092" y="52518"/>
                  <a:pt x="40827" y="52518"/>
                </a:cubicBezTo>
                <a:cubicBezTo>
                  <a:pt x="40815" y="52518"/>
                  <a:pt x="40803" y="52520"/>
                  <a:pt x="40792" y="52524"/>
                </a:cubicBezTo>
                <a:cubicBezTo>
                  <a:pt x="40518" y="52584"/>
                  <a:pt x="38208" y="55654"/>
                  <a:pt x="37783" y="58481"/>
                </a:cubicBezTo>
                <a:cubicBezTo>
                  <a:pt x="36324" y="54803"/>
                  <a:pt x="35047" y="52797"/>
                  <a:pt x="35047" y="52797"/>
                </a:cubicBezTo>
                <a:cubicBezTo>
                  <a:pt x="34695" y="51418"/>
                  <a:pt x="33776" y="50209"/>
                  <a:pt x="33494" y="50209"/>
                </a:cubicBezTo>
                <a:cubicBezTo>
                  <a:pt x="33484" y="50209"/>
                  <a:pt x="33475" y="50210"/>
                  <a:pt x="33466" y="50214"/>
                </a:cubicBezTo>
                <a:cubicBezTo>
                  <a:pt x="33223" y="50305"/>
                  <a:pt x="32646" y="51338"/>
                  <a:pt x="32646" y="51338"/>
                </a:cubicBezTo>
                <a:cubicBezTo>
                  <a:pt x="32646" y="51338"/>
                  <a:pt x="30792" y="47508"/>
                  <a:pt x="29910" y="47508"/>
                </a:cubicBezTo>
                <a:cubicBezTo>
                  <a:pt x="27965" y="48937"/>
                  <a:pt x="26779" y="53010"/>
                  <a:pt x="26202" y="56992"/>
                </a:cubicBezTo>
                <a:cubicBezTo>
                  <a:pt x="25550" y="55806"/>
                  <a:pt x="23683" y="54070"/>
                  <a:pt x="23027" y="54070"/>
                </a:cubicBezTo>
                <a:cubicBezTo>
                  <a:pt x="23011" y="54070"/>
                  <a:pt x="22995" y="54072"/>
                  <a:pt x="22980" y="54074"/>
                </a:cubicBezTo>
                <a:cubicBezTo>
                  <a:pt x="22402" y="54165"/>
                  <a:pt x="20548" y="58360"/>
                  <a:pt x="20275" y="60153"/>
                </a:cubicBezTo>
                <a:cubicBezTo>
                  <a:pt x="19726" y="59011"/>
                  <a:pt x="19145" y="58853"/>
                  <a:pt x="18865" y="58853"/>
                </a:cubicBezTo>
                <a:cubicBezTo>
                  <a:pt x="18757" y="58853"/>
                  <a:pt x="18694" y="58876"/>
                  <a:pt x="18694" y="58876"/>
                </a:cubicBezTo>
                <a:cubicBezTo>
                  <a:pt x="18694" y="58876"/>
                  <a:pt x="16414" y="63375"/>
                  <a:pt x="16293" y="70183"/>
                </a:cubicBezTo>
                <a:cubicBezTo>
                  <a:pt x="15503" y="69089"/>
                  <a:pt x="13436" y="68299"/>
                  <a:pt x="13436" y="68299"/>
                </a:cubicBezTo>
                <a:cubicBezTo>
                  <a:pt x="13436" y="68299"/>
                  <a:pt x="10730" y="70609"/>
                  <a:pt x="10457" y="74895"/>
                </a:cubicBezTo>
                <a:cubicBezTo>
                  <a:pt x="9549" y="73849"/>
                  <a:pt x="8316" y="73202"/>
                  <a:pt x="7866" y="73202"/>
                </a:cubicBezTo>
                <a:cubicBezTo>
                  <a:pt x="7819" y="73202"/>
                  <a:pt x="7780" y="73209"/>
                  <a:pt x="7752" y="73223"/>
                </a:cubicBezTo>
                <a:cubicBezTo>
                  <a:pt x="7417" y="73375"/>
                  <a:pt x="5442" y="78147"/>
                  <a:pt x="5502" y="82099"/>
                </a:cubicBezTo>
                <a:cubicBezTo>
                  <a:pt x="4712" y="80852"/>
                  <a:pt x="3040" y="80457"/>
                  <a:pt x="3040" y="80457"/>
                </a:cubicBezTo>
                <a:cubicBezTo>
                  <a:pt x="3040" y="80457"/>
                  <a:pt x="183" y="84105"/>
                  <a:pt x="1" y="89697"/>
                </a:cubicBezTo>
                <a:lnTo>
                  <a:pt x="100854" y="89697"/>
                </a:lnTo>
                <a:lnTo>
                  <a:pt x="100854" y="26019"/>
                </a:lnTo>
                <a:cubicBezTo>
                  <a:pt x="100459" y="24560"/>
                  <a:pt x="98939" y="23070"/>
                  <a:pt x="98939" y="23070"/>
                </a:cubicBezTo>
                <a:cubicBezTo>
                  <a:pt x="98939" y="23070"/>
                  <a:pt x="97145" y="23891"/>
                  <a:pt x="96051" y="26019"/>
                </a:cubicBezTo>
                <a:cubicBezTo>
                  <a:pt x="96081" y="19717"/>
                  <a:pt x="94287" y="12309"/>
                  <a:pt x="93932" y="12309"/>
                </a:cubicBezTo>
                <a:cubicBezTo>
                  <a:pt x="93929" y="12309"/>
                  <a:pt x="93926" y="12309"/>
                  <a:pt x="93924" y="12310"/>
                </a:cubicBezTo>
                <a:cubicBezTo>
                  <a:pt x="93620" y="12432"/>
                  <a:pt x="92343" y="14195"/>
                  <a:pt x="92343" y="14195"/>
                </a:cubicBezTo>
                <a:cubicBezTo>
                  <a:pt x="92343" y="14195"/>
                  <a:pt x="91492" y="3040"/>
                  <a:pt x="85929" y="0"/>
                </a:cubicBez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3" name="Google Shape;1163;p51"/>
          <p:cNvGrpSpPr/>
          <p:nvPr/>
        </p:nvGrpSpPr>
        <p:grpSpPr>
          <a:xfrm flipH="1">
            <a:off x="-280150" y="3239151"/>
            <a:ext cx="995444" cy="1504990"/>
            <a:chOff x="6178200" y="2540975"/>
            <a:chExt cx="1183925" cy="1789950"/>
          </a:xfrm>
        </p:grpSpPr>
        <p:sp>
          <p:nvSpPr>
            <p:cNvPr id="1164" name="Google Shape;1164;p51"/>
            <p:cNvSpPr/>
            <p:nvPr/>
          </p:nvSpPr>
          <p:spPr>
            <a:xfrm>
              <a:off x="6178200" y="2541175"/>
              <a:ext cx="1183925" cy="1789750"/>
            </a:xfrm>
            <a:custGeom>
              <a:rect b="b" l="l" r="r" t="t"/>
              <a:pathLst>
                <a:path extrusionOk="0" h="71590" w="47357">
                  <a:moveTo>
                    <a:pt x="23667" y="0"/>
                  </a:moveTo>
                  <a:cubicBezTo>
                    <a:pt x="22432" y="0"/>
                    <a:pt x="21201" y="1543"/>
                    <a:pt x="20274" y="4628"/>
                  </a:cubicBezTo>
                  <a:lnTo>
                    <a:pt x="0" y="71590"/>
                  </a:lnTo>
                  <a:lnTo>
                    <a:pt x="47357" y="71590"/>
                  </a:lnTo>
                  <a:lnTo>
                    <a:pt x="27083" y="4628"/>
                  </a:lnTo>
                  <a:cubicBezTo>
                    <a:pt x="26141" y="1543"/>
                    <a:pt x="24902" y="0"/>
                    <a:pt x="23667" y="0"/>
                  </a:cubicBezTo>
                  <a:close/>
                </a:path>
              </a:pathLst>
            </a:custGeom>
            <a:solidFill>
              <a:srgbClr val="8898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1"/>
            <p:cNvSpPr/>
            <p:nvPr/>
          </p:nvSpPr>
          <p:spPr>
            <a:xfrm>
              <a:off x="6326375" y="2540975"/>
              <a:ext cx="810075" cy="1789950"/>
            </a:xfrm>
            <a:custGeom>
              <a:rect b="b" l="l" r="r" t="t"/>
              <a:pathLst>
                <a:path extrusionOk="0" h="71598" w="32403">
                  <a:moveTo>
                    <a:pt x="17751" y="1"/>
                  </a:moveTo>
                  <a:cubicBezTo>
                    <a:pt x="17630" y="1"/>
                    <a:pt x="17508" y="16"/>
                    <a:pt x="17387" y="46"/>
                  </a:cubicBezTo>
                  <a:lnTo>
                    <a:pt x="17387" y="17980"/>
                  </a:lnTo>
                  <a:lnTo>
                    <a:pt x="11946" y="12569"/>
                  </a:lnTo>
                  <a:lnTo>
                    <a:pt x="11703" y="13360"/>
                  </a:lnTo>
                  <a:lnTo>
                    <a:pt x="17387" y="19013"/>
                  </a:lnTo>
                  <a:lnTo>
                    <a:pt x="17387" y="40412"/>
                  </a:lnTo>
                  <a:lnTo>
                    <a:pt x="6718" y="29773"/>
                  </a:lnTo>
                  <a:lnTo>
                    <a:pt x="6475" y="30564"/>
                  </a:lnTo>
                  <a:lnTo>
                    <a:pt x="17387" y="41476"/>
                  </a:lnTo>
                  <a:lnTo>
                    <a:pt x="17387" y="68345"/>
                  </a:lnTo>
                  <a:lnTo>
                    <a:pt x="244" y="51202"/>
                  </a:lnTo>
                  <a:lnTo>
                    <a:pt x="0" y="51992"/>
                  </a:lnTo>
                  <a:lnTo>
                    <a:pt x="17387" y="69379"/>
                  </a:lnTo>
                  <a:lnTo>
                    <a:pt x="17387" y="71598"/>
                  </a:lnTo>
                  <a:lnTo>
                    <a:pt x="18116" y="71598"/>
                  </a:lnTo>
                  <a:lnTo>
                    <a:pt x="18116" y="56096"/>
                  </a:lnTo>
                  <a:lnTo>
                    <a:pt x="32402" y="41810"/>
                  </a:lnTo>
                  <a:lnTo>
                    <a:pt x="32159" y="40989"/>
                  </a:lnTo>
                  <a:lnTo>
                    <a:pt x="18116" y="55062"/>
                  </a:lnTo>
                  <a:lnTo>
                    <a:pt x="18116" y="29165"/>
                  </a:lnTo>
                  <a:lnTo>
                    <a:pt x="26141" y="21141"/>
                  </a:lnTo>
                  <a:lnTo>
                    <a:pt x="25898" y="20351"/>
                  </a:lnTo>
                  <a:lnTo>
                    <a:pt x="18116" y="28132"/>
                  </a:lnTo>
                  <a:lnTo>
                    <a:pt x="18116" y="46"/>
                  </a:lnTo>
                  <a:cubicBezTo>
                    <a:pt x="17995" y="16"/>
                    <a:pt x="17873" y="1"/>
                    <a:pt x="17751" y="1"/>
                  </a:cubicBez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6" name="Google Shape;1166;p51"/>
          <p:cNvSpPr/>
          <p:nvPr/>
        </p:nvSpPr>
        <p:spPr>
          <a:xfrm flipH="1">
            <a:off x="-94486" y="4050397"/>
            <a:ext cx="1060627" cy="970535"/>
          </a:xfrm>
          <a:custGeom>
            <a:rect b="b" l="l" r="r" t="t"/>
            <a:pathLst>
              <a:path extrusionOk="0" h="46172" w="50458">
                <a:moveTo>
                  <a:pt x="43423" y="0"/>
                </a:moveTo>
                <a:cubicBezTo>
                  <a:pt x="43417" y="0"/>
                  <a:pt x="43411" y="0"/>
                  <a:pt x="43406" y="1"/>
                </a:cubicBezTo>
                <a:cubicBezTo>
                  <a:pt x="42220" y="61"/>
                  <a:pt x="35928" y="5320"/>
                  <a:pt x="35746" y="12919"/>
                </a:cubicBezTo>
                <a:cubicBezTo>
                  <a:pt x="34642" y="11613"/>
                  <a:pt x="33972" y="11303"/>
                  <a:pt x="33430" y="11303"/>
                </a:cubicBezTo>
                <a:cubicBezTo>
                  <a:pt x="33316" y="11303"/>
                  <a:pt x="33207" y="11317"/>
                  <a:pt x="33102" y="11338"/>
                </a:cubicBezTo>
                <a:cubicBezTo>
                  <a:pt x="32463" y="11460"/>
                  <a:pt x="31247" y="13557"/>
                  <a:pt x="31187" y="16293"/>
                </a:cubicBezTo>
                <a:cubicBezTo>
                  <a:pt x="30253" y="12106"/>
                  <a:pt x="27503" y="9841"/>
                  <a:pt x="26146" y="9841"/>
                </a:cubicBezTo>
                <a:cubicBezTo>
                  <a:pt x="26045" y="9841"/>
                  <a:pt x="25952" y="9854"/>
                  <a:pt x="25867" y="9879"/>
                </a:cubicBezTo>
                <a:cubicBezTo>
                  <a:pt x="24652" y="10274"/>
                  <a:pt x="19910" y="14256"/>
                  <a:pt x="22007" y="24499"/>
                </a:cubicBezTo>
                <a:cubicBezTo>
                  <a:pt x="21309" y="23845"/>
                  <a:pt x="20584" y="23601"/>
                  <a:pt x="19990" y="23601"/>
                </a:cubicBezTo>
                <a:cubicBezTo>
                  <a:pt x="19342" y="23601"/>
                  <a:pt x="18851" y="23891"/>
                  <a:pt x="18724" y="24256"/>
                </a:cubicBezTo>
                <a:cubicBezTo>
                  <a:pt x="18451" y="24955"/>
                  <a:pt x="18724" y="27752"/>
                  <a:pt x="18724" y="27752"/>
                </a:cubicBezTo>
                <a:cubicBezTo>
                  <a:pt x="18724" y="27752"/>
                  <a:pt x="14742" y="20158"/>
                  <a:pt x="11789" y="20158"/>
                </a:cubicBezTo>
                <a:cubicBezTo>
                  <a:pt x="11582" y="20158"/>
                  <a:pt x="11381" y="20195"/>
                  <a:pt x="11186" y="20274"/>
                </a:cubicBezTo>
                <a:cubicBezTo>
                  <a:pt x="8207" y="21460"/>
                  <a:pt x="7387" y="29879"/>
                  <a:pt x="9393" y="34955"/>
                </a:cubicBezTo>
                <a:cubicBezTo>
                  <a:pt x="8547" y="34556"/>
                  <a:pt x="7701" y="34392"/>
                  <a:pt x="7031" y="34392"/>
                </a:cubicBezTo>
                <a:cubicBezTo>
                  <a:pt x="6425" y="34392"/>
                  <a:pt x="5963" y="34526"/>
                  <a:pt x="5776" y="34743"/>
                </a:cubicBezTo>
                <a:cubicBezTo>
                  <a:pt x="5381" y="35168"/>
                  <a:pt x="5958" y="37569"/>
                  <a:pt x="7174" y="38633"/>
                </a:cubicBezTo>
                <a:cubicBezTo>
                  <a:pt x="6190" y="38326"/>
                  <a:pt x="5054" y="38181"/>
                  <a:pt x="4038" y="38181"/>
                </a:cubicBezTo>
                <a:cubicBezTo>
                  <a:pt x="2638" y="38181"/>
                  <a:pt x="1463" y="38457"/>
                  <a:pt x="1216" y="38968"/>
                </a:cubicBezTo>
                <a:cubicBezTo>
                  <a:pt x="791" y="39880"/>
                  <a:pt x="1642" y="42646"/>
                  <a:pt x="4043" y="43831"/>
                </a:cubicBezTo>
                <a:cubicBezTo>
                  <a:pt x="2068" y="44044"/>
                  <a:pt x="396" y="45412"/>
                  <a:pt x="1" y="46171"/>
                </a:cubicBezTo>
                <a:lnTo>
                  <a:pt x="50397" y="46171"/>
                </a:lnTo>
                <a:lnTo>
                  <a:pt x="50458" y="8116"/>
                </a:lnTo>
                <a:cubicBezTo>
                  <a:pt x="50458" y="8116"/>
                  <a:pt x="50430" y="8115"/>
                  <a:pt x="50379" y="8115"/>
                </a:cubicBezTo>
                <a:cubicBezTo>
                  <a:pt x="49960" y="8115"/>
                  <a:pt x="47972" y="8211"/>
                  <a:pt x="47023" y="10001"/>
                </a:cubicBezTo>
                <a:cubicBezTo>
                  <a:pt x="47144" y="6551"/>
                  <a:pt x="44645" y="0"/>
                  <a:pt x="43423" y="0"/>
                </a:cubicBez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7" name="Google Shape;1167;p51"/>
          <p:cNvGrpSpPr/>
          <p:nvPr/>
        </p:nvGrpSpPr>
        <p:grpSpPr>
          <a:xfrm flipH="1">
            <a:off x="8011413" y="3001147"/>
            <a:ext cx="1315575" cy="1698002"/>
            <a:chOff x="238125" y="2945050"/>
            <a:chExt cx="1055500" cy="1362325"/>
          </a:xfrm>
        </p:grpSpPr>
        <p:sp>
          <p:nvSpPr>
            <p:cNvPr id="1168" name="Google Shape;1168;p51"/>
            <p:cNvSpPr/>
            <p:nvPr/>
          </p:nvSpPr>
          <p:spPr>
            <a:xfrm>
              <a:off x="830075" y="3821025"/>
              <a:ext cx="415675" cy="410350"/>
            </a:xfrm>
            <a:custGeom>
              <a:rect b="b" l="l" r="r" t="t"/>
              <a:pathLst>
                <a:path extrusionOk="0" h="16414" w="16627">
                  <a:moveTo>
                    <a:pt x="213" y="0"/>
                  </a:moveTo>
                  <a:lnTo>
                    <a:pt x="0" y="790"/>
                  </a:lnTo>
                  <a:lnTo>
                    <a:pt x="15624" y="16414"/>
                  </a:lnTo>
                  <a:lnTo>
                    <a:pt x="16627" y="16414"/>
                  </a:lnTo>
                  <a:lnTo>
                    <a:pt x="213" y="0"/>
                  </a:lnTo>
                  <a:close/>
                </a:path>
              </a:pathLst>
            </a:custGeom>
            <a:solidFill>
              <a:srgbClr val="7A90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1"/>
            <p:cNvSpPr/>
            <p:nvPr/>
          </p:nvSpPr>
          <p:spPr>
            <a:xfrm>
              <a:off x="238125" y="2945050"/>
              <a:ext cx="1055500" cy="1362325"/>
            </a:xfrm>
            <a:custGeom>
              <a:rect b="b" l="l" r="r" t="t"/>
              <a:pathLst>
                <a:path extrusionOk="0" h="54493" w="42220">
                  <a:moveTo>
                    <a:pt x="13860" y="1"/>
                  </a:moveTo>
                  <a:cubicBezTo>
                    <a:pt x="12120" y="1"/>
                    <a:pt x="10380" y="1406"/>
                    <a:pt x="9058" y="4218"/>
                  </a:cubicBezTo>
                  <a:lnTo>
                    <a:pt x="0" y="23519"/>
                  </a:lnTo>
                  <a:lnTo>
                    <a:pt x="0" y="54492"/>
                  </a:lnTo>
                  <a:lnTo>
                    <a:pt x="42220" y="54492"/>
                  </a:lnTo>
                  <a:lnTo>
                    <a:pt x="18663" y="4218"/>
                  </a:lnTo>
                  <a:cubicBezTo>
                    <a:pt x="17341" y="1406"/>
                    <a:pt x="15601" y="1"/>
                    <a:pt x="13860" y="1"/>
                  </a:cubicBezTo>
                  <a:close/>
                </a:path>
              </a:pathLst>
            </a:custGeom>
            <a:solidFill>
              <a:srgbClr val="8898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1"/>
            <p:cNvSpPr/>
            <p:nvPr/>
          </p:nvSpPr>
          <p:spPr>
            <a:xfrm>
              <a:off x="238125" y="2945050"/>
              <a:ext cx="667200" cy="1362325"/>
            </a:xfrm>
            <a:custGeom>
              <a:rect b="b" l="l" r="r" t="t"/>
              <a:pathLst>
                <a:path extrusionOk="0" h="54493" w="26688">
                  <a:moveTo>
                    <a:pt x="13857" y="1"/>
                  </a:moveTo>
                  <a:cubicBezTo>
                    <a:pt x="13739" y="1"/>
                    <a:pt x="13617" y="8"/>
                    <a:pt x="13496" y="23"/>
                  </a:cubicBezTo>
                  <a:lnTo>
                    <a:pt x="13496" y="18686"/>
                  </a:lnTo>
                  <a:lnTo>
                    <a:pt x="5836" y="11027"/>
                  </a:lnTo>
                  <a:lnTo>
                    <a:pt x="5532" y="11726"/>
                  </a:lnTo>
                  <a:lnTo>
                    <a:pt x="13496" y="19689"/>
                  </a:lnTo>
                  <a:lnTo>
                    <a:pt x="13496" y="45678"/>
                  </a:lnTo>
                  <a:lnTo>
                    <a:pt x="0" y="32182"/>
                  </a:lnTo>
                  <a:lnTo>
                    <a:pt x="0" y="33185"/>
                  </a:lnTo>
                  <a:lnTo>
                    <a:pt x="13496" y="46681"/>
                  </a:lnTo>
                  <a:lnTo>
                    <a:pt x="13496" y="54492"/>
                  </a:lnTo>
                  <a:lnTo>
                    <a:pt x="14195" y="54492"/>
                  </a:lnTo>
                  <a:lnTo>
                    <a:pt x="14195" y="33823"/>
                  </a:lnTo>
                  <a:lnTo>
                    <a:pt x="26687" y="21331"/>
                  </a:lnTo>
                  <a:lnTo>
                    <a:pt x="26383" y="20662"/>
                  </a:lnTo>
                  <a:lnTo>
                    <a:pt x="14195" y="32820"/>
                  </a:lnTo>
                  <a:lnTo>
                    <a:pt x="14195" y="7805"/>
                  </a:lnTo>
                  <a:lnTo>
                    <a:pt x="18359" y="3640"/>
                  </a:lnTo>
                  <a:cubicBezTo>
                    <a:pt x="18237" y="3428"/>
                    <a:pt x="18116" y="3215"/>
                    <a:pt x="17994" y="3002"/>
                  </a:cubicBezTo>
                  <a:lnTo>
                    <a:pt x="14195" y="6802"/>
                  </a:lnTo>
                  <a:lnTo>
                    <a:pt x="14195" y="23"/>
                  </a:lnTo>
                  <a:cubicBezTo>
                    <a:pt x="14088" y="8"/>
                    <a:pt x="13974" y="1"/>
                    <a:pt x="13857" y="1"/>
                  </a:cubicBez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1" name="Google Shape;1171;p51"/>
          <p:cNvSpPr/>
          <p:nvPr/>
        </p:nvSpPr>
        <p:spPr>
          <a:xfrm flipH="1">
            <a:off x="6926176" y="3665761"/>
            <a:ext cx="2632116" cy="1289681"/>
          </a:xfrm>
          <a:custGeom>
            <a:rect b="b" l="l" r="r" t="t"/>
            <a:pathLst>
              <a:path extrusionOk="0" h="41389" w="84471">
                <a:moveTo>
                  <a:pt x="21570" y="0"/>
                </a:moveTo>
                <a:cubicBezTo>
                  <a:pt x="20784" y="0"/>
                  <a:pt x="20140" y="124"/>
                  <a:pt x="19697" y="385"/>
                </a:cubicBezTo>
                <a:cubicBezTo>
                  <a:pt x="16931" y="1996"/>
                  <a:pt x="20639" y="8409"/>
                  <a:pt x="23496" y="10567"/>
                </a:cubicBezTo>
                <a:cubicBezTo>
                  <a:pt x="22212" y="10196"/>
                  <a:pt x="20831" y="10033"/>
                  <a:pt x="19501" y="10033"/>
                </a:cubicBezTo>
                <a:cubicBezTo>
                  <a:pt x="15606" y="10033"/>
                  <a:pt x="12148" y="11428"/>
                  <a:pt x="12827" y="13060"/>
                </a:cubicBezTo>
                <a:cubicBezTo>
                  <a:pt x="12730" y="13056"/>
                  <a:pt x="12633" y="13055"/>
                  <a:pt x="12537" y="13055"/>
                </a:cubicBezTo>
                <a:cubicBezTo>
                  <a:pt x="8365" y="13055"/>
                  <a:pt x="5222" y="16217"/>
                  <a:pt x="4925" y="17376"/>
                </a:cubicBezTo>
                <a:cubicBezTo>
                  <a:pt x="4590" y="18683"/>
                  <a:pt x="6718" y="21115"/>
                  <a:pt x="10882" y="21874"/>
                </a:cubicBezTo>
                <a:cubicBezTo>
                  <a:pt x="6171" y="22087"/>
                  <a:pt x="0" y="25400"/>
                  <a:pt x="3222" y="26920"/>
                </a:cubicBezTo>
                <a:cubicBezTo>
                  <a:pt x="2098" y="27042"/>
                  <a:pt x="1003" y="27346"/>
                  <a:pt x="122" y="27710"/>
                </a:cubicBezTo>
                <a:lnTo>
                  <a:pt x="122" y="41388"/>
                </a:lnTo>
                <a:lnTo>
                  <a:pt x="80853" y="41388"/>
                </a:lnTo>
                <a:cubicBezTo>
                  <a:pt x="82525" y="40537"/>
                  <a:pt x="84470" y="35431"/>
                  <a:pt x="83893" y="34732"/>
                </a:cubicBezTo>
                <a:cubicBezTo>
                  <a:pt x="83807" y="34629"/>
                  <a:pt x="83627" y="34582"/>
                  <a:pt x="83376" y="34582"/>
                </a:cubicBezTo>
                <a:cubicBezTo>
                  <a:pt x="81920" y="34582"/>
                  <a:pt x="78065" y="36154"/>
                  <a:pt x="76354" y="37528"/>
                </a:cubicBezTo>
                <a:cubicBezTo>
                  <a:pt x="77141" y="34836"/>
                  <a:pt x="76693" y="31722"/>
                  <a:pt x="75910" y="31722"/>
                </a:cubicBezTo>
                <a:cubicBezTo>
                  <a:pt x="75906" y="31722"/>
                  <a:pt x="75902" y="31722"/>
                  <a:pt x="75898" y="31723"/>
                </a:cubicBezTo>
                <a:cubicBezTo>
                  <a:pt x="75078" y="31753"/>
                  <a:pt x="73649" y="34732"/>
                  <a:pt x="73649" y="34732"/>
                </a:cubicBezTo>
                <a:cubicBezTo>
                  <a:pt x="73201" y="30966"/>
                  <a:pt x="68550" y="24026"/>
                  <a:pt x="67037" y="24026"/>
                </a:cubicBezTo>
                <a:cubicBezTo>
                  <a:pt x="67011" y="24026"/>
                  <a:pt x="66986" y="24028"/>
                  <a:pt x="66962" y="24033"/>
                </a:cubicBezTo>
                <a:cubicBezTo>
                  <a:pt x="65534" y="24306"/>
                  <a:pt x="64682" y="27771"/>
                  <a:pt x="64682" y="27771"/>
                </a:cubicBezTo>
                <a:cubicBezTo>
                  <a:pt x="64312" y="25363"/>
                  <a:pt x="61612" y="22760"/>
                  <a:pt x="59500" y="22760"/>
                </a:cubicBezTo>
                <a:cubicBezTo>
                  <a:pt x="58841" y="22760"/>
                  <a:pt x="58238" y="23014"/>
                  <a:pt x="57783" y="23607"/>
                </a:cubicBezTo>
                <a:cubicBezTo>
                  <a:pt x="58068" y="17848"/>
                  <a:pt x="54769" y="12810"/>
                  <a:pt x="53356" y="12810"/>
                </a:cubicBezTo>
                <a:cubicBezTo>
                  <a:pt x="53262" y="12810"/>
                  <a:pt x="53177" y="12832"/>
                  <a:pt x="53102" y="12877"/>
                </a:cubicBezTo>
                <a:cubicBezTo>
                  <a:pt x="51916" y="13607"/>
                  <a:pt x="51916" y="16342"/>
                  <a:pt x="52038" y="18136"/>
                </a:cubicBezTo>
                <a:cubicBezTo>
                  <a:pt x="51781" y="15106"/>
                  <a:pt x="50422" y="13958"/>
                  <a:pt x="48845" y="13958"/>
                </a:cubicBezTo>
                <a:cubicBezTo>
                  <a:pt x="48745" y="13958"/>
                  <a:pt x="48644" y="13963"/>
                  <a:pt x="48542" y="13972"/>
                </a:cubicBezTo>
                <a:cubicBezTo>
                  <a:pt x="47704" y="9209"/>
                  <a:pt x="41257" y="4181"/>
                  <a:pt x="38800" y="4181"/>
                </a:cubicBezTo>
                <a:cubicBezTo>
                  <a:pt x="38764" y="4181"/>
                  <a:pt x="38729" y="4182"/>
                  <a:pt x="38694" y="4184"/>
                </a:cubicBezTo>
                <a:cubicBezTo>
                  <a:pt x="36293" y="4336"/>
                  <a:pt x="36870" y="8075"/>
                  <a:pt x="36870" y="8075"/>
                </a:cubicBezTo>
                <a:cubicBezTo>
                  <a:pt x="33483" y="3312"/>
                  <a:pt x="25634" y="0"/>
                  <a:pt x="21570" y="0"/>
                </a:cubicBez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52"/>
          <p:cNvSpPr txBox="1"/>
          <p:nvPr>
            <p:ph type="title"/>
          </p:nvPr>
        </p:nvSpPr>
        <p:spPr>
          <a:xfrm>
            <a:off x="966150" y="539500"/>
            <a:ext cx="7717500" cy="54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COLLECTION &amp; DESCRIPTION</a:t>
            </a:r>
            <a:endParaRPr/>
          </a:p>
        </p:txBody>
      </p:sp>
      <p:sp>
        <p:nvSpPr>
          <p:cNvPr id="1177" name="Google Shape;1177;p52"/>
          <p:cNvSpPr txBox="1"/>
          <p:nvPr>
            <p:ph idx="1" type="body"/>
          </p:nvPr>
        </p:nvSpPr>
        <p:spPr>
          <a:xfrm>
            <a:off x="736588" y="1267900"/>
            <a:ext cx="7717500" cy="260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Publicly Available Storms Datasets</a:t>
            </a:r>
            <a:endParaRPr/>
          </a:p>
          <a:p>
            <a:pPr indent="-317500" lvl="0" marL="457200" rtl="0" algn="l">
              <a:spcBef>
                <a:spcPts val="1000"/>
              </a:spcBef>
              <a:spcAft>
                <a:spcPts val="0"/>
              </a:spcAft>
              <a:buSzPts val="1400"/>
              <a:buChar char="●"/>
            </a:pPr>
            <a:r>
              <a:rPr lang="en"/>
              <a:t>National Centers for Environmental Information (NCEI) in the National Oceanic and Atmospheric Administration (NOAA)</a:t>
            </a:r>
            <a:endParaRPr/>
          </a:p>
          <a:p>
            <a:pPr indent="-317500" lvl="0" marL="457200" rtl="0" algn="l">
              <a:spcBef>
                <a:spcPts val="1000"/>
              </a:spcBef>
              <a:spcAft>
                <a:spcPts val="0"/>
              </a:spcAft>
              <a:buSzPts val="1400"/>
              <a:buChar char="●"/>
            </a:pPr>
            <a:r>
              <a:rPr lang="en"/>
              <a:t>Information about storms &amp; other significant weather phenomena in the US</a:t>
            </a:r>
            <a:endParaRPr/>
          </a:p>
          <a:p>
            <a:pPr indent="-317500" lvl="0" marL="457200" rtl="0" algn="l">
              <a:spcBef>
                <a:spcPts val="1000"/>
              </a:spcBef>
              <a:spcAft>
                <a:spcPts val="0"/>
              </a:spcAft>
              <a:buSzPts val="1400"/>
              <a:buChar char="●"/>
            </a:pPr>
            <a:r>
              <a:rPr lang="en"/>
              <a:t>From 1950 to 2023 recorded by NOAA's National Weather Service (NWS)*</a:t>
            </a:r>
            <a:endParaRPr/>
          </a:p>
          <a:p>
            <a:pPr indent="-317500" lvl="0" marL="457200" rtl="0" algn="l">
              <a:spcBef>
                <a:spcPts val="1000"/>
              </a:spcBef>
              <a:spcAft>
                <a:spcPts val="0"/>
              </a:spcAft>
              <a:buSzPts val="1400"/>
              <a:buChar char="●"/>
            </a:pPr>
            <a:r>
              <a:rPr lang="en"/>
              <a:t>We downloaded the datasets from the NCEI website</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lang="en" sz="1000"/>
              <a:t>* we used years 2018, 2021, 2022, and 2023 as the other years had accessibility issues</a:t>
            </a:r>
            <a:endParaRPr sz="1000"/>
          </a:p>
        </p:txBody>
      </p:sp>
      <p:grpSp>
        <p:nvGrpSpPr>
          <p:cNvPr id="1178" name="Google Shape;1178;p52"/>
          <p:cNvGrpSpPr/>
          <p:nvPr/>
        </p:nvGrpSpPr>
        <p:grpSpPr>
          <a:xfrm>
            <a:off x="0" y="4427075"/>
            <a:ext cx="9190672" cy="716455"/>
            <a:chOff x="0" y="4427075"/>
            <a:chExt cx="9190672" cy="716455"/>
          </a:xfrm>
        </p:grpSpPr>
        <p:sp>
          <p:nvSpPr>
            <p:cNvPr id="1179" name="Google Shape;1179;p52"/>
            <p:cNvSpPr/>
            <p:nvPr/>
          </p:nvSpPr>
          <p:spPr>
            <a:xfrm>
              <a:off x="0" y="4427075"/>
              <a:ext cx="9190672" cy="629975"/>
            </a:xfrm>
            <a:custGeom>
              <a:rect b="b" l="l" r="r" t="t"/>
              <a:pathLst>
                <a:path extrusionOk="0" h="25199" w="284960">
                  <a:moveTo>
                    <a:pt x="0" y="0"/>
                  </a:moveTo>
                  <a:lnTo>
                    <a:pt x="0" y="25198"/>
                  </a:lnTo>
                  <a:lnTo>
                    <a:pt x="284960" y="25198"/>
                  </a:lnTo>
                  <a:lnTo>
                    <a:pt x="284960" y="0"/>
                  </a:ln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2"/>
            <p:cNvSpPr/>
            <p:nvPr/>
          </p:nvSpPr>
          <p:spPr>
            <a:xfrm>
              <a:off x="0" y="4742425"/>
              <a:ext cx="9190672" cy="401105"/>
            </a:xfrm>
            <a:custGeom>
              <a:rect b="b" l="l" r="r" t="t"/>
              <a:pathLst>
                <a:path extrusionOk="0" h="25199" w="284960">
                  <a:moveTo>
                    <a:pt x="0" y="0"/>
                  </a:moveTo>
                  <a:lnTo>
                    <a:pt x="0" y="25198"/>
                  </a:lnTo>
                  <a:lnTo>
                    <a:pt x="284960" y="25198"/>
                  </a:lnTo>
                  <a:lnTo>
                    <a:pt x="284960" y="0"/>
                  </a:ln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1" name="Google Shape;1181;p52"/>
          <p:cNvGrpSpPr/>
          <p:nvPr/>
        </p:nvGrpSpPr>
        <p:grpSpPr>
          <a:xfrm>
            <a:off x="5260100" y="96525"/>
            <a:ext cx="1193375" cy="220775"/>
            <a:chOff x="-1381650" y="2859850"/>
            <a:chExt cx="1193375" cy="220775"/>
          </a:xfrm>
        </p:grpSpPr>
        <p:sp>
          <p:nvSpPr>
            <p:cNvPr id="1182" name="Google Shape;1182;p52"/>
            <p:cNvSpPr/>
            <p:nvPr/>
          </p:nvSpPr>
          <p:spPr>
            <a:xfrm>
              <a:off x="-1381650" y="2859850"/>
              <a:ext cx="1193375" cy="220775"/>
            </a:xfrm>
            <a:custGeom>
              <a:rect b="b" l="l" r="r" t="t"/>
              <a:pathLst>
                <a:path extrusionOk="0" h="8831" w="47735">
                  <a:moveTo>
                    <a:pt x="26106" y="0"/>
                  </a:moveTo>
                  <a:cubicBezTo>
                    <a:pt x="23791" y="0"/>
                    <a:pt x="21545" y="1106"/>
                    <a:pt x="20282" y="3060"/>
                  </a:cubicBezTo>
                  <a:cubicBezTo>
                    <a:pt x="19219" y="2100"/>
                    <a:pt x="17922" y="1684"/>
                    <a:pt x="16578" y="1684"/>
                  </a:cubicBezTo>
                  <a:cubicBezTo>
                    <a:pt x="13531" y="1684"/>
                    <a:pt x="10239" y="3818"/>
                    <a:pt x="8873" y="6596"/>
                  </a:cubicBezTo>
                  <a:cubicBezTo>
                    <a:pt x="7920" y="6154"/>
                    <a:pt x="6910" y="5897"/>
                    <a:pt x="5865" y="5897"/>
                  </a:cubicBezTo>
                  <a:cubicBezTo>
                    <a:pt x="3987" y="5897"/>
                    <a:pt x="1994" y="6730"/>
                    <a:pt x="0" y="8830"/>
                  </a:cubicBezTo>
                  <a:lnTo>
                    <a:pt x="47734" y="8830"/>
                  </a:lnTo>
                  <a:cubicBezTo>
                    <a:pt x="46030" y="7054"/>
                    <a:pt x="44688" y="6227"/>
                    <a:pt x="43647" y="6227"/>
                  </a:cubicBezTo>
                  <a:cubicBezTo>
                    <a:pt x="43241" y="6227"/>
                    <a:pt x="42882" y="6353"/>
                    <a:pt x="42564" y="6596"/>
                  </a:cubicBezTo>
                  <a:cubicBezTo>
                    <a:pt x="40504" y="5041"/>
                    <a:pt x="38525" y="4365"/>
                    <a:pt x="36878" y="4365"/>
                  </a:cubicBezTo>
                  <a:cubicBezTo>
                    <a:pt x="35379" y="4365"/>
                    <a:pt x="34154" y="4925"/>
                    <a:pt x="33391" y="5895"/>
                  </a:cubicBezTo>
                  <a:cubicBezTo>
                    <a:pt x="32103" y="1788"/>
                    <a:pt x="29048" y="0"/>
                    <a:pt x="261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2"/>
            <p:cNvSpPr/>
            <p:nvPr/>
          </p:nvSpPr>
          <p:spPr>
            <a:xfrm>
              <a:off x="-1162325" y="3020550"/>
              <a:ext cx="55050" cy="43400"/>
            </a:xfrm>
            <a:custGeom>
              <a:rect b="b" l="l" r="r" t="t"/>
              <a:pathLst>
                <a:path extrusionOk="0" h="1736" w="2202">
                  <a:moveTo>
                    <a:pt x="200" y="1"/>
                  </a:moveTo>
                  <a:lnTo>
                    <a:pt x="0" y="368"/>
                  </a:lnTo>
                  <a:cubicBezTo>
                    <a:pt x="34" y="368"/>
                    <a:pt x="1168" y="968"/>
                    <a:pt x="1902" y="1735"/>
                  </a:cubicBezTo>
                  <a:lnTo>
                    <a:pt x="2202" y="1435"/>
                  </a:lnTo>
                  <a:cubicBezTo>
                    <a:pt x="1401" y="601"/>
                    <a:pt x="267" y="1"/>
                    <a:pt x="2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2"/>
            <p:cNvSpPr/>
            <p:nvPr/>
          </p:nvSpPr>
          <p:spPr>
            <a:xfrm>
              <a:off x="-918000" y="2933000"/>
              <a:ext cx="48400" cy="88425"/>
            </a:xfrm>
            <a:custGeom>
              <a:rect b="b" l="l" r="r" t="t"/>
              <a:pathLst>
                <a:path extrusionOk="0" h="3537" w="1936">
                  <a:moveTo>
                    <a:pt x="1569" y="0"/>
                  </a:moveTo>
                  <a:cubicBezTo>
                    <a:pt x="1535" y="67"/>
                    <a:pt x="468" y="1735"/>
                    <a:pt x="1" y="3403"/>
                  </a:cubicBezTo>
                  <a:lnTo>
                    <a:pt x="401" y="3536"/>
                  </a:lnTo>
                  <a:cubicBezTo>
                    <a:pt x="835" y="1902"/>
                    <a:pt x="1902" y="267"/>
                    <a:pt x="1936" y="234"/>
                  </a:cubicBezTo>
                  <a:lnTo>
                    <a:pt x="156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2"/>
            <p:cNvSpPr/>
            <p:nvPr/>
          </p:nvSpPr>
          <p:spPr>
            <a:xfrm>
              <a:off x="-551900" y="3006375"/>
              <a:ext cx="18375" cy="38400"/>
            </a:xfrm>
            <a:custGeom>
              <a:rect b="b" l="l" r="r" t="t"/>
              <a:pathLst>
                <a:path extrusionOk="0" h="1536" w="735">
                  <a:moveTo>
                    <a:pt x="401" y="1"/>
                  </a:moveTo>
                  <a:lnTo>
                    <a:pt x="1" y="101"/>
                  </a:lnTo>
                  <a:lnTo>
                    <a:pt x="334" y="1535"/>
                  </a:lnTo>
                  <a:lnTo>
                    <a:pt x="735" y="1435"/>
                  </a:lnTo>
                  <a:lnTo>
                    <a:pt x="4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2"/>
            <p:cNvSpPr/>
            <p:nvPr/>
          </p:nvSpPr>
          <p:spPr>
            <a:xfrm>
              <a:off x="-970525" y="3013425"/>
              <a:ext cx="115100" cy="42175"/>
            </a:xfrm>
            <a:custGeom>
              <a:rect b="b" l="l" r="r" t="t"/>
              <a:pathLst>
                <a:path extrusionOk="0" h="1687" w="4604">
                  <a:moveTo>
                    <a:pt x="1863" y="1"/>
                  </a:moveTo>
                  <a:cubicBezTo>
                    <a:pt x="1248" y="1"/>
                    <a:pt x="627" y="206"/>
                    <a:pt x="0" y="619"/>
                  </a:cubicBezTo>
                  <a:lnTo>
                    <a:pt x="234" y="953"/>
                  </a:lnTo>
                  <a:cubicBezTo>
                    <a:pt x="787" y="597"/>
                    <a:pt x="1330" y="419"/>
                    <a:pt x="1866" y="419"/>
                  </a:cubicBezTo>
                  <a:cubicBezTo>
                    <a:pt x="2688" y="419"/>
                    <a:pt x="3496" y="839"/>
                    <a:pt x="4304" y="1687"/>
                  </a:cubicBezTo>
                  <a:lnTo>
                    <a:pt x="4604" y="1387"/>
                  </a:lnTo>
                  <a:cubicBezTo>
                    <a:pt x="3702" y="465"/>
                    <a:pt x="2789" y="1"/>
                    <a:pt x="18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2"/>
            <p:cNvSpPr/>
            <p:nvPr/>
          </p:nvSpPr>
          <p:spPr>
            <a:xfrm>
              <a:off x="-353425" y="3020550"/>
              <a:ext cx="39225" cy="43400"/>
            </a:xfrm>
            <a:custGeom>
              <a:rect b="b" l="l" r="r" t="t"/>
              <a:pathLst>
                <a:path extrusionOk="0" h="1736" w="1569">
                  <a:moveTo>
                    <a:pt x="1335" y="1"/>
                  </a:moveTo>
                  <a:cubicBezTo>
                    <a:pt x="1302" y="34"/>
                    <a:pt x="368" y="635"/>
                    <a:pt x="1" y="1569"/>
                  </a:cubicBezTo>
                  <a:lnTo>
                    <a:pt x="368" y="1735"/>
                  </a:lnTo>
                  <a:cubicBezTo>
                    <a:pt x="701" y="901"/>
                    <a:pt x="1569" y="368"/>
                    <a:pt x="1569" y="334"/>
                  </a:cubicBezTo>
                  <a:lnTo>
                    <a:pt x="13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8" name="Google Shape;1188;p52"/>
          <p:cNvSpPr/>
          <p:nvPr/>
        </p:nvSpPr>
        <p:spPr>
          <a:xfrm flipH="1">
            <a:off x="-1160033" y="2845075"/>
            <a:ext cx="2119951" cy="1885452"/>
          </a:xfrm>
          <a:custGeom>
            <a:rect b="b" l="l" r="r" t="t"/>
            <a:pathLst>
              <a:path extrusionOk="0" h="89698" w="100854">
                <a:moveTo>
                  <a:pt x="85929" y="0"/>
                </a:moveTo>
                <a:cubicBezTo>
                  <a:pt x="81248" y="2553"/>
                  <a:pt x="78574" y="11064"/>
                  <a:pt x="77327" y="19119"/>
                </a:cubicBezTo>
                <a:cubicBezTo>
                  <a:pt x="76416" y="18055"/>
                  <a:pt x="75230" y="17295"/>
                  <a:pt x="75230" y="17295"/>
                </a:cubicBezTo>
                <a:cubicBezTo>
                  <a:pt x="75230" y="17295"/>
                  <a:pt x="72647" y="18997"/>
                  <a:pt x="72008" y="21672"/>
                </a:cubicBezTo>
                <a:cubicBezTo>
                  <a:pt x="71309" y="19392"/>
                  <a:pt x="69850" y="18906"/>
                  <a:pt x="69850" y="18906"/>
                </a:cubicBezTo>
                <a:cubicBezTo>
                  <a:pt x="69850" y="18906"/>
                  <a:pt x="68178" y="20639"/>
                  <a:pt x="67662" y="22858"/>
                </a:cubicBezTo>
                <a:cubicBezTo>
                  <a:pt x="67206" y="22341"/>
                  <a:pt x="65959" y="21946"/>
                  <a:pt x="65959" y="21946"/>
                </a:cubicBezTo>
                <a:cubicBezTo>
                  <a:pt x="64804" y="22675"/>
                  <a:pt x="63589" y="25836"/>
                  <a:pt x="63345" y="27386"/>
                </a:cubicBezTo>
                <a:cubicBezTo>
                  <a:pt x="62525" y="26672"/>
                  <a:pt x="61935" y="26626"/>
                  <a:pt x="61796" y="26626"/>
                </a:cubicBezTo>
                <a:cubicBezTo>
                  <a:pt x="61775" y="26626"/>
                  <a:pt x="61765" y="26627"/>
                  <a:pt x="61765" y="26627"/>
                </a:cubicBezTo>
                <a:cubicBezTo>
                  <a:pt x="61765" y="26627"/>
                  <a:pt x="61613" y="28511"/>
                  <a:pt x="61765" y="29818"/>
                </a:cubicBezTo>
                <a:cubicBezTo>
                  <a:pt x="59933" y="28709"/>
                  <a:pt x="58521" y="28594"/>
                  <a:pt x="58016" y="28594"/>
                </a:cubicBezTo>
                <a:cubicBezTo>
                  <a:pt x="57884" y="28594"/>
                  <a:pt x="57813" y="28602"/>
                  <a:pt x="57813" y="28602"/>
                </a:cubicBezTo>
                <a:cubicBezTo>
                  <a:pt x="57813" y="28602"/>
                  <a:pt x="56628" y="30396"/>
                  <a:pt x="56506" y="33496"/>
                </a:cubicBezTo>
                <a:cubicBezTo>
                  <a:pt x="55625" y="32918"/>
                  <a:pt x="53771" y="32736"/>
                  <a:pt x="53771" y="32736"/>
                </a:cubicBezTo>
                <a:cubicBezTo>
                  <a:pt x="53163" y="33222"/>
                  <a:pt x="51278" y="37265"/>
                  <a:pt x="50427" y="44165"/>
                </a:cubicBezTo>
                <a:cubicBezTo>
                  <a:pt x="49576" y="45107"/>
                  <a:pt x="49059" y="47113"/>
                  <a:pt x="48695" y="48846"/>
                </a:cubicBezTo>
                <a:cubicBezTo>
                  <a:pt x="47935" y="47478"/>
                  <a:pt x="46324" y="46900"/>
                  <a:pt x="46324" y="46900"/>
                </a:cubicBezTo>
                <a:cubicBezTo>
                  <a:pt x="46324" y="46900"/>
                  <a:pt x="43284" y="49727"/>
                  <a:pt x="42281" y="55077"/>
                </a:cubicBezTo>
                <a:cubicBezTo>
                  <a:pt x="41408" y="53504"/>
                  <a:pt x="41092" y="52518"/>
                  <a:pt x="40827" y="52518"/>
                </a:cubicBezTo>
                <a:cubicBezTo>
                  <a:pt x="40815" y="52518"/>
                  <a:pt x="40803" y="52520"/>
                  <a:pt x="40792" y="52524"/>
                </a:cubicBezTo>
                <a:cubicBezTo>
                  <a:pt x="40518" y="52584"/>
                  <a:pt x="38208" y="55654"/>
                  <a:pt x="37783" y="58481"/>
                </a:cubicBezTo>
                <a:cubicBezTo>
                  <a:pt x="36324" y="54803"/>
                  <a:pt x="35047" y="52797"/>
                  <a:pt x="35047" y="52797"/>
                </a:cubicBezTo>
                <a:cubicBezTo>
                  <a:pt x="34695" y="51418"/>
                  <a:pt x="33776" y="50209"/>
                  <a:pt x="33494" y="50209"/>
                </a:cubicBezTo>
                <a:cubicBezTo>
                  <a:pt x="33484" y="50209"/>
                  <a:pt x="33475" y="50210"/>
                  <a:pt x="33466" y="50214"/>
                </a:cubicBezTo>
                <a:cubicBezTo>
                  <a:pt x="33223" y="50305"/>
                  <a:pt x="32646" y="51338"/>
                  <a:pt x="32646" y="51338"/>
                </a:cubicBezTo>
                <a:cubicBezTo>
                  <a:pt x="32646" y="51338"/>
                  <a:pt x="30792" y="47508"/>
                  <a:pt x="29910" y="47508"/>
                </a:cubicBezTo>
                <a:cubicBezTo>
                  <a:pt x="27965" y="48937"/>
                  <a:pt x="26779" y="53010"/>
                  <a:pt x="26202" y="56992"/>
                </a:cubicBezTo>
                <a:cubicBezTo>
                  <a:pt x="25550" y="55806"/>
                  <a:pt x="23683" y="54070"/>
                  <a:pt x="23027" y="54070"/>
                </a:cubicBezTo>
                <a:cubicBezTo>
                  <a:pt x="23011" y="54070"/>
                  <a:pt x="22995" y="54072"/>
                  <a:pt x="22980" y="54074"/>
                </a:cubicBezTo>
                <a:cubicBezTo>
                  <a:pt x="22402" y="54165"/>
                  <a:pt x="20548" y="58360"/>
                  <a:pt x="20275" y="60153"/>
                </a:cubicBezTo>
                <a:cubicBezTo>
                  <a:pt x="19726" y="59011"/>
                  <a:pt x="19145" y="58853"/>
                  <a:pt x="18865" y="58853"/>
                </a:cubicBezTo>
                <a:cubicBezTo>
                  <a:pt x="18757" y="58853"/>
                  <a:pt x="18694" y="58876"/>
                  <a:pt x="18694" y="58876"/>
                </a:cubicBezTo>
                <a:cubicBezTo>
                  <a:pt x="18694" y="58876"/>
                  <a:pt x="16414" y="63375"/>
                  <a:pt x="16293" y="70183"/>
                </a:cubicBezTo>
                <a:cubicBezTo>
                  <a:pt x="15503" y="69089"/>
                  <a:pt x="13436" y="68299"/>
                  <a:pt x="13436" y="68299"/>
                </a:cubicBezTo>
                <a:cubicBezTo>
                  <a:pt x="13436" y="68299"/>
                  <a:pt x="10730" y="70609"/>
                  <a:pt x="10457" y="74895"/>
                </a:cubicBezTo>
                <a:cubicBezTo>
                  <a:pt x="9549" y="73849"/>
                  <a:pt x="8316" y="73202"/>
                  <a:pt x="7866" y="73202"/>
                </a:cubicBezTo>
                <a:cubicBezTo>
                  <a:pt x="7819" y="73202"/>
                  <a:pt x="7780" y="73209"/>
                  <a:pt x="7752" y="73223"/>
                </a:cubicBezTo>
                <a:cubicBezTo>
                  <a:pt x="7417" y="73375"/>
                  <a:pt x="5442" y="78147"/>
                  <a:pt x="5502" y="82099"/>
                </a:cubicBezTo>
                <a:cubicBezTo>
                  <a:pt x="4712" y="80852"/>
                  <a:pt x="3040" y="80457"/>
                  <a:pt x="3040" y="80457"/>
                </a:cubicBezTo>
                <a:cubicBezTo>
                  <a:pt x="3040" y="80457"/>
                  <a:pt x="183" y="84105"/>
                  <a:pt x="1" y="89697"/>
                </a:cubicBezTo>
                <a:lnTo>
                  <a:pt x="100854" y="89697"/>
                </a:lnTo>
                <a:lnTo>
                  <a:pt x="100854" y="26019"/>
                </a:lnTo>
                <a:cubicBezTo>
                  <a:pt x="100459" y="24560"/>
                  <a:pt x="98939" y="23070"/>
                  <a:pt x="98939" y="23070"/>
                </a:cubicBezTo>
                <a:cubicBezTo>
                  <a:pt x="98939" y="23070"/>
                  <a:pt x="97145" y="23891"/>
                  <a:pt x="96051" y="26019"/>
                </a:cubicBezTo>
                <a:cubicBezTo>
                  <a:pt x="96081" y="19717"/>
                  <a:pt x="94287" y="12309"/>
                  <a:pt x="93932" y="12309"/>
                </a:cubicBezTo>
                <a:cubicBezTo>
                  <a:pt x="93929" y="12309"/>
                  <a:pt x="93926" y="12309"/>
                  <a:pt x="93924" y="12310"/>
                </a:cubicBezTo>
                <a:cubicBezTo>
                  <a:pt x="93620" y="12432"/>
                  <a:pt x="92343" y="14195"/>
                  <a:pt x="92343" y="14195"/>
                </a:cubicBezTo>
                <a:cubicBezTo>
                  <a:pt x="92343" y="14195"/>
                  <a:pt x="91492" y="3040"/>
                  <a:pt x="85929" y="0"/>
                </a:cubicBez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2"/>
          <p:cNvSpPr/>
          <p:nvPr/>
        </p:nvSpPr>
        <p:spPr>
          <a:xfrm flipH="1">
            <a:off x="-94486" y="4050397"/>
            <a:ext cx="1060627" cy="970535"/>
          </a:xfrm>
          <a:custGeom>
            <a:rect b="b" l="l" r="r" t="t"/>
            <a:pathLst>
              <a:path extrusionOk="0" h="46172" w="50458">
                <a:moveTo>
                  <a:pt x="43423" y="0"/>
                </a:moveTo>
                <a:cubicBezTo>
                  <a:pt x="43417" y="0"/>
                  <a:pt x="43411" y="0"/>
                  <a:pt x="43406" y="1"/>
                </a:cubicBezTo>
                <a:cubicBezTo>
                  <a:pt x="42220" y="61"/>
                  <a:pt x="35928" y="5320"/>
                  <a:pt x="35746" y="12919"/>
                </a:cubicBezTo>
                <a:cubicBezTo>
                  <a:pt x="34642" y="11613"/>
                  <a:pt x="33972" y="11303"/>
                  <a:pt x="33430" y="11303"/>
                </a:cubicBezTo>
                <a:cubicBezTo>
                  <a:pt x="33316" y="11303"/>
                  <a:pt x="33207" y="11317"/>
                  <a:pt x="33102" y="11338"/>
                </a:cubicBezTo>
                <a:cubicBezTo>
                  <a:pt x="32463" y="11460"/>
                  <a:pt x="31247" y="13557"/>
                  <a:pt x="31187" y="16293"/>
                </a:cubicBezTo>
                <a:cubicBezTo>
                  <a:pt x="30253" y="12106"/>
                  <a:pt x="27503" y="9841"/>
                  <a:pt x="26146" y="9841"/>
                </a:cubicBezTo>
                <a:cubicBezTo>
                  <a:pt x="26045" y="9841"/>
                  <a:pt x="25952" y="9854"/>
                  <a:pt x="25867" y="9879"/>
                </a:cubicBezTo>
                <a:cubicBezTo>
                  <a:pt x="24652" y="10274"/>
                  <a:pt x="19910" y="14256"/>
                  <a:pt x="22007" y="24499"/>
                </a:cubicBezTo>
                <a:cubicBezTo>
                  <a:pt x="21309" y="23845"/>
                  <a:pt x="20584" y="23601"/>
                  <a:pt x="19990" y="23601"/>
                </a:cubicBezTo>
                <a:cubicBezTo>
                  <a:pt x="19342" y="23601"/>
                  <a:pt x="18851" y="23891"/>
                  <a:pt x="18724" y="24256"/>
                </a:cubicBezTo>
                <a:cubicBezTo>
                  <a:pt x="18451" y="24955"/>
                  <a:pt x="18724" y="27752"/>
                  <a:pt x="18724" y="27752"/>
                </a:cubicBezTo>
                <a:cubicBezTo>
                  <a:pt x="18724" y="27752"/>
                  <a:pt x="14742" y="20158"/>
                  <a:pt x="11789" y="20158"/>
                </a:cubicBezTo>
                <a:cubicBezTo>
                  <a:pt x="11582" y="20158"/>
                  <a:pt x="11381" y="20195"/>
                  <a:pt x="11186" y="20274"/>
                </a:cubicBezTo>
                <a:cubicBezTo>
                  <a:pt x="8207" y="21460"/>
                  <a:pt x="7387" y="29879"/>
                  <a:pt x="9393" y="34955"/>
                </a:cubicBezTo>
                <a:cubicBezTo>
                  <a:pt x="8547" y="34556"/>
                  <a:pt x="7701" y="34392"/>
                  <a:pt x="7031" y="34392"/>
                </a:cubicBezTo>
                <a:cubicBezTo>
                  <a:pt x="6425" y="34392"/>
                  <a:pt x="5963" y="34526"/>
                  <a:pt x="5776" y="34743"/>
                </a:cubicBezTo>
                <a:cubicBezTo>
                  <a:pt x="5381" y="35168"/>
                  <a:pt x="5958" y="37569"/>
                  <a:pt x="7174" y="38633"/>
                </a:cubicBezTo>
                <a:cubicBezTo>
                  <a:pt x="6190" y="38326"/>
                  <a:pt x="5054" y="38181"/>
                  <a:pt x="4038" y="38181"/>
                </a:cubicBezTo>
                <a:cubicBezTo>
                  <a:pt x="2638" y="38181"/>
                  <a:pt x="1463" y="38457"/>
                  <a:pt x="1216" y="38968"/>
                </a:cubicBezTo>
                <a:cubicBezTo>
                  <a:pt x="791" y="39880"/>
                  <a:pt x="1642" y="42646"/>
                  <a:pt x="4043" y="43831"/>
                </a:cubicBezTo>
                <a:cubicBezTo>
                  <a:pt x="2068" y="44044"/>
                  <a:pt x="396" y="45412"/>
                  <a:pt x="1" y="46171"/>
                </a:cubicBezTo>
                <a:lnTo>
                  <a:pt x="50397" y="46171"/>
                </a:lnTo>
                <a:lnTo>
                  <a:pt x="50458" y="8116"/>
                </a:lnTo>
                <a:cubicBezTo>
                  <a:pt x="50458" y="8116"/>
                  <a:pt x="50430" y="8115"/>
                  <a:pt x="50379" y="8115"/>
                </a:cubicBezTo>
                <a:cubicBezTo>
                  <a:pt x="49960" y="8115"/>
                  <a:pt x="47972" y="8211"/>
                  <a:pt x="47023" y="10001"/>
                </a:cubicBezTo>
                <a:cubicBezTo>
                  <a:pt x="47144" y="6551"/>
                  <a:pt x="44645" y="0"/>
                  <a:pt x="43423" y="0"/>
                </a:cubicBez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2"/>
          <p:cNvSpPr/>
          <p:nvPr/>
        </p:nvSpPr>
        <p:spPr>
          <a:xfrm flipH="1">
            <a:off x="7383376" y="3665761"/>
            <a:ext cx="2632116" cy="1289681"/>
          </a:xfrm>
          <a:custGeom>
            <a:rect b="b" l="l" r="r" t="t"/>
            <a:pathLst>
              <a:path extrusionOk="0" h="41389" w="84471">
                <a:moveTo>
                  <a:pt x="21570" y="0"/>
                </a:moveTo>
                <a:cubicBezTo>
                  <a:pt x="20784" y="0"/>
                  <a:pt x="20140" y="124"/>
                  <a:pt x="19697" y="385"/>
                </a:cubicBezTo>
                <a:cubicBezTo>
                  <a:pt x="16931" y="1996"/>
                  <a:pt x="20639" y="8409"/>
                  <a:pt x="23496" y="10567"/>
                </a:cubicBezTo>
                <a:cubicBezTo>
                  <a:pt x="22212" y="10196"/>
                  <a:pt x="20831" y="10033"/>
                  <a:pt x="19501" y="10033"/>
                </a:cubicBezTo>
                <a:cubicBezTo>
                  <a:pt x="15606" y="10033"/>
                  <a:pt x="12148" y="11428"/>
                  <a:pt x="12827" y="13060"/>
                </a:cubicBezTo>
                <a:cubicBezTo>
                  <a:pt x="12730" y="13056"/>
                  <a:pt x="12633" y="13055"/>
                  <a:pt x="12537" y="13055"/>
                </a:cubicBezTo>
                <a:cubicBezTo>
                  <a:pt x="8365" y="13055"/>
                  <a:pt x="5222" y="16217"/>
                  <a:pt x="4925" y="17376"/>
                </a:cubicBezTo>
                <a:cubicBezTo>
                  <a:pt x="4590" y="18683"/>
                  <a:pt x="6718" y="21115"/>
                  <a:pt x="10882" y="21874"/>
                </a:cubicBezTo>
                <a:cubicBezTo>
                  <a:pt x="6171" y="22087"/>
                  <a:pt x="0" y="25400"/>
                  <a:pt x="3222" y="26920"/>
                </a:cubicBezTo>
                <a:cubicBezTo>
                  <a:pt x="2098" y="27042"/>
                  <a:pt x="1003" y="27346"/>
                  <a:pt x="122" y="27710"/>
                </a:cubicBezTo>
                <a:lnTo>
                  <a:pt x="122" y="41388"/>
                </a:lnTo>
                <a:lnTo>
                  <a:pt x="80853" y="41388"/>
                </a:lnTo>
                <a:cubicBezTo>
                  <a:pt x="82525" y="40537"/>
                  <a:pt x="84470" y="35431"/>
                  <a:pt x="83893" y="34732"/>
                </a:cubicBezTo>
                <a:cubicBezTo>
                  <a:pt x="83807" y="34629"/>
                  <a:pt x="83627" y="34582"/>
                  <a:pt x="83376" y="34582"/>
                </a:cubicBezTo>
                <a:cubicBezTo>
                  <a:pt x="81920" y="34582"/>
                  <a:pt x="78065" y="36154"/>
                  <a:pt x="76354" y="37528"/>
                </a:cubicBezTo>
                <a:cubicBezTo>
                  <a:pt x="77141" y="34836"/>
                  <a:pt x="76693" y="31722"/>
                  <a:pt x="75910" y="31722"/>
                </a:cubicBezTo>
                <a:cubicBezTo>
                  <a:pt x="75906" y="31722"/>
                  <a:pt x="75902" y="31722"/>
                  <a:pt x="75898" y="31723"/>
                </a:cubicBezTo>
                <a:cubicBezTo>
                  <a:pt x="75078" y="31753"/>
                  <a:pt x="73649" y="34732"/>
                  <a:pt x="73649" y="34732"/>
                </a:cubicBezTo>
                <a:cubicBezTo>
                  <a:pt x="73201" y="30966"/>
                  <a:pt x="68550" y="24026"/>
                  <a:pt x="67037" y="24026"/>
                </a:cubicBezTo>
                <a:cubicBezTo>
                  <a:pt x="67011" y="24026"/>
                  <a:pt x="66986" y="24028"/>
                  <a:pt x="66962" y="24033"/>
                </a:cubicBezTo>
                <a:cubicBezTo>
                  <a:pt x="65534" y="24306"/>
                  <a:pt x="64682" y="27771"/>
                  <a:pt x="64682" y="27771"/>
                </a:cubicBezTo>
                <a:cubicBezTo>
                  <a:pt x="64312" y="25363"/>
                  <a:pt x="61612" y="22760"/>
                  <a:pt x="59500" y="22760"/>
                </a:cubicBezTo>
                <a:cubicBezTo>
                  <a:pt x="58841" y="22760"/>
                  <a:pt x="58238" y="23014"/>
                  <a:pt x="57783" y="23607"/>
                </a:cubicBezTo>
                <a:cubicBezTo>
                  <a:pt x="58068" y="17848"/>
                  <a:pt x="54769" y="12810"/>
                  <a:pt x="53356" y="12810"/>
                </a:cubicBezTo>
                <a:cubicBezTo>
                  <a:pt x="53262" y="12810"/>
                  <a:pt x="53177" y="12832"/>
                  <a:pt x="53102" y="12877"/>
                </a:cubicBezTo>
                <a:cubicBezTo>
                  <a:pt x="51916" y="13607"/>
                  <a:pt x="51916" y="16342"/>
                  <a:pt x="52038" y="18136"/>
                </a:cubicBezTo>
                <a:cubicBezTo>
                  <a:pt x="51781" y="15106"/>
                  <a:pt x="50422" y="13958"/>
                  <a:pt x="48845" y="13958"/>
                </a:cubicBezTo>
                <a:cubicBezTo>
                  <a:pt x="48745" y="13958"/>
                  <a:pt x="48644" y="13963"/>
                  <a:pt x="48542" y="13972"/>
                </a:cubicBezTo>
                <a:cubicBezTo>
                  <a:pt x="47704" y="9209"/>
                  <a:pt x="41257" y="4181"/>
                  <a:pt x="38800" y="4181"/>
                </a:cubicBezTo>
                <a:cubicBezTo>
                  <a:pt x="38764" y="4181"/>
                  <a:pt x="38729" y="4182"/>
                  <a:pt x="38694" y="4184"/>
                </a:cubicBezTo>
                <a:cubicBezTo>
                  <a:pt x="36293" y="4336"/>
                  <a:pt x="36870" y="8075"/>
                  <a:pt x="36870" y="8075"/>
                </a:cubicBezTo>
                <a:cubicBezTo>
                  <a:pt x="33483" y="3312"/>
                  <a:pt x="25634" y="0"/>
                  <a:pt x="21570" y="0"/>
                </a:cubicBez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53"/>
          <p:cNvSpPr txBox="1"/>
          <p:nvPr>
            <p:ph idx="5" type="subTitle"/>
          </p:nvPr>
        </p:nvSpPr>
        <p:spPr>
          <a:xfrm>
            <a:off x="3199400" y="2435325"/>
            <a:ext cx="2624700" cy="405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REPORTING SOURCE</a:t>
            </a:r>
            <a:endParaRPr/>
          </a:p>
        </p:txBody>
      </p:sp>
      <p:sp>
        <p:nvSpPr>
          <p:cNvPr id="1196" name="Google Shape;1196;p53"/>
          <p:cNvSpPr txBox="1"/>
          <p:nvPr>
            <p:ph idx="1" type="subTitle"/>
          </p:nvPr>
        </p:nvSpPr>
        <p:spPr>
          <a:xfrm>
            <a:off x="3407599" y="1464675"/>
            <a:ext cx="2329200" cy="405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TIME VARIABLES</a:t>
            </a:r>
            <a:endParaRPr/>
          </a:p>
        </p:txBody>
      </p:sp>
      <p:sp>
        <p:nvSpPr>
          <p:cNvPr id="1197" name="Google Shape;1197;p53"/>
          <p:cNvSpPr txBox="1"/>
          <p:nvPr>
            <p:ph idx="2" type="subTitle"/>
          </p:nvPr>
        </p:nvSpPr>
        <p:spPr>
          <a:xfrm>
            <a:off x="6294425" y="1375875"/>
            <a:ext cx="2136300" cy="58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 day, month &amp; year of storm, time elapsed</a:t>
            </a:r>
            <a:endParaRPr/>
          </a:p>
        </p:txBody>
      </p:sp>
      <p:sp>
        <p:nvSpPr>
          <p:cNvPr id="1198" name="Google Shape;1198;p53"/>
          <p:cNvSpPr txBox="1"/>
          <p:nvPr>
            <p:ph idx="3" type="subTitle"/>
          </p:nvPr>
        </p:nvSpPr>
        <p:spPr>
          <a:xfrm>
            <a:off x="3407536" y="1950000"/>
            <a:ext cx="2329200" cy="405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LOCATION</a:t>
            </a:r>
            <a:endParaRPr/>
          </a:p>
        </p:txBody>
      </p:sp>
      <p:sp>
        <p:nvSpPr>
          <p:cNvPr id="1199" name="Google Shape;1199;p53"/>
          <p:cNvSpPr txBox="1"/>
          <p:nvPr>
            <p:ph idx="4" type="subTitle"/>
          </p:nvPr>
        </p:nvSpPr>
        <p:spPr>
          <a:xfrm>
            <a:off x="520650" y="1591000"/>
            <a:ext cx="2329200" cy="112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State, county, region type (county, marine, public </a:t>
            </a:r>
            <a:r>
              <a:rPr lang="en"/>
              <a:t>forecast</a:t>
            </a:r>
            <a:r>
              <a:rPr lang="en"/>
              <a:t>), county warning area</a:t>
            </a:r>
            <a:endParaRPr/>
          </a:p>
        </p:txBody>
      </p:sp>
      <p:sp>
        <p:nvSpPr>
          <p:cNvPr id="1200" name="Google Shape;1200;p53"/>
          <p:cNvSpPr txBox="1"/>
          <p:nvPr>
            <p:ph idx="6" type="subTitle"/>
          </p:nvPr>
        </p:nvSpPr>
        <p:spPr>
          <a:xfrm>
            <a:off x="6294425" y="2346525"/>
            <a:ext cx="2136300" cy="58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E.g media, trained spotter, law enforcement, etc</a:t>
            </a:r>
            <a:endParaRPr/>
          </a:p>
        </p:txBody>
      </p:sp>
      <p:sp>
        <p:nvSpPr>
          <p:cNvPr id="1201" name="Google Shape;1201;p53"/>
          <p:cNvSpPr txBox="1"/>
          <p:nvPr>
            <p:ph idx="7" type="subTitle"/>
          </p:nvPr>
        </p:nvSpPr>
        <p:spPr>
          <a:xfrm>
            <a:off x="3407599" y="2920650"/>
            <a:ext cx="2329200" cy="405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MEASUREMENTS</a:t>
            </a:r>
            <a:endParaRPr/>
          </a:p>
        </p:txBody>
      </p:sp>
      <p:sp>
        <p:nvSpPr>
          <p:cNvPr id="1202" name="Google Shape;1202;p53"/>
          <p:cNvSpPr txBox="1"/>
          <p:nvPr>
            <p:ph idx="8" type="subTitle"/>
          </p:nvPr>
        </p:nvSpPr>
        <p:spPr>
          <a:xfrm>
            <a:off x="713550" y="2831850"/>
            <a:ext cx="2136300" cy="583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Estimated length &amp; width of tornado</a:t>
            </a:r>
            <a:endParaRPr/>
          </a:p>
        </p:txBody>
      </p:sp>
      <p:sp>
        <p:nvSpPr>
          <p:cNvPr id="1203" name="Google Shape;1203;p53"/>
          <p:cNvSpPr txBox="1"/>
          <p:nvPr>
            <p:ph type="title"/>
          </p:nvPr>
        </p:nvSpPr>
        <p:spPr>
          <a:xfrm>
            <a:off x="713225" y="539500"/>
            <a:ext cx="7717500" cy="54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PREDICTORS OF INTEREST</a:t>
            </a:r>
            <a:endParaRPr/>
          </a:p>
        </p:txBody>
      </p:sp>
      <p:sp>
        <p:nvSpPr>
          <p:cNvPr id="1204" name="Google Shape;1204;p53"/>
          <p:cNvSpPr txBox="1"/>
          <p:nvPr>
            <p:ph idx="9" type="subTitle"/>
          </p:nvPr>
        </p:nvSpPr>
        <p:spPr>
          <a:xfrm>
            <a:off x="3278925" y="3405975"/>
            <a:ext cx="2545200" cy="405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STORM MOVEMENT</a:t>
            </a:r>
            <a:endParaRPr/>
          </a:p>
        </p:txBody>
      </p:sp>
      <p:sp>
        <p:nvSpPr>
          <p:cNvPr id="1205" name="Google Shape;1205;p53"/>
          <p:cNvSpPr txBox="1"/>
          <p:nvPr>
            <p:ph idx="13" type="subTitle"/>
          </p:nvPr>
        </p:nvSpPr>
        <p:spPr>
          <a:xfrm>
            <a:off x="6294425" y="3317175"/>
            <a:ext cx="2136300" cy="58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Beginning &amp; end latitude &amp; longitude, distance travelled</a:t>
            </a:r>
            <a:endParaRPr/>
          </a:p>
        </p:txBody>
      </p:sp>
      <p:cxnSp>
        <p:nvCxnSpPr>
          <p:cNvPr id="1206" name="Google Shape;1206;p53"/>
          <p:cNvCxnSpPr>
            <a:stCxn id="1196" idx="3"/>
            <a:endCxn id="1197" idx="1"/>
          </p:cNvCxnSpPr>
          <p:nvPr/>
        </p:nvCxnSpPr>
        <p:spPr>
          <a:xfrm>
            <a:off x="5736799" y="1667475"/>
            <a:ext cx="557700" cy="0"/>
          </a:xfrm>
          <a:prstGeom prst="straightConnector1">
            <a:avLst/>
          </a:prstGeom>
          <a:noFill/>
          <a:ln cap="flat" cmpd="sng" w="9525">
            <a:solidFill>
              <a:schemeClr val="dk1"/>
            </a:solidFill>
            <a:prstDash val="solid"/>
            <a:round/>
            <a:headEnd len="med" w="med" type="none"/>
            <a:tailEnd len="med" w="med" type="none"/>
          </a:ln>
        </p:spPr>
      </p:cxnSp>
      <p:cxnSp>
        <p:nvCxnSpPr>
          <p:cNvPr id="1207" name="Google Shape;1207;p53"/>
          <p:cNvCxnSpPr>
            <a:stCxn id="1198" idx="1"/>
            <a:endCxn id="1199" idx="3"/>
          </p:cNvCxnSpPr>
          <p:nvPr/>
        </p:nvCxnSpPr>
        <p:spPr>
          <a:xfrm flipH="1">
            <a:off x="2849836" y="2152800"/>
            <a:ext cx="557700" cy="900"/>
          </a:xfrm>
          <a:prstGeom prst="straightConnector1">
            <a:avLst/>
          </a:prstGeom>
          <a:noFill/>
          <a:ln cap="flat" cmpd="sng" w="9525">
            <a:solidFill>
              <a:schemeClr val="dk1"/>
            </a:solidFill>
            <a:prstDash val="solid"/>
            <a:round/>
            <a:headEnd len="med" w="med" type="none"/>
            <a:tailEnd len="med" w="med" type="none"/>
          </a:ln>
        </p:spPr>
      </p:cxnSp>
      <p:cxnSp>
        <p:nvCxnSpPr>
          <p:cNvPr id="1208" name="Google Shape;1208;p53"/>
          <p:cNvCxnSpPr>
            <a:stCxn id="1195" idx="3"/>
            <a:endCxn id="1200" idx="1"/>
          </p:cNvCxnSpPr>
          <p:nvPr/>
        </p:nvCxnSpPr>
        <p:spPr>
          <a:xfrm>
            <a:off x="5824100" y="2638125"/>
            <a:ext cx="470400" cy="0"/>
          </a:xfrm>
          <a:prstGeom prst="straightConnector1">
            <a:avLst/>
          </a:prstGeom>
          <a:noFill/>
          <a:ln cap="flat" cmpd="sng" w="9525">
            <a:solidFill>
              <a:schemeClr val="dk1"/>
            </a:solidFill>
            <a:prstDash val="solid"/>
            <a:round/>
            <a:headEnd len="med" w="med" type="none"/>
            <a:tailEnd len="med" w="med" type="none"/>
          </a:ln>
        </p:spPr>
      </p:cxnSp>
      <p:cxnSp>
        <p:nvCxnSpPr>
          <p:cNvPr id="1209" name="Google Shape;1209;p53"/>
          <p:cNvCxnSpPr>
            <a:stCxn id="1201" idx="1"/>
            <a:endCxn id="1202" idx="3"/>
          </p:cNvCxnSpPr>
          <p:nvPr/>
        </p:nvCxnSpPr>
        <p:spPr>
          <a:xfrm rot="10800000">
            <a:off x="2849899" y="3123450"/>
            <a:ext cx="557700" cy="0"/>
          </a:xfrm>
          <a:prstGeom prst="straightConnector1">
            <a:avLst/>
          </a:prstGeom>
          <a:noFill/>
          <a:ln cap="flat" cmpd="sng" w="9525">
            <a:solidFill>
              <a:schemeClr val="dk1"/>
            </a:solidFill>
            <a:prstDash val="solid"/>
            <a:round/>
            <a:headEnd len="med" w="med" type="none"/>
            <a:tailEnd len="med" w="med" type="none"/>
          </a:ln>
        </p:spPr>
      </p:cxnSp>
      <p:cxnSp>
        <p:nvCxnSpPr>
          <p:cNvPr id="1210" name="Google Shape;1210;p53"/>
          <p:cNvCxnSpPr>
            <a:stCxn id="1204" idx="3"/>
            <a:endCxn id="1205" idx="1"/>
          </p:cNvCxnSpPr>
          <p:nvPr/>
        </p:nvCxnSpPr>
        <p:spPr>
          <a:xfrm>
            <a:off x="5824125" y="3608775"/>
            <a:ext cx="470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54"/>
          <p:cNvSpPr txBox="1"/>
          <p:nvPr>
            <p:ph type="title"/>
          </p:nvPr>
        </p:nvSpPr>
        <p:spPr>
          <a:xfrm>
            <a:off x="713225" y="539500"/>
            <a:ext cx="7717500" cy="54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PREPROCESSING STEPS</a:t>
            </a:r>
            <a:endParaRPr/>
          </a:p>
          <a:p>
            <a:pPr indent="0" lvl="0" marL="0" rtl="0" algn="ctr">
              <a:spcBef>
                <a:spcPts val="0"/>
              </a:spcBef>
              <a:spcAft>
                <a:spcPts val="0"/>
              </a:spcAft>
              <a:buNone/>
            </a:pPr>
            <a:r>
              <a:t/>
            </a:r>
            <a:endParaRPr/>
          </a:p>
        </p:txBody>
      </p:sp>
      <p:sp>
        <p:nvSpPr>
          <p:cNvPr id="1216" name="Google Shape;1216;p54"/>
          <p:cNvSpPr txBox="1"/>
          <p:nvPr>
            <p:ph idx="4294967295" type="subTitle"/>
          </p:nvPr>
        </p:nvSpPr>
        <p:spPr>
          <a:xfrm>
            <a:off x="1749325" y="1910085"/>
            <a:ext cx="1595400" cy="81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Merging storm location &amp; details files</a:t>
            </a:r>
            <a:endParaRPr/>
          </a:p>
          <a:p>
            <a:pPr indent="0" lvl="0" marL="0" rtl="0" algn="ctr">
              <a:spcBef>
                <a:spcPts val="0"/>
              </a:spcBef>
              <a:spcAft>
                <a:spcPts val="0"/>
              </a:spcAft>
              <a:buNone/>
            </a:pPr>
            <a:r>
              <a:t/>
            </a:r>
            <a:endParaRPr/>
          </a:p>
        </p:txBody>
      </p:sp>
      <p:sp>
        <p:nvSpPr>
          <p:cNvPr id="1217" name="Google Shape;1217;p54"/>
          <p:cNvSpPr txBox="1"/>
          <p:nvPr>
            <p:ph idx="4294967295" type="subTitle"/>
          </p:nvPr>
        </p:nvSpPr>
        <p:spPr>
          <a:xfrm>
            <a:off x="3719739" y="1910085"/>
            <a:ext cx="1595400" cy="814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Subsetting to only tornados</a:t>
            </a:r>
            <a:endParaRPr/>
          </a:p>
        </p:txBody>
      </p:sp>
      <p:sp>
        <p:nvSpPr>
          <p:cNvPr id="1218" name="Google Shape;1218;p54"/>
          <p:cNvSpPr txBox="1"/>
          <p:nvPr>
            <p:ph idx="4294967295" type="subTitle"/>
          </p:nvPr>
        </p:nvSpPr>
        <p:spPr>
          <a:xfrm>
            <a:off x="5604587" y="1910088"/>
            <a:ext cx="1790100" cy="81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Pooling multiple years</a:t>
            </a:r>
            <a:endParaRPr/>
          </a:p>
          <a:p>
            <a:pPr indent="0" lvl="0" marL="0" rtl="0" algn="ctr">
              <a:lnSpc>
                <a:spcPct val="100000"/>
              </a:lnSpc>
              <a:spcBef>
                <a:spcPts val="0"/>
              </a:spcBef>
              <a:spcAft>
                <a:spcPts val="0"/>
              </a:spcAft>
              <a:buNone/>
            </a:pPr>
            <a:r>
              <a:t/>
            </a:r>
            <a:endParaRPr/>
          </a:p>
        </p:txBody>
      </p:sp>
      <p:sp>
        <p:nvSpPr>
          <p:cNvPr id="1219" name="Google Shape;1219;p54"/>
          <p:cNvSpPr txBox="1"/>
          <p:nvPr>
            <p:ph idx="4294967295" type="subTitle"/>
          </p:nvPr>
        </p:nvSpPr>
        <p:spPr>
          <a:xfrm>
            <a:off x="1964450" y="1177263"/>
            <a:ext cx="1165200" cy="674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3500">
                <a:latin typeface="Lilita One"/>
                <a:ea typeface="Lilita One"/>
                <a:cs typeface="Lilita One"/>
                <a:sym typeface="Lilita One"/>
              </a:rPr>
              <a:t>01</a:t>
            </a:r>
            <a:endParaRPr sz="3500">
              <a:latin typeface="Lilita One"/>
              <a:ea typeface="Lilita One"/>
              <a:cs typeface="Lilita One"/>
              <a:sym typeface="Lilita One"/>
            </a:endParaRPr>
          </a:p>
        </p:txBody>
      </p:sp>
      <p:sp>
        <p:nvSpPr>
          <p:cNvPr id="1220" name="Google Shape;1220;p54"/>
          <p:cNvSpPr txBox="1"/>
          <p:nvPr>
            <p:ph idx="4294967295" type="subTitle"/>
          </p:nvPr>
        </p:nvSpPr>
        <p:spPr>
          <a:xfrm>
            <a:off x="3934826" y="1177263"/>
            <a:ext cx="1165200" cy="674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3500">
                <a:latin typeface="Lilita One"/>
                <a:ea typeface="Lilita One"/>
                <a:cs typeface="Lilita One"/>
                <a:sym typeface="Lilita One"/>
              </a:rPr>
              <a:t>02</a:t>
            </a:r>
            <a:endParaRPr sz="3500">
              <a:latin typeface="Lilita One"/>
              <a:ea typeface="Lilita One"/>
              <a:cs typeface="Lilita One"/>
              <a:sym typeface="Lilita One"/>
            </a:endParaRPr>
          </a:p>
        </p:txBody>
      </p:sp>
      <p:sp>
        <p:nvSpPr>
          <p:cNvPr id="1221" name="Google Shape;1221;p54"/>
          <p:cNvSpPr txBox="1"/>
          <p:nvPr>
            <p:ph idx="4294967295" type="subTitle"/>
          </p:nvPr>
        </p:nvSpPr>
        <p:spPr>
          <a:xfrm>
            <a:off x="5905261" y="1177263"/>
            <a:ext cx="1165200" cy="674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3500">
                <a:latin typeface="Lilita One"/>
                <a:ea typeface="Lilita One"/>
                <a:cs typeface="Lilita One"/>
                <a:sym typeface="Lilita One"/>
              </a:rPr>
              <a:t>03</a:t>
            </a:r>
            <a:endParaRPr sz="3500">
              <a:latin typeface="Lilita One"/>
              <a:ea typeface="Lilita One"/>
              <a:cs typeface="Lilita One"/>
              <a:sym typeface="Lilita One"/>
            </a:endParaRPr>
          </a:p>
        </p:txBody>
      </p:sp>
      <p:cxnSp>
        <p:nvCxnSpPr>
          <p:cNvPr id="1222" name="Google Shape;1222;p54"/>
          <p:cNvCxnSpPr>
            <a:stCxn id="1219" idx="3"/>
            <a:endCxn id="1220" idx="1"/>
          </p:cNvCxnSpPr>
          <p:nvPr/>
        </p:nvCxnSpPr>
        <p:spPr>
          <a:xfrm>
            <a:off x="3129650" y="1514463"/>
            <a:ext cx="805200" cy="0"/>
          </a:xfrm>
          <a:prstGeom prst="straightConnector1">
            <a:avLst/>
          </a:prstGeom>
          <a:noFill/>
          <a:ln cap="flat" cmpd="sng" w="9525">
            <a:solidFill>
              <a:schemeClr val="dk1"/>
            </a:solidFill>
            <a:prstDash val="solid"/>
            <a:round/>
            <a:headEnd len="med" w="med" type="none"/>
            <a:tailEnd len="med" w="med" type="none"/>
          </a:ln>
        </p:spPr>
      </p:cxnSp>
      <p:cxnSp>
        <p:nvCxnSpPr>
          <p:cNvPr id="1223" name="Google Shape;1223;p54"/>
          <p:cNvCxnSpPr>
            <a:stCxn id="1220" idx="3"/>
            <a:endCxn id="1221" idx="1"/>
          </p:cNvCxnSpPr>
          <p:nvPr/>
        </p:nvCxnSpPr>
        <p:spPr>
          <a:xfrm>
            <a:off x="5100026" y="1514463"/>
            <a:ext cx="805200" cy="0"/>
          </a:xfrm>
          <a:prstGeom prst="straightConnector1">
            <a:avLst/>
          </a:prstGeom>
          <a:noFill/>
          <a:ln cap="flat" cmpd="sng" w="9525">
            <a:solidFill>
              <a:schemeClr val="dk1"/>
            </a:solidFill>
            <a:prstDash val="solid"/>
            <a:round/>
            <a:headEnd len="med" w="med" type="none"/>
            <a:tailEnd len="med" w="med" type="none"/>
          </a:ln>
        </p:spPr>
      </p:cxnSp>
      <p:cxnSp>
        <p:nvCxnSpPr>
          <p:cNvPr id="1224" name="Google Shape;1224;p54"/>
          <p:cNvCxnSpPr/>
          <p:nvPr/>
        </p:nvCxnSpPr>
        <p:spPr>
          <a:xfrm>
            <a:off x="3129661" y="3107850"/>
            <a:ext cx="805200" cy="0"/>
          </a:xfrm>
          <a:prstGeom prst="straightConnector1">
            <a:avLst/>
          </a:prstGeom>
          <a:noFill/>
          <a:ln cap="flat" cmpd="sng" w="9525">
            <a:solidFill>
              <a:schemeClr val="dk1"/>
            </a:solidFill>
            <a:prstDash val="solid"/>
            <a:round/>
            <a:headEnd len="med" w="med" type="none"/>
            <a:tailEnd len="med" w="med" type="none"/>
          </a:ln>
        </p:spPr>
      </p:cxnSp>
      <p:sp>
        <p:nvSpPr>
          <p:cNvPr id="1225" name="Google Shape;1225;p54"/>
          <p:cNvSpPr txBox="1"/>
          <p:nvPr>
            <p:ph idx="4294967295" type="subTitle"/>
          </p:nvPr>
        </p:nvSpPr>
        <p:spPr>
          <a:xfrm>
            <a:off x="3719713" y="3516150"/>
            <a:ext cx="1595400" cy="81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Converting</a:t>
            </a:r>
            <a:r>
              <a:rPr lang="en"/>
              <a:t> injuries to categories</a:t>
            </a:r>
            <a:endParaRPr/>
          </a:p>
          <a:p>
            <a:pPr indent="0" lvl="0" marL="0" rtl="0" algn="ctr">
              <a:lnSpc>
                <a:spcPct val="100000"/>
              </a:lnSpc>
              <a:spcBef>
                <a:spcPts val="0"/>
              </a:spcBef>
              <a:spcAft>
                <a:spcPts val="0"/>
              </a:spcAft>
              <a:buNone/>
            </a:pPr>
            <a:r>
              <a:t/>
            </a:r>
            <a:endParaRPr/>
          </a:p>
        </p:txBody>
      </p:sp>
      <p:sp>
        <p:nvSpPr>
          <p:cNvPr id="1226" name="Google Shape;1226;p54"/>
          <p:cNvSpPr txBox="1"/>
          <p:nvPr>
            <p:ph idx="4294967295" type="subTitle"/>
          </p:nvPr>
        </p:nvSpPr>
        <p:spPr>
          <a:xfrm>
            <a:off x="5690125" y="3516148"/>
            <a:ext cx="1595400" cy="814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Dropping duplicates &amp; NAs</a:t>
            </a:r>
            <a:endParaRPr/>
          </a:p>
        </p:txBody>
      </p:sp>
      <p:sp>
        <p:nvSpPr>
          <p:cNvPr id="1227" name="Google Shape;1227;p54"/>
          <p:cNvSpPr txBox="1"/>
          <p:nvPr>
            <p:ph idx="4294967295" type="subTitle"/>
          </p:nvPr>
        </p:nvSpPr>
        <p:spPr>
          <a:xfrm>
            <a:off x="3934786" y="2783325"/>
            <a:ext cx="1165200" cy="674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3500">
                <a:latin typeface="Lilita One"/>
                <a:ea typeface="Lilita One"/>
                <a:cs typeface="Lilita One"/>
                <a:sym typeface="Lilita One"/>
              </a:rPr>
              <a:t>05</a:t>
            </a:r>
            <a:endParaRPr sz="3500">
              <a:latin typeface="Lilita One"/>
              <a:ea typeface="Lilita One"/>
              <a:cs typeface="Lilita One"/>
              <a:sym typeface="Lilita One"/>
            </a:endParaRPr>
          </a:p>
        </p:txBody>
      </p:sp>
      <p:sp>
        <p:nvSpPr>
          <p:cNvPr id="1228" name="Google Shape;1228;p54"/>
          <p:cNvSpPr txBox="1"/>
          <p:nvPr>
            <p:ph idx="4294967295" type="subTitle"/>
          </p:nvPr>
        </p:nvSpPr>
        <p:spPr>
          <a:xfrm>
            <a:off x="5905200" y="2783325"/>
            <a:ext cx="1165200" cy="674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3500">
                <a:latin typeface="Lilita One"/>
                <a:ea typeface="Lilita One"/>
                <a:cs typeface="Lilita One"/>
                <a:sym typeface="Lilita One"/>
              </a:rPr>
              <a:t>06</a:t>
            </a:r>
            <a:endParaRPr sz="3500">
              <a:latin typeface="Lilita One"/>
              <a:ea typeface="Lilita One"/>
              <a:cs typeface="Lilita One"/>
              <a:sym typeface="Lilita One"/>
            </a:endParaRPr>
          </a:p>
        </p:txBody>
      </p:sp>
      <p:cxnSp>
        <p:nvCxnSpPr>
          <p:cNvPr id="1229" name="Google Shape;1229;p54"/>
          <p:cNvCxnSpPr>
            <a:stCxn id="1227" idx="3"/>
            <a:endCxn id="1228" idx="1"/>
          </p:cNvCxnSpPr>
          <p:nvPr/>
        </p:nvCxnSpPr>
        <p:spPr>
          <a:xfrm>
            <a:off x="5099986" y="3120525"/>
            <a:ext cx="805200" cy="0"/>
          </a:xfrm>
          <a:prstGeom prst="straightConnector1">
            <a:avLst/>
          </a:prstGeom>
          <a:noFill/>
          <a:ln cap="flat" cmpd="sng" w="9525">
            <a:solidFill>
              <a:schemeClr val="dk1"/>
            </a:solidFill>
            <a:prstDash val="solid"/>
            <a:round/>
            <a:headEnd len="med" w="med" type="none"/>
            <a:tailEnd len="med" w="med" type="none"/>
          </a:ln>
        </p:spPr>
      </p:cxnSp>
      <p:sp>
        <p:nvSpPr>
          <p:cNvPr id="1230" name="Google Shape;1230;p54"/>
          <p:cNvSpPr txBox="1"/>
          <p:nvPr>
            <p:ph idx="4294967295" type="subTitle"/>
          </p:nvPr>
        </p:nvSpPr>
        <p:spPr>
          <a:xfrm>
            <a:off x="1652001" y="3516075"/>
            <a:ext cx="1790100" cy="81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Calculating elapsed time &amp; distance travelled</a:t>
            </a:r>
            <a:endParaRPr/>
          </a:p>
          <a:p>
            <a:pPr indent="0" lvl="0" marL="0" rtl="0" algn="ctr">
              <a:lnSpc>
                <a:spcPct val="100000"/>
              </a:lnSpc>
              <a:spcBef>
                <a:spcPts val="0"/>
              </a:spcBef>
              <a:spcAft>
                <a:spcPts val="0"/>
              </a:spcAft>
              <a:buNone/>
            </a:pPr>
            <a:r>
              <a:t/>
            </a:r>
            <a:endParaRPr/>
          </a:p>
        </p:txBody>
      </p:sp>
      <p:sp>
        <p:nvSpPr>
          <p:cNvPr id="1231" name="Google Shape;1231;p54"/>
          <p:cNvSpPr txBox="1"/>
          <p:nvPr>
            <p:ph idx="4294967295" type="subTitle"/>
          </p:nvPr>
        </p:nvSpPr>
        <p:spPr>
          <a:xfrm>
            <a:off x="1964388" y="2783275"/>
            <a:ext cx="1165200" cy="674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3500">
                <a:latin typeface="Lilita One"/>
                <a:ea typeface="Lilita One"/>
                <a:cs typeface="Lilita One"/>
                <a:sym typeface="Lilita One"/>
              </a:rPr>
              <a:t>04</a:t>
            </a:r>
            <a:endParaRPr sz="3500">
              <a:latin typeface="Lilita One"/>
              <a:ea typeface="Lilita One"/>
              <a:cs typeface="Lilita One"/>
              <a:sym typeface="Lilita On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pic>
        <p:nvPicPr>
          <p:cNvPr id="1236" name="Google Shape;1236;p55"/>
          <p:cNvPicPr preferRelativeResize="0"/>
          <p:nvPr>
            <p:ph idx="3" type="pic"/>
          </p:nvPr>
        </p:nvPicPr>
        <p:blipFill rotWithShape="1">
          <a:blip r:embed="rId3">
            <a:alphaModFix/>
          </a:blip>
          <a:srcRect b="0" l="27412" r="23462" t="0"/>
          <a:stretch/>
        </p:blipFill>
        <p:spPr>
          <a:xfrm>
            <a:off x="5352900" y="0"/>
            <a:ext cx="3791099" cy="5143501"/>
          </a:xfrm>
          <a:prstGeom prst="rect">
            <a:avLst/>
          </a:prstGeom>
        </p:spPr>
      </p:pic>
      <p:sp>
        <p:nvSpPr>
          <p:cNvPr id="1237" name="Google Shape;1237;p55"/>
          <p:cNvSpPr txBox="1"/>
          <p:nvPr>
            <p:ph type="title"/>
          </p:nvPr>
        </p:nvSpPr>
        <p:spPr>
          <a:xfrm>
            <a:off x="808800" y="2702203"/>
            <a:ext cx="4182000" cy="721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EXPLORATORY DATA ANALYSIS</a:t>
            </a:r>
            <a:endParaRPr/>
          </a:p>
        </p:txBody>
      </p:sp>
      <p:sp>
        <p:nvSpPr>
          <p:cNvPr id="1238" name="Google Shape;1238;p55"/>
          <p:cNvSpPr txBox="1"/>
          <p:nvPr>
            <p:ph idx="2" type="title"/>
          </p:nvPr>
        </p:nvSpPr>
        <p:spPr>
          <a:xfrm>
            <a:off x="2194500" y="1224300"/>
            <a:ext cx="1410600" cy="103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a:t>
            </a:r>
            <a:endParaRPr/>
          </a:p>
        </p:txBody>
      </p:sp>
      <p:grpSp>
        <p:nvGrpSpPr>
          <p:cNvPr id="1239" name="Google Shape;1239;p55"/>
          <p:cNvGrpSpPr/>
          <p:nvPr/>
        </p:nvGrpSpPr>
        <p:grpSpPr>
          <a:xfrm>
            <a:off x="0" y="4427075"/>
            <a:ext cx="9190672" cy="716455"/>
            <a:chOff x="0" y="4427075"/>
            <a:chExt cx="9190672" cy="716455"/>
          </a:xfrm>
        </p:grpSpPr>
        <p:sp>
          <p:nvSpPr>
            <p:cNvPr id="1240" name="Google Shape;1240;p55"/>
            <p:cNvSpPr/>
            <p:nvPr/>
          </p:nvSpPr>
          <p:spPr>
            <a:xfrm>
              <a:off x="0" y="4427075"/>
              <a:ext cx="9190672" cy="629975"/>
            </a:xfrm>
            <a:custGeom>
              <a:rect b="b" l="l" r="r" t="t"/>
              <a:pathLst>
                <a:path extrusionOk="0" h="25199" w="284960">
                  <a:moveTo>
                    <a:pt x="0" y="0"/>
                  </a:moveTo>
                  <a:lnTo>
                    <a:pt x="0" y="25198"/>
                  </a:lnTo>
                  <a:lnTo>
                    <a:pt x="284960" y="25198"/>
                  </a:lnTo>
                  <a:lnTo>
                    <a:pt x="284960" y="0"/>
                  </a:ln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5"/>
            <p:cNvSpPr/>
            <p:nvPr/>
          </p:nvSpPr>
          <p:spPr>
            <a:xfrm>
              <a:off x="0" y="4742425"/>
              <a:ext cx="9190672" cy="401105"/>
            </a:xfrm>
            <a:custGeom>
              <a:rect b="b" l="l" r="r" t="t"/>
              <a:pathLst>
                <a:path extrusionOk="0" h="25199" w="284960">
                  <a:moveTo>
                    <a:pt x="0" y="0"/>
                  </a:moveTo>
                  <a:lnTo>
                    <a:pt x="0" y="25198"/>
                  </a:lnTo>
                  <a:lnTo>
                    <a:pt x="284960" y="25198"/>
                  </a:lnTo>
                  <a:lnTo>
                    <a:pt x="284960" y="0"/>
                  </a:ln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2" name="Google Shape;1242;p55"/>
          <p:cNvSpPr/>
          <p:nvPr/>
        </p:nvSpPr>
        <p:spPr>
          <a:xfrm flipH="1">
            <a:off x="-1143000" y="2495903"/>
            <a:ext cx="2521350" cy="2242450"/>
          </a:xfrm>
          <a:custGeom>
            <a:rect b="b" l="l" r="r" t="t"/>
            <a:pathLst>
              <a:path extrusionOk="0" h="89698" w="100854">
                <a:moveTo>
                  <a:pt x="85929" y="0"/>
                </a:moveTo>
                <a:cubicBezTo>
                  <a:pt x="81248" y="2553"/>
                  <a:pt x="78574" y="11064"/>
                  <a:pt x="77327" y="19119"/>
                </a:cubicBezTo>
                <a:cubicBezTo>
                  <a:pt x="76416" y="18055"/>
                  <a:pt x="75230" y="17295"/>
                  <a:pt x="75230" y="17295"/>
                </a:cubicBezTo>
                <a:cubicBezTo>
                  <a:pt x="75230" y="17295"/>
                  <a:pt x="72647" y="18997"/>
                  <a:pt x="72008" y="21672"/>
                </a:cubicBezTo>
                <a:cubicBezTo>
                  <a:pt x="71309" y="19392"/>
                  <a:pt x="69850" y="18906"/>
                  <a:pt x="69850" y="18906"/>
                </a:cubicBezTo>
                <a:cubicBezTo>
                  <a:pt x="69850" y="18906"/>
                  <a:pt x="68178" y="20639"/>
                  <a:pt x="67662" y="22858"/>
                </a:cubicBezTo>
                <a:cubicBezTo>
                  <a:pt x="67206" y="22341"/>
                  <a:pt x="65959" y="21946"/>
                  <a:pt x="65959" y="21946"/>
                </a:cubicBezTo>
                <a:cubicBezTo>
                  <a:pt x="64804" y="22675"/>
                  <a:pt x="63589" y="25836"/>
                  <a:pt x="63345" y="27386"/>
                </a:cubicBezTo>
                <a:cubicBezTo>
                  <a:pt x="62525" y="26672"/>
                  <a:pt x="61935" y="26626"/>
                  <a:pt x="61796" y="26626"/>
                </a:cubicBezTo>
                <a:cubicBezTo>
                  <a:pt x="61775" y="26626"/>
                  <a:pt x="61765" y="26627"/>
                  <a:pt x="61765" y="26627"/>
                </a:cubicBezTo>
                <a:cubicBezTo>
                  <a:pt x="61765" y="26627"/>
                  <a:pt x="61613" y="28511"/>
                  <a:pt x="61765" y="29818"/>
                </a:cubicBezTo>
                <a:cubicBezTo>
                  <a:pt x="59933" y="28709"/>
                  <a:pt x="58521" y="28594"/>
                  <a:pt x="58016" y="28594"/>
                </a:cubicBezTo>
                <a:cubicBezTo>
                  <a:pt x="57884" y="28594"/>
                  <a:pt x="57813" y="28602"/>
                  <a:pt x="57813" y="28602"/>
                </a:cubicBezTo>
                <a:cubicBezTo>
                  <a:pt x="57813" y="28602"/>
                  <a:pt x="56628" y="30396"/>
                  <a:pt x="56506" y="33496"/>
                </a:cubicBezTo>
                <a:cubicBezTo>
                  <a:pt x="55625" y="32918"/>
                  <a:pt x="53771" y="32736"/>
                  <a:pt x="53771" y="32736"/>
                </a:cubicBezTo>
                <a:cubicBezTo>
                  <a:pt x="53163" y="33222"/>
                  <a:pt x="51278" y="37265"/>
                  <a:pt x="50427" y="44165"/>
                </a:cubicBezTo>
                <a:cubicBezTo>
                  <a:pt x="49576" y="45107"/>
                  <a:pt x="49059" y="47113"/>
                  <a:pt x="48695" y="48846"/>
                </a:cubicBezTo>
                <a:cubicBezTo>
                  <a:pt x="47935" y="47478"/>
                  <a:pt x="46324" y="46900"/>
                  <a:pt x="46324" y="46900"/>
                </a:cubicBezTo>
                <a:cubicBezTo>
                  <a:pt x="46324" y="46900"/>
                  <a:pt x="43284" y="49727"/>
                  <a:pt x="42281" y="55077"/>
                </a:cubicBezTo>
                <a:cubicBezTo>
                  <a:pt x="41408" y="53504"/>
                  <a:pt x="41092" y="52518"/>
                  <a:pt x="40827" y="52518"/>
                </a:cubicBezTo>
                <a:cubicBezTo>
                  <a:pt x="40815" y="52518"/>
                  <a:pt x="40803" y="52520"/>
                  <a:pt x="40792" y="52524"/>
                </a:cubicBezTo>
                <a:cubicBezTo>
                  <a:pt x="40518" y="52584"/>
                  <a:pt x="38208" y="55654"/>
                  <a:pt x="37783" y="58481"/>
                </a:cubicBezTo>
                <a:cubicBezTo>
                  <a:pt x="36324" y="54803"/>
                  <a:pt x="35047" y="52797"/>
                  <a:pt x="35047" y="52797"/>
                </a:cubicBezTo>
                <a:cubicBezTo>
                  <a:pt x="34695" y="51418"/>
                  <a:pt x="33776" y="50209"/>
                  <a:pt x="33494" y="50209"/>
                </a:cubicBezTo>
                <a:cubicBezTo>
                  <a:pt x="33484" y="50209"/>
                  <a:pt x="33475" y="50210"/>
                  <a:pt x="33466" y="50214"/>
                </a:cubicBezTo>
                <a:cubicBezTo>
                  <a:pt x="33223" y="50305"/>
                  <a:pt x="32646" y="51338"/>
                  <a:pt x="32646" y="51338"/>
                </a:cubicBezTo>
                <a:cubicBezTo>
                  <a:pt x="32646" y="51338"/>
                  <a:pt x="30792" y="47508"/>
                  <a:pt x="29910" y="47508"/>
                </a:cubicBezTo>
                <a:cubicBezTo>
                  <a:pt x="27965" y="48937"/>
                  <a:pt x="26779" y="53010"/>
                  <a:pt x="26202" y="56992"/>
                </a:cubicBezTo>
                <a:cubicBezTo>
                  <a:pt x="25550" y="55806"/>
                  <a:pt x="23683" y="54070"/>
                  <a:pt x="23027" y="54070"/>
                </a:cubicBezTo>
                <a:cubicBezTo>
                  <a:pt x="23011" y="54070"/>
                  <a:pt x="22995" y="54072"/>
                  <a:pt x="22980" y="54074"/>
                </a:cubicBezTo>
                <a:cubicBezTo>
                  <a:pt x="22402" y="54165"/>
                  <a:pt x="20548" y="58360"/>
                  <a:pt x="20275" y="60153"/>
                </a:cubicBezTo>
                <a:cubicBezTo>
                  <a:pt x="19726" y="59011"/>
                  <a:pt x="19145" y="58853"/>
                  <a:pt x="18865" y="58853"/>
                </a:cubicBezTo>
                <a:cubicBezTo>
                  <a:pt x="18757" y="58853"/>
                  <a:pt x="18694" y="58876"/>
                  <a:pt x="18694" y="58876"/>
                </a:cubicBezTo>
                <a:cubicBezTo>
                  <a:pt x="18694" y="58876"/>
                  <a:pt x="16414" y="63375"/>
                  <a:pt x="16293" y="70183"/>
                </a:cubicBezTo>
                <a:cubicBezTo>
                  <a:pt x="15503" y="69089"/>
                  <a:pt x="13436" y="68299"/>
                  <a:pt x="13436" y="68299"/>
                </a:cubicBezTo>
                <a:cubicBezTo>
                  <a:pt x="13436" y="68299"/>
                  <a:pt x="10730" y="70609"/>
                  <a:pt x="10457" y="74895"/>
                </a:cubicBezTo>
                <a:cubicBezTo>
                  <a:pt x="9549" y="73849"/>
                  <a:pt x="8316" y="73202"/>
                  <a:pt x="7866" y="73202"/>
                </a:cubicBezTo>
                <a:cubicBezTo>
                  <a:pt x="7819" y="73202"/>
                  <a:pt x="7780" y="73209"/>
                  <a:pt x="7752" y="73223"/>
                </a:cubicBezTo>
                <a:cubicBezTo>
                  <a:pt x="7417" y="73375"/>
                  <a:pt x="5442" y="78147"/>
                  <a:pt x="5502" y="82099"/>
                </a:cubicBezTo>
                <a:cubicBezTo>
                  <a:pt x="4712" y="80852"/>
                  <a:pt x="3040" y="80457"/>
                  <a:pt x="3040" y="80457"/>
                </a:cubicBezTo>
                <a:cubicBezTo>
                  <a:pt x="3040" y="80457"/>
                  <a:pt x="183" y="84105"/>
                  <a:pt x="1" y="89697"/>
                </a:cubicBezTo>
                <a:lnTo>
                  <a:pt x="100854" y="89697"/>
                </a:lnTo>
                <a:lnTo>
                  <a:pt x="100854" y="26019"/>
                </a:lnTo>
                <a:cubicBezTo>
                  <a:pt x="100459" y="24560"/>
                  <a:pt x="98939" y="23070"/>
                  <a:pt x="98939" y="23070"/>
                </a:cubicBezTo>
                <a:cubicBezTo>
                  <a:pt x="98939" y="23070"/>
                  <a:pt x="97145" y="23891"/>
                  <a:pt x="96051" y="26019"/>
                </a:cubicBezTo>
                <a:cubicBezTo>
                  <a:pt x="96081" y="19717"/>
                  <a:pt x="94287" y="12309"/>
                  <a:pt x="93932" y="12309"/>
                </a:cubicBezTo>
                <a:cubicBezTo>
                  <a:pt x="93929" y="12309"/>
                  <a:pt x="93926" y="12309"/>
                  <a:pt x="93924" y="12310"/>
                </a:cubicBezTo>
                <a:cubicBezTo>
                  <a:pt x="93620" y="12432"/>
                  <a:pt x="92343" y="14195"/>
                  <a:pt x="92343" y="14195"/>
                </a:cubicBezTo>
                <a:cubicBezTo>
                  <a:pt x="92343" y="14195"/>
                  <a:pt x="91492" y="3040"/>
                  <a:pt x="85929" y="0"/>
                </a:cubicBez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3" name="Google Shape;1243;p55"/>
          <p:cNvGrpSpPr/>
          <p:nvPr/>
        </p:nvGrpSpPr>
        <p:grpSpPr>
          <a:xfrm flipH="1">
            <a:off x="-361480" y="2969328"/>
            <a:ext cx="1183925" cy="1811150"/>
            <a:chOff x="6158680" y="2617375"/>
            <a:chExt cx="1183925" cy="1811150"/>
          </a:xfrm>
        </p:grpSpPr>
        <p:sp>
          <p:nvSpPr>
            <p:cNvPr id="1244" name="Google Shape;1244;p55"/>
            <p:cNvSpPr/>
            <p:nvPr/>
          </p:nvSpPr>
          <p:spPr>
            <a:xfrm>
              <a:off x="6158680" y="2617375"/>
              <a:ext cx="1183925" cy="1789750"/>
            </a:xfrm>
            <a:custGeom>
              <a:rect b="b" l="l" r="r" t="t"/>
              <a:pathLst>
                <a:path extrusionOk="0" h="71590" w="47357">
                  <a:moveTo>
                    <a:pt x="23667" y="0"/>
                  </a:moveTo>
                  <a:cubicBezTo>
                    <a:pt x="22432" y="0"/>
                    <a:pt x="21201" y="1543"/>
                    <a:pt x="20274" y="4628"/>
                  </a:cubicBezTo>
                  <a:lnTo>
                    <a:pt x="0" y="71590"/>
                  </a:lnTo>
                  <a:lnTo>
                    <a:pt x="47357" y="71590"/>
                  </a:lnTo>
                  <a:lnTo>
                    <a:pt x="27083" y="4628"/>
                  </a:lnTo>
                  <a:cubicBezTo>
                    <a:pt x="26141" y="1543"/>
                    <a:pt x="24902" y="0"/>
                    <a:pt x="23667" y="0"/>
                  </a:cubicBezTo>
                  <a:close/>
                </a:path>
              </a:pathLst>
            </a:custGeom>
            <a:solidFill>
              <a:srgbClr val="8898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5"/>
            <p:cNvSpPr/>
            <p:nvPr/>
          </p:nvSpPr>
          <p:spPr>
            <a:xfrm>
              <a:off x="6326375" y="2638575"/>
              <a:ext cx="810075" cy="1789950"/>
            </a:xfrm>
            <a:custGeom>
              <a:rect b="b" l="l" r="r" t="t"/>
              <a:pathLst>
                <a:path extrusionOk="0" h="71598" w="32403">
                  <a:moveTo>
                    <a:pt x="17751" y="1"/>
                  </a:moveTo>
                  <a:cubicBezTo>
                    <a:pt x="17630" y="1"/>
                    <a:pt x="17508" y="16"/>
                    <a:pt x="17387" y="46"/>
                  </a:cubicBezTo>
                  <a:lnTo>
                    <a:pt x="17387" y="17980"/>
                  </a:lnTo>
                  <a:lnTo>
                    <a:pt x="11946" y="12569"/>
                  </a:lnTo>
                  <a:lnTo>
                    <a:pt x="11703" y="13360"/>
                  </a:lnTo>
                  <a:lnTo>
                    <a:pt x="17387" y="19013"/>
                  </a:lnTo>
                  <a:lnTo>
                    <a:pt x="17387" y="40412"/>
                  </a:lnTo>
                  <a:lnTo>
                    <a:pt x="6718" y="29773"/>
                  </a:lnTo>
                  <a:lnTo>
                    <a:pt x="6475" y="30564"/>
                  </a:lnTo>
                  <a:lnTo>
                    <a:pt x="17387" y="41476"/>
                  </a:lnTo>
                  <a:lnTo>
                    <a:pt x="17387" y="68345"/>
                  </a:lnTo>
                  <a:lnTo>
                    <a:pt x="244" y="51202"/>
                  </a:lnTo>
                  <a:lnTo>
                    <a:pt x="0" y="51992"/>
                  </a:lnTo>
                  <a:lnTo>
                    <a:pt x="17387" y="69379"/>
                  </a:lnTo>
                  <a:lnTo>
                    <a:pt x="17387" y="71598"/>
                  </a:lnTo>
                  <a:lnTo>
                    <a:pt x="18116" y="71598"/>
                  </a:lnTo>
                  <a:lnTo>
                    <a:pt x="18116" y="56096"/>
                  </a:lnTo>
                  <a:lnTo>
                    <a:pt x="32402" y="41810"/>
                  </a:lnTo>
                  <a:lnTo>
                    <a:pt x="32159" y="40989"/>
                  </a:lnTo>
                  <a:lnTo>
                    <a:pt x="18116" y="55062"/>
                  </a:lnTo>
                  <a:lnTo>
                    <a:pt x="18116" y="29165"/>
                  </a:lnTo>
                  <a:lnTo>
                    <a:pt x="26141" y="21141"/>
                  </a:lnTo>
                  <a:lnTo>
                    <a:pt x="25898" y="20351"/>
                  </a:lnTo>
                  <a:lnTo>
                    <a:pt x="18116" y="28132"/>
                  </a:lnTo>
                  <a:lnTo>
                    <a:pt x="18116" y="46"/>
                  </a:lnTo>
                  <a:cubicBezTo>
                    <a:pt x="17995" y="16"/>
                    <a:pt x="17873" y="1"/>
                    <a:pt x="17751" y="1"/>
                  </a:cubicBez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6" name="Google Shape;1246;p55"/>
          <p:cNvSpPr/>
          <p:nvPr/>
        </p:nvSpPr>
        <p:spPr>
          <a:xfrm flipH="1">
            <a:off x="-153925" y="3863903"/>
            <a:ext cx="1261450" cy="1154300"/>
          </a:xfrm>
          <a:custGeom>
            <a:rect b="b" l="l" r="r" t="t"/>
            <a:pathLst>
              <a:path extrusionOk="0" h="46172" w="50458">
                <a:moveTo>
                  <a:pt x="43423" y="0"/>
                </a:moveTo>
                <a:cubicBezTo>
                  <a:pt x="43417" y="0"/>
                  <a:pt x="43411" y="0"/>
                  <a:pt x="43406" y="1"/>
                </a:cubicBezTo>
                <a:cubicBezTo>
                  <a:pt x="42220" y="61"/>
                  <a:pt x="35928" y="5320"/>
                  <a:pt x="35746" y="12919"/>
                </a:cubicBezTo>
                <a:cubicBezTo>
                  <a:pt x="34642" y="11613"/>
                  <a:pt x="33972" y="11303"/>
                  <a:pt x="33430" y="11303"/>
                </a:cubicBezTo>
                <a:cubicBezTo>
                  <a:pt x="33316" y="11303"/>
                  <a:pt x="33207" y="11317"/>
                  <a:pt x="33102" y="11338"/>
                </a:cubicBezTo>
                <a:cubicBezTo>
                  <a:pt x="32463" y="11460"/>
                  <a:pt x="31247" y="13557"/>
                  <a:pt x="31187" y="16293"/>
                </a:cubicBezTo>
                <a:cubicBezTo>
                  <a:pt x="30253" y="12106"/>
                  <a:pt x="27503" y="9841"/>
                  <a:pt x="26146" y="9841"/>
                </a:cubicBezTo>
                <a:cubicBezTo>
                  <a:pt x="26045" y="9841"/>
                  <a:pt x="25952" y="9854"/>
                  <a:pt x="25867" y="9879"/>
                </a:cubicBezTo>
                <a:cubicBezTo>
                  <a:pt x="24652" y="10274"/>
                  <a:pt x="19910" y="14256"/>
                  <a:pt x="22007" y="24499"/>
                </a:cubicBezTo>
                <a:cubicBezTo>
                  <a:pt x="21309" y="23845"/>
                  <a:pt x="20584" y="23601"/>
                  <a:pt x="19990" y="23601"/>
                </a:cubicBezTo>
                <a:cubicBezTo>
                  <a:pt x="19342" y="23601"/>
                  <a:pt x="18851" y="23891"/>
                  <a:pt x="18724" y="24256"/>
                </a:cubicBezTo>
                <a:cubicBezTo>
                  <a:pt x="18451" y="24955"/>
                  <a:pt x="18724" y="27752"/>
                  <a:pt x="18724" y="27752"/>
                </a:cubicBezTo>
                <a:cubicBezTo>
                  <a:pt x="18724" y="27752"/>
                  <a:pt x="14742" y="20158"/>
                  <a:pt x="11789" y="20158"/>
                </a:cubicBezTo>
                <a:cubicBezTo>
                  <a:pt x="11582" y="20158"/>
                  <a:pt x="11381" y="20195"/>
                  <a:pt x="11186" y="20274"/>
                </a:cubicBezTo>
                <a:cubicBezTo>
                  <a:pt x="8207" y="21460"/>
                  <a:pt x="7387" y="29879"/>
                  <a:pt x="9393" y="34955"/>
                </a:cubicBezTo>
                <a:cubicBezTo>
                  <a:pt x="8547" y="34556"/>
                  <a:pt x="7701" y="34392"/>
                  <a:pt x="7031" y="34392"/>
                </a:cubicBezTo>
                <a:cubicBezTo>
                  <a:pt x="6425" y="34392"/>
                  <a:pt x="5963" y="34526"/>
                  <a:pt x="5776" y="34743"/>
                </a:cubicBezTo>
                <a:cubicBezTo>
                  <a:pt x="5381" y="35168"/>
                  <a:pt x="5958" y="37569"/>
                  <a:pt x="7174" y="38633"/>
                </a:cubicBezTo>
                <a:cubicBezTo>
                  <a:pt x="6190" y="38326"/>
                  <a:pt x="5054" y="38181"/>
                  <a:pt x="4038" y="38181"/>
                </a:cubicBezTo>
                <a:cubicBezTo>
                  <a:pt x="2638" y="38181"/>
                  <a:pt x="1463" y="38457"/>
                  <a:pt x="1216" y="38968"/>
                </a:cubicBezTo>
                <a:cubicBezTo>
                  <a:pt x="791" y="39880"/>
                  <a:pt x="1642" y="42646"/>
                  <a:pt x="4043" y="43831"/>
                </a:cubicBezTo>
                <a:cubicBezTo>
                  <a:pt x="2068" y="44044"/>
                  <a:pt x="396" y="45412"/>
                  <a:pt x="1" y="46171"/>
                </a:cubicBezTo>
                <a:lnTo>
                  <a:pt x="50397" y="46171"/>
                </a:lnTo>
                <a:lnTo>
                  <a:pt x="50458" y="8116"/>
                </a:lnTo>
                <a:cubicBezTo>
                  <a:pt x="50458" y="8116"/>
                  <a:pt x="50430" y="8115"/>
                  <a:pt x="50379" y="8115"/>
                </a:cubicBezTo>
                <a:cubicBezTo>
                  <a:pt x="49960" y="8115"/>
                  <a:pt x="47972" y="8211"/>
                  <a:pt x="47023" y="10001"/>
                </a:cubicBezTo>
                <a:cubicBezTo>
                  <a:pt x="47144" y="6551"/>
                  <a:pt x="44645" y="0"/>
                  <a:pt x="43423" y="0"/>
                </a:cubicBez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5"/>
          <p:cNvSpPr/>
          <p:nvPr/>
        </p:nvSpPr>
        <p:spPr>
          <a:xfrm>
            <a:off x="7438342" y="2851076"/>
            <a:ext cx="2119951" cy="1885452"/>
          </a:xfrm>
          <a:custGeom>
            <a:rect b="b" l="l" r="r" t="t"/>
            <a:pathLst>
              <a:path extrusionOk="0" h="89698" w="100854">
                <a:moveTo>
                  <a:pt x="85929" y="0"/>
                </a:moveTo>
                <a:cubicBezTo>
                  <a:pt x="81248" y="2553"/>
                  <a:pt x="78574" y="11064"/>
                  <a:pt x="77327" y="19119"/>
                </a:cubicBezTo>
                <a:cubicBezTo>
                  <a:pt x="76416" y="18055"/>
                  <a:pt x="75230" y="17295"/>
                  <a:pt x="75230" y="17295"/>
                </a:cubicBezTo>
                <a:cubicBezTo>
                  <a:pt x="75230" y="17295"/>
                  <a:pt x="72647" y="18997"/>
                  <a:pt x="72008" y="21672"/>
                </a:cubicBezTo>
                <a:cubicBezTo>
                  <a:pt x="71309" y="19392"/>
                  <a:pt x="69850" y="18906"/>
                  <a:pt x="69850" y="18906"/>
                </a:cubicBezTo>
                <a:cubicBezTo>
                  <a:pt x="69850" y="18906"/>
                  <a:pt x="68178" y="20639"/>
                  <a:pt x="67662" y="22858"/>
                </a:cubicBezTo>
                <a:cubicBezTo>
                  <a:pt x="67206" y="22341"/>
                  <a:pt x="65959" y="21946"/>
                  <a:pt x="65959" y="21946"/>
                </a:cubicBezTo>
                <a:cubicBezTo>
                  <a:pt x="64804" y="22675"/>
                  <a:pt x="63589" y="25836"/>
                  <a:pt x="63345" y="27386"/>
                </a:cubicBezTo>
                <a:cubicBezTo>
                  <a:pt x="62525" y="26672"/>
                  <a:pt x="61935" y="26626"/>
                  <a:pt x="61796" y="26626"/>
                </a:cubicBezTo>
                <a:cubicBezTo>
                  <a:pt x="61775" y="26626"/>
                  <a:pt x="61765" y="26627"/>
                  <a:pt x="61765" y="26627"/>
                </a:cubicBezTo>
                <a:cubicBezTo>
                  <a:pt x="61765" y="26627"/>
                  <a:pt x="61613" y="28511"/>
                  <a:pt x="61765" y="29818"/>
                </a:cubicBezTo>
                <a:cubicBezTo>
                  <a:pt x="59933" y="28709"/>
                  <a:pt x="58521" y="28594"/>
                  <a:pt x="58016" y="28594"/>
                </a:cubicBezTo>
                <a:cubicBezTo>
                  <a:pt x="57884" y="28594"/>
                  <a:pt x="57813" y="28602"/>
                  <a:pt x="57813" y="28602"/>
                </a:cubicBezTo>
                <a:cubicBezTo>
                  <a:pt x="57813" y="28602"/>
                  <a:pt x="56628" y="30396"/>
                  <a:pt x="56506" y="33496"/>
                </a:cubicBezTo>
                <a:cubicBezTo>
                  <a:pt x="55625" y="32918"/>
                  <a:pt x="53771" y="32736"/>
                  <a:pt x="53771" y="32736"/>
                </a:cubicBezTo>
                <a:cubicBezTo>
                  <a:pt x="53163" y="33222"/>
                  <a:pt x="51278" y="37265"/>
                  <a:pt x="50427" y="44165"/>
                </a:cubicBezTo>
                <a:cubicBezTo>
                  <a:pt x="49576" y="45107"/>
                  <a:pt x="49059" y="47113"/>
                  <a:pt x="48695" y="48846"/>
                </a:cubicBezTo>
                <a:cubicBezTo>
                  <a:pt x="47935" y="47478"/>
                  <a:pt x="46324" y="46900"/>
                  <a:pt x="46324" y="46900"/>
                </a:cubicBezTo>
                <a:cubicBezTo>
                  <a:pt x="46324" y="46900"/>
                  <a:pt x="43284" y="49727"/>
                  <a:pt x="42281" y="55077"/>
                </a:cubicBezTo>
                <a:cubicBezTo>
                  <a:pt x="41408" y="53504"/>
                  <a:pt x="41092" y="52518"/>
                  <a:pt x="40827" y="52518"/>
                </a:cubicBezTo>
                <a:cubicBezTo>
                  <a:pt x="40815" y="52518"/>
                  <a:pt x="40803" y="52520"/>
                  <a:pt x="40792" y="52524"/>
                </a:cubicBezTo>
                <a:cubicBezTo>
                  <a:pt x="40518" y="52584"/>
                  <a:pt x="38208" y="55654"/>
                  <a:pt x="37783" y="58481"/>
                </a:cubicBezTo>
                <a:cubicBezTo>
                  <a:pt x="36324" y="54803"/>
                  <a:pt x="35047" y="52797"/>
                  <a:pt x="35047" y="52797"/>
                </a:cubicBezTo>
                <a:cubicBezTo>
                  <a:pt x="34695" y="51418"/>
                  <a:pt x="33776" y="50209"/>
                  <a:pt x="33494" y="50209"/>
                </a:cubicBezTo>
                <a:cubicBezTo>
                  <a:pt x="33484" y="50209"/>
                  <a:pt x="33475" y="50210"/>
                  <a:pt x="33466" y="50214"/>
                </a:cubicBezTo>
                <a:cubicBezTo>
                  <a:pt x="33223" y="50305"/>
                  <a:pt x="32646" y="51338"/>
                  <a:pt x="32646" y="51338"/>
                </a:cubicBezTo>
                <a:cubicBezTo>
                  <a:pt x="32646" y="51338"/>
                  <a:pt x="30792" y="47508"/>
                  <a:pt x="29910" y="47508"/>
                </a:cubicBezTo>
                <a:cubicBezTo>
                  <a:pt x="27965" y="48937"/>
                  <a:pt x="26779" y="53010"/>
                  <a:pt x="26202" y="56992"/>
                </a:cubicBezTo>
                <a:cubicBezTo>
                  <a:pt x="25550" y="55806"/>
                  <a:pt x="23683" y="54070"/>
                  <a:pt x="23027" y="54070"/>
                </a:cubicBezTo>
                <a:cubicBezTo>
                  <a:pt x="23011" y="54070"/>
                  <a:pt x="22995" y="54072"/>
                  <a:pt x="22980" y="54074"/>
                </a:cubicBezTo>
                <a:cubicBezTo>
                  <a:pt x="22402" y="54165"/>
                  <a:pt x="20548" y="58360"/>
                  <a:pt x="20275" y="60153"/>
                </a:cubicBezTo>
                <a:cubicBezTo>
                  <a:pt x="19726" y="59011"/>
                  <a:pt x="19145" y="58853"/>
                  <a:pt x="18865" y="58853"/>
                </a:cubicBezTo>
                <a:cubicBezTo>
                  <a:pt x="18757" y="58853"/>
                  <a:pt x="18694" y="58876"/>
                  <a:pt x="18694" y="58876"/>
                </a:cubicBezTo>
                <a:cubicBezTo>
                  <a:pt x="18694" y="58876"/>
                  <a:pt x="16414" y="63375"/>
                  <a:pt x="16293" y="70183"/>
                </a:cubicBezTo>
                <a:cubicBezTo>
                  <a:pt x="15503" y="69089"/>
                  <a:pt x="13436" y="68299"/>
                  <a:pt x="13436" y="68299"/>
                </a:cubicBezTo>
                <a:cubicBezTo>
                  <a:pt x="13436" y="68299"/>
                  <a:pt x="10730" y="70609"/>
                  <a:pt x="10457" y="74895"/>
                </a:cubicBezTo>
                <a:cubicBezTo>
                  <a:pt x="9549" y="73849"/>
                  <a:pt x="8316" y="73202"/>
                  <a:pt x="7866" y="73202"/>
                </a:cubicBezTo>
                <a:cubicBezTo>
                  <a:pt x="7819" y="73202"/>
                  <a:pt x="7780" y="73209"/>
                  <a:pt x="7752" y="73223"/>
                </a:cubicBezTo>
                <a:cubicBezTo>
                  <a:pt x="7417" y="73375"/>
                  <a:pt x="5442" y="78147"/>
                  <a:pt x="5502" y="82099"/>
                </a:cubicBezTo>
                <a:cubicBezTo>
                  <a:pt x="4712" y="80852"/>
                  <a:pt x="3040" y="80457"/>
                  <a:pt x="3040" y="80457"/>
                </a:cubicBezTo>
                <a:cubicBezTo>
                  <a:pt x="3040" y="80457"/>
                  <a:pt x="183" y="84105"/>
                  <a:pt x="1" y="89697"/>
                </a:cubicBezTo>
                <a:lnTo>
                  <a:pt x="100854" y="89697"/>
                </a:lnTo>
                <a:lnTo>
                  <a:pt x="100854" y="26019"/>
                </a:lnTo>
                <a:cubicBezTo>
                  <a:pt x="100459" y="24560"/>
                  <a:pt x="98939" y="23070"/>
                  <a:pt x="98939" y="23070"/>
                </a:cubicBezTo>
                <a:cubicBezTo>
                  <a:pt x="98939" y="23070"/>
                  <a:pt x="97145" y="23891"/>
                  <a:pt x="96051" y="26019"/>
                </a:cubicBezTo>
                <a:cubicBezTo>
                  <a:pt x="96081" y="19717"/>
                  <a:pt x="94287" y="12309"/>
                  <a:pt x="93932" y="12309"/>
                </a:cubicBezTo>
                <a:cubicBezTo>
                  <a:pt x="93929" y="12309"/>
                  <a:pt x="93926" y="12309"/>
                  <a:pt x="93924" y="12310"/>
                </a:cubicBezTo>
                <a:cubicBezTo>
                  <a:pt x="93620" y="12432"/>
                  <a:pt x="92343" y="14195"/>
                  <a:pt x="92343" y="14195"/>
                </a:cubicBezTo>
                <a:cubicBezTo>
                  <a:pt x="92343" y="14195"/>
                  <a:pt x="91492" y="3040"/>
                  <a:pt x="85929" y="0"/>
                </a:cubicBezTo>
                <a:close/>
              </a:path>
            </a:pathLst>
          </a:custGeom>
          <a:solidFill>
            <a:srgbClr val="6275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5"/>
          <p:cNvSpPr/>
          <p:nvPr/>
        </p:nvSpPr>
        <p:spPr>
          <a:xfrm>
            <a:off x="8194119" y="3974197"/>
            <a:ext cx="1060627" cy="970535"/>
          </a:xfrm>
          <a:custGeom>
            <a:rect b="b" l="l" r="r" t="t"/>
            <a:pathLst>
              <a:path extrusionOk="0" h="46172" w="50458">
                <a:moveTo>
                  <a:pt x="43423" y="0"/>
                </a:moveTo>
                <a:cubicBezTo>
                  <a:pt x="43417" y="0"/>
                  <a:pt x="43411" y="0"/>
                  <a:pt x="43406" y="1"/>
                </a:cubicBezTo>
                <a:cubicBezTo>
                  <a:pt x="42220" y="61"/>
                  <a:pt x="35928" y="5320"/>
                  <a:pt x="35746" y="12919"/>
                </a:cubicBezTo>
                <a:cubicBezTo>
                  <a:pt x="34642" y="11613"/>
                  <a:pt x="33972" y="11303"/>
                  <a:pt x="33430" y="11303"/>
                </a:cubicBezTo>
                <a:cubicBezTo>
                  <a:pt x="33316" y="11303"/>
                  <a:pt x="33207" y="11317"/>
                  <a:pt x="33102" y="11338"/>
                </a:cubicBezTo>
                <a:cubicBezTo>
                  <a:pt x="32463" y="11460"/>
                  <a:pt x="31247" y="13557"/>
                  <a:pt x="31187" y="16293"/>
                </a:cubicBezTo>
                <a:cubicBezTo>
                  <a:pt x="30253" y="12106"/>
                  <a:pt x="27503" y="9841"/>
                  <a:pt x="26146" y="9841"/>
                </a:cubicBezTo>
                <a:cubicBezTo>
                  <a:pt x="26045" y="9841"/>
                  <a:pt x="25952" y="9854"/>
                  <a:pt x="25867" y="9879"/>
                </a:cubicBezTo>
                <a:cubicBezTo>
                  <a:pt x="24652" y="10274"/>
                  <a:pt x="19910" y="14256"/>
                  <a:pt x="22007" y="24499"/>
                </a:cubicBezTo>
                <a:cubicBezTo>
                  <a:pt x="21309" y="23845"/>
                  <a:pt x="20584" y="23601"/>
                  <a:pt x="19990" y="23601"/>
                </a:cubicBezTo>
                <a:cubicBezTo>
                  <a:pt x="19342" y="23601"/>
                  <a:pt x="18851" y="23891"/>
                  <a:pt x="18724" y="24256"/>
                </a:cubicBezTo>
                <a:cubicBezTo>
                  <a:pt x="18451" y="24955"/>
                  <a:pt x="18724" y="27752"/>
                  <a:pt x="18724" y="27752"/>
                </a:cubicBezTo>
                <a:cubicBezTo>
                  <a:pt x="18724" y="27752"/>
                  <a:pt x="14742" y="20158"/>
                  <a:pt x="11789" y="20158"/>
                </a:cubicBezTo>
                <a:cubicBezTo>
                  <a:pt x="11582" y="20158"/>
                  <a:pt x="11381" y="20195"/>
                  <a:pt x="11186" y="20274"/>
                </a:cubicBezTo>
                <a:cubicBezTo>
                  <a:pt x="8207" y="21460"/>
                  <a:pt x="7387" y="29879"/>
                  <a:pt x="9393" y="34955"/>
                </a:cubicBezTo>
                <a:cubicBezTo>
                  <a:pt x="8547" y="34556"/>
                  <a:pt x="7701" y="34392"/>
                  <a:pt x="7031" y="34392"/>
                </a:cubicBezTo>
                <a:cubicBezTo>
                  <a:pt x="6425" y="34392"/>
                  <a:pt x="5963" y="34526"/>
                  <a:pt x="5776" y="34743"/>
                </a:cubicBezTo>
                <a:cubicBezTo>
                  <a:pt x="5381" y="35168"/>
                  <a:pt x="5958" y="37569"/>
                  <a:pt x="7174" y="38633"/>
                </a:cubicBezTo>
                <a:cubicBezTo>
                  <a:pt x="6190" y="38326"/>
                  <a:pt x="5054" y="38181"/>
                  <a:pt x="4038" y="38181"/>
                </a:cubicBezTo>
                <a:cubicBezTo>
                  <a:pt x="2638" y="38181"/>
                  <a:pt x="1463" y="38457"/>
                  <a:pt x="1216" y="38968"/>
                </a:cubicBezTo>
                <a:cubicBezTo>
                  <a:pt x="791" y="39880"/>
                  <a:pt x="1642" y="42646"/>
                  <a:pt x="4043" y="43831"/>
                </a:cubicBezTo>
                <a:cubicBezTo>
                  <a:pt x="2068" y="44044"/>
                  <a:pt x="396" y="45412"/>
                  <a:pt x="1" y="46171"/>
                </a:cubicBezTo>
                <a:lnTo>
                  <a:pt x="50397" y="46171"/>
                </a:lnTo>
                <a:lnTo>
                  <a:pt x="50458" y="8116"/>
                </a:lnTo>
                <a:cubicBezTo>
                  <a:pt x="50458" y="8116"/>
                  <a:pt x="50430" y="8115"/>
                  <a:pt x="50379" y="8115"/>
                </a:cubicBezTo>
                <a:cubicBezTo>
                  <a:pt x="49960" y="8115"/>
                  <a:pt x="47972" y="8211"/>
                  <a:pt x="47023" y="10001"/>
                </a:cubicBezTo>
                <a:cubicBezTo>
                  <a:pt x="47144" y="6551"/>
                  <a:pt x="44645" y="0"/>
                  <a:pt x="43423" y="0"/>
                </a:cubicBezTo>
                <a:close/>
              </a:path>
            </a:pathLst>
          </a:custGeom>
          <a:solidFill>
            <a:srgbClr val="B0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ropical Storm by Slidesgo">
  <a:themeElements>
    <a:clrScheme name="Simple Light">
      <a:dk1>
        <a:srgbClr val="2B2A4E"/>
      </a:dk1>
      <a:lt1>
        <a:srgbClr val="8AA1E9"/>
      </a:lt1>
      <a:dk2>
        <a:srgbClr val="BED1DD"/>
      </a:dk2>
      <a:lt2>
        <a:srgbClr val="627537"/>
      </a:lt2>
      <a:accent1>
        <a:srgbClr val="94A149"/>
      </a:accent1>
      <a:accent2>
        <a:srgbClr val="B0C14C"/>
      </a:accent2>
      <a:accent3>
        <a:srgbClr val="E5E5E5"/>
      </a:accent3>
      <a:accent4>
        <a:srgbClr val="FFFFFF"/>
      </a:accent4>
      <a:accent5>
        <a:srgbClr val="FFFFFF"/>
      </a:accent5>
      <a:accent6>
        <a:srgbClr val="FFFFFF"/>
      </a:accent6>
      <a:hlink>
        <a:srgbClr val="43416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